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Masters/notesMaster1.xml" ContentType="application/vnd.openxmlformats-officedocument.presentationml.notesMaster+xml"/>
  <Override PartName="/ppt/diagrams/layout4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1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4.xml" ContentType="application/vnd.openxmlformats-officedocument.drawingml.diagramStyle+xml"/>
  <Override PartName="/ppt/diagrams/drawing3.xml" ContentType="application/vnd.ms-office.drawingml.diagramDrawing+xml"/>
  <Override PartName="/ppt/diagrams/colors3.xml" ContentType="application/vnd.openxmlformats-officedocument.drawingml.diagramColors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4" r:id="rId2"/>
  </p:sldMasterIdLst>
  <p:notesMasterIdLst>
    <p:notesMasterId r:id="rId13"/>
  </p:notesMasterIdLst>
  <p:handoutMasterIdLst>
    <p:handoutMasterId r:id="rId14"/>
  </p:handoutMasterIdLst>
  <p:sldIdLst>
    <p:sldId id="257" r:id="rId3"/>
    <p:sldId id="271" r:id="rId4"/>
    <p:sldId id="277" r:id="rId5"/>
    <p:sldId id="276" r:id="rId6"/>
    <p:sldId id="281" r:id="rId7"/>
    <p:sldId id="282" r:id="rId8"/>
    <p:sldId id="278" r:id="rId9"/>
    <p:sldId id="279" r:id="rId10"/>
    <p:sldId id="280" r:id="rId11"/>
    <p:sldId id="25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2B32"/>
    <a:srgbClr val="122546"/>
    <a:srgbClr val="4BB089"/>
    <a:srgbClr val="AACF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74"/>
  </p:normalViewPr>
  <p:slideViewPr>
    <p:cSldViewPr>
      <p:cViewPr varScale="1">
        <p:scale>
          <a:sx n="86" d="100"/>
          <a:sy n="86" d="100"/>
        </p:scale>
        <p:origin x="5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400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customXml" Target="../customXml/item3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customXml" Target="../customXml/item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A1F4CD-0708-4339-A47D-25F76AEDB4DB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A33616-6C58-403A-899C-3B7D55F71B27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xfrm>
          <a:off x="4159953" y="1550"/>
          <a:ext cx="1359044" cy="679522"/>
        </a:xfrm>
        <a:prstGeom prst="rect">
          <a:avLst/>
        </a:prstGeom>
      </dgm:spPr>
      <dgm:t>
        <a:bodyPr/>
        <a:lstStyle/>
        <a:p>
          <a:r>
            <a:rPr lang="en-US" sz="1000" dirty="0">
              <a:latin typeface="+mj-lt"/>
              <a:ea typeface="+mn-ea"/>
              <a:cs typeface="+mn-cs"/>
            </a:rPr>
            <a:t>HR Manager</a:t>
          </a:r>
        </a:p>
        <a:p>
          <a:r>
            <a:rPr lang="en-US" sz="1000" dirty="0">
              <a:latin typeface="+mj-lt"/>
              <a:ea typeface="+mn-ea"/>
              <a:cs typeface="+mn-cs"/>
            </a:rPr>
            <a:t>MSA Level 5</a:t>
          </a:r>
        </a:p>
      </dgm:t>
    </dgm:pt>
    <dgm:pt modelId="{D5F52E3B-7BE2-4E80-90FF-8306A17CFF8A}" type="parTrans" cxnId="{B5368AB3-6A09-4986-8A56-83DA555636EB}">
      <dgm:prSet/>
      <dgm:spPr/>
      <dgm:t>
        <a:bodyPr/>
        <a:lstStyle/>
        <a:p>
          <a:endParaRPr lang="en-US"/>
        </a:p>
      </dgm:t>
    </dgm:pt>
    <dgm:pt modelId="{163CC27F-84E5-444B-8EA9-ABC32484E352}" type="sibTrans" cxnId="{B5368AB3-6A09-4986-8A56-83DA555636EB}">
      <dgm:prSet/>
      <dgm:spPr/>
      <dgm:t>
        <a:bodyPr/>
        <a:lstStyle/>
        <a:p>
          <a:endParaRPr lang="en-US"/>
        </a:p>
      </dgm:t>
    </dgm:pt>
    <dgm:pt modelId="{0518F379-9B76-4D24-9528-ABF29A5CC0F7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xfrm>
          <a:off x="48843" y="1931394"/>
          <a:ext cx="1359044" cy="679522"/>
        </a:xfrm>
        <a:prstGeom prst="rect">
          <a:avLst/>
        </a:prstGeom>
      </dgm:spPr>
      <dgm:t>
        <a:bodyPr/>
        <a:lstStyle/>
        <a:p>
          <a:r>
            <a:rPr lang="en-US" sz="1000" dirty="0">
              <a:latin typeface="+mj-lt"/>
              <a:ea typeface="+mn-ea"/>
              <a:cs typeface="+mn-cs"/>
            </a:rPr>
            <a:t>HR Specialist Adviser</a:t>
          </a:r>
        </a:p>
        <a:p>
          <a:r>
            <a:rPr lang="en-US" sz="1000" dirty="0">
              <a:latin typeface="+mj-lt"/>
              <a:ea typeface="+mn-ea"/>
              <a:cs typeface="+mn-cs"/>
            </a:rPr>
            <a:t>(Reward &amp; Recognition)</a:t>
          </a:r>
        </a:p>
        <a:p>
          <a:r>
            <a:rPr lang="en-US" sz="1000" dirty="0">
              <a:latin typeface="+mj-lt"/>
              <a:ea typeface="+mn-ea"/>
              <a:cs typeface="+mn-cs"/>
            </a:rPr>
            <a:t>MSA Level 4</a:t>
          </a:r>
          <a:endParaRPr lang="en-US" sz="1000" dirty="0">
            <a:latin typeface="Corbel" panose="020B0503020204020204"/>
            <a:ea typeface="+mn-ea"/>
            <a:cs typeface="+mn-cs"/>
          </a:endParaRPr>
        </a:p>
      </dgm:t>
    </dgm:pt>
    <dgm:pt modelId="{DE416E60-CF12-4738-8056-F98A479FE49F}" type="parTrans" cxnId="{DC6C29E2-CB45-4A25-A817-0402689C31A5}">
      <dgm:prSet/>
      <dgm:spPr>
        <a:xfrm>
          <a:off x="728365" y="681073"/>
          <a:ext cx="4111110" cy="1250321"/>
        </a:xfrm>
        <a:custGeom>
          <a:avLst/>
          <a:gdLst/>
          <a:ahLst/>
          <a:cxnLst/>
          <a:rect l="0" t="0" r="0" b="0"/>
          <a:pathLst>
            <a:path>
              <a:moveTo>
                <a:pt x="4111110" y="0"/>
              </a:moveTo>
              <a:lnTo>
                <a:pt x="4111110" y="1107621"/>
              </a:lnTo>
              <a:lnTo>
                <a:pt x="0" y="1107621"/>
              </a:lnTo>
              <a:lnTo>
                <a:pt x="0" y="125032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BE12FF9A-AA6D-4E26-8169-D66AD7FF6FB4}" type="sibTrans" cxnId="{DC6C29E2-CB45-4A25-A817-0402689C31A5}">
      <dgm:prSet/>
      <dgm:spPr/>
      <dgm:t>
        <a:bodyPr/>
        <a:lstStyle/>
        <a:p>
          <a:endParaRPr lang="en-US"/>
        </a:p>
      </dgm:t>
    </dgm:pt>
    <dgm:pt modelId="{F6A84389-7479-4671-AFAB-22C86A1013C3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xfrm>
          <a:off x="388604" y="2896315"/>
          <a:ext cx="1359044" cy="679522"/>
        </a:xfrm>
        <a:prstGeom prst="rect">
          <a:avLst/>
        </a:prstGeom>
      </dgm:spPr>
      <dgm:t>
        <a:bodyPr/>
        <a:lstStyle/>
        <a:p>
          <a:r>
            <a:rPr lang="en-US" sz="1000">
              <a:latin typeface="+mn-lt"/>
              <a:ea typeface="+mn-ea"/>
              <a:cs typeface="+mn-cs"/>
            </a:rPr>
            <a:t>Job title</a:t>
          </a:r>
        </a:p>
        <a:p>
          <a:r>
            <a:rPr lang="en-US" sz="1000">
              <a:latin typeface="+mn-lt"/>
              <a:ea typeface="+mn-ea"/>
              <a:cs typeface="+mn-cs"/>
            </a:rPr>
            <a:t>JOB FAMILY/GRADE</a:t>
          </a:r>
          <a:endParaRPr lang="en-US" sz="1000" dirty="0">
            <a:latin typeface="+mn-lt"/>
            <a:ea typeface="+mn-ea"/>
            <a:cs typeface="+mn-cs"/>
          </a:endParaRPr>
        </a:p>
      </dgm:t>
    </dgm:pt>
    <dgm:pt modelId="{5E5B7B96-2CDB-4DBE-BD1E-B6804DEF3F33}" type="parTrans" cxnId="{121FD0C0-474E-4E7F-9072-7C99AEF77048}">
      <dgm:prSet/>
      <dgm:spPr>
        <a:xfrm>
          <a:off x="184747" y="2610916"/>
          <a:ext cx="203856" cy="6251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160"/>
              </a:lnTo>
              <a:lnTo>
                <a:pt x="203856" y="62516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C6A80A7F-77F7-4D7F-A182-4E9EE385A904}" type="sibTrans" cxnId="{121FD0C0-474E-4E7F-9072-7C99AEF77048}">
      <dgm:prSet/>
      <dgm:spPr/>
      <dgm:t>
        <a:bodyPr/>
        <a:lstStyle/>
        <a:p>
          <a:endParaRPr lang="en-US"/>
        </a:p>
      </dgm:t>
    </dgm:pt>
    <dgm:pt modelId="{677867AE-D383-4741-A19C-212DA7B39248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xfrm>
          <a:off x="1693287" y="1931394"/>
          <a:ext cx="1359044" cy="679522"/>
        </a:xfrm>
        <a:prstGeom prst="rect">
          <a:avLst/>
        </a:prstGeom>
      </dgm:spPr>
      <dgm:t>
        <a:bodyPr/>
        <a:lstStyle/>
        <a:p>
          <a:r>
            <a:rPr lang="en-US" sz="1000" dirty="0">
              <a:latin typeface="+mj-lt"/>
              <a:ea typeface="+mn-ea"/>
              <a:cs typeface="+mn-cs"/>
            </a:rPr>
            <a:t>HR Specialist Adviser</a:t>
          </a:r>
        </a:p>
        <a:p>
          <a:r>
            <a:rPr lang="en-US" sz="1000" dirty="0">
              <a:latin typeface="+mj-lt"/>
              <a:ea typeface="+mn-ea"/>
              <a:cs typeface="+mn-cs"/>
            </a:rPr>
            <a:t>(Employee Relations)</a:t>
          </a:r>
        </a:p>
        <a:p>
          <a:r>
            <a:rPr lang="en-US" sz="1000" dirty="0">
              <a:latin typeface="+mj-lt"/>
              <a:ea typeface="+mn-ea"/>
              <a:cs typeface="+mn-cs"/>
            </a:rPr>
            <a:t>MSA Level 4</a:t>
          </a:r>
          <a:endParaRPr lang="en-US" sz="1000" dirty="0">
            <a:latin typeface="+mn-lt"/>
            <a:ea typeface="+mn-ea"/>
            <a:cs typeface="+mn-cs"/>
          </a:endParaRPr>
        </a:p>
      </dgm:t>
    </dgm:pt>
    <dgm:pt modelId="{8BE15F60-AC23-42C2-B1B2-C05367E5646B}" type="parTrans" cxnId="{6F0377BB-8D43-4C90-846E-99D061915CE7}">
      <dgm:prSet/>
      <dgm:spPr>
        <a:xfrm>
          <a:off x="2372809" y="681073"/>
          <a:ext cx="2466666" cy="1250321"/>
        </a:xfrm>
        <a:custGeom>
          <a:avLst/>
          <a:gdLst/>
          <a:ahLst/>
          <a:cxnLst/>
          <a:rect l="0" t="0" r="0" b="0"/>
          <a:pathLst>
            <a:path>
              <a:moveTo>
                <a:pt x="2466666" y="0"/>
              </a:moveTo>
              <a:lnTo>
                <a:pt x="2466666" y="1107621"/>
              </a:lnTo>
              <a:lnTo>
                <a:pt x="0" y="1107621"/>
              </a:lnTo>
              <a:lnTo>
                <a:pt x="0" y="125032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BE18F588-8385-45F5-A5A3-006B4ED2851B}" type="sibTrans" cxnId="{6F0377BB-8D43-4C90-846E-99D061915CE7}">
      <dgm:prSet/>
      <dgm:spPr/>
      <dgm:t>
        <a:bodyPr/>
        <a:lstStyle/>
        <a:p>
          <a:endParaRPr lang="en-US"/>
        </a:p>
      </dgm:t>
    </dgm:pt>
    <dgm:pt modelId="{FF099EF7-321E-45BF-AED6-CB0900C8341A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xfrm>
          <a:off x="3337731" y="1931394"/>
          <a:ext cx="1359044" cy="679522"/>
        </a:xfrm>
        <a:prstGeom prst="rect">
          <a:avLst/>
        </a:prstGeom>
      </dgm:spPr>
      <dgm:t>
        <a:bodyPr/>
        <a:lstStyle/>
        <a:p>
          <a:r>
            <a:rPr lang="en-US" sz="1000" dirty="0">
              <a:latin typeface="+mn-lt"/>
              <a:ea typeface="+mn-ea"/>
              <a:cs typeface="+mn-cs"/>
            </a:rPr>
            <a:t>HR Specialist Adviser</a:t>
          </a:r>
        </a:p>
        <a:p>
          <a:r>
            <a:rPr lang="en-US" sz="1000" dirty="0">
              <a:latin typeface="+mn-lt"/>
              <a:ea typeface="+mn-ea"/>
              <a:cs typeface="+mn-cs"/>
            </a:rPr>
            <a:t>(Equality and Diversity) </a:t>
          </a:r>
        </a:p>
        <a:p>
          <a:r>
            <a:rPr lang="en-US" sz="1000" dirty="0">
              <a:latin typeface="+mn-lt"/>
              <a:ea typeface="+mn-ea"/>
              <a:cs typeface="+mn-cs"/>
            </a:rPr>
            <a:t>MSA Level 4</a:t>
          </a:r>
          <a:endParaRPr lang="en-US" sz="1000" dirty="0">
            <a:latin typeface="Corbel" panose="020B0503020204020204"/>
            <a:ea typeface="+mn-ea"/>
            <a:cs typeface="+mn-cs"/>
          </a:endParaRPr>
        </a:p>
      </dgm:t>
    </dgm:pt>
    <dgm:pt modelId="{77A2F5FD-58D1-4D68-BCF2-D7F56AB792AB}" type="parTrans" cxnId="{98272939-6EB7-44C7-AD4D-4C03F6589210}">
      <dgm:prSet/>
      <dgm:spPr>
        <a:xfrm>
          <a:off x="4017253" y="681073"/>
          <a:ext cx="822222" cy="1250321"/>
        </a:xfrm>
        <a:custGeom>
          <a:avLst/>
          <a:gdLst/>
          <a:ahLst/>
          <a:cxnLst/>
          <a:rect l="0" t="0" r="0" b="0"/>
          <a:pathLst>
            <a:path>
              <a:moveTo>
                <a:pt x="822222" y="0"/>
              </a:moveTo>
              <a:lnTo>
                <a:pt x="822222" y="1107621"/>
              </a:lnTo>
              <a:lnTo>
                <a:pt x="0" y="1107621"/>
              </a:lnTo>
              <a:lnTo>
                <a:pt x="0" y="125032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46290DE6-CD0C-4A93-A40F-C405E9AA9A19}" type="sibTrans" cxnId="{98272939-6EB7-44C7-AD4D-4C03F6589210}">
      <dgm:prSet/>
      <dgm:spPr/>
      <dgm:t>
        <a:bodyPr/>
        <a:lstStyle/>
        <a:p>
          <a:endParaRPr lang="en-US"/>
        </a:p>
      </dgm:t>
    </dgm:pt>
    <dgm:pt modelId="{396A7383-D9B4-4304-8B32-78C675C30257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xfrm>
          <a:off x="3677492" y="2896315"/>
          <a:ext cx="1359044" cy="679522"/>
        </a:xfrm>
        <a:prstGeom prst="rect">
          <a:avLst/>
        </a:prstGeom>
      </dgm:spPr>
      <dgm:t>
        <a:bodyPr/>
        <a:lstStyle/>
        <a:p>
          <a:r>
            <a:rPr lang="en-US" sz="1000">
              <a:latin typeface="+mn-lt"/>
              <a:ea typeface="+mn-ea"/>
              <a:cs typeface="+mn-cs"/>
            </a:rPr>
            <a:t>Job title</a:t>
          </a:r>
        </a:p>
        <a:p>
          <a:r>
            <a:rPr lang="en-US" sz="1000">
              <a:latin typeface="+mn-lt"/>
              <a:ea typeface="+mn-ea"/>
              <a:cs typeface="+mn-cs"/>
            </a:rPr>
            <a:t>JOB FAMILY/GRADE</a:t>
          </a:r>
          <a:endParaRPr lang="en-US" sz="1000" dirty="0">
            <a:latin typeface="+mn-lt"/>
            <a:ea typeface="+mn-ea"/>
            <a:cs typeface="+mn-cs"/>
          </a:endParaRPr>
        </a:p>
      </dgm:t>
    </dgm:pt>
    <dgm:pt modelId="{63879560-0422-45CB-8864-A8F90043E6DC}" type="parTrans" cxnId="{B7A2A136-31AA-451F-84B0-F9D080E91954}">
      <dgm:prSet/>
      <dgm:spPr>
        <a:xfrm>
          <a:off x="3473635" y="2610916"/>
          <a:ext cx="203856" cy="6251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160"/>
              </a:lnTo>
              <a:lnTo>
                <a:pt x="203856" y="62516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036C305C-2D32-4A0F-BFCC-1FD9FF710A6A}" type="sibTrans" cxnId="{B7A2A136-31AA-451F-84B0-F9D080E91954}">
      <dgm:prSet/>
      <dgm:spPr/>
      <dgm:t>
        <a:bodyPr/>
        <a:lstStyle/>
        <a:p>
          <a:endParaRPr lang="en-US"/>
        </a:p>
      </dgm:t>
    </dgm:pt>
    <dgm:pt modelId="{BD7BF20F-CF90-4343-9B85-CDA889B3002C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xfrm>
          <a:off x="4982175" y="1931394"/>
          <a:ext cx="1359044" cy="679522"/>
        </a:xfrm>
        <a:prstGeom prst="rect">
          <a:avLst/>
        </a:prstGeom>
      </dgm:spPr>
      <dgm:t>
        <a:bodyPr/>
        <a:lstStyle/>
        <a:p>
          <a:r>
            <a:rPr lang="en-US" sz="1000" dirty="0">
              <a:latin typeface="+mn-lt"/>
              <a:ea typeface="+mn-ea"/>
              <a:cs typeface="+mn-cs"/>
            </a:rPr>
            <a:t>Job title </a:t>
          </a:r>
        </a:p>
        <a:p>
          <a:r>
            <a:rPr lang="en-US" sz="1000" dirty="0">
              <a:latin typeface="+mn-lt"/>
              <a:ea typeface="+mn-ea"/>
              <a:cs typeface="+mn-cs"/>
            </a:rPr>
            <a:t>JOB FAMILY/GRADE</a:t>
          </a:r>
          <a:endParaRPr lang="en-US" sz="1000" dirty="0">
            <a:latin typeface="Corbel" panose="020B0503020204020204"/>
            <a:ea typeface="+mn-ea"/>
            <a:cs typeface="+mn-cs"/>
          </a:endParaRPr>
        </a:p>
      </dgm:t>
    </dgm:pt>
    <dgm:pt modelId="{9C69C267-C2CE-4680-BA9C-7D9CFB04DA07}" type="parTrans" cxnId="{65A88E62-253F-48E4-BD53-994D57C9A934}">
      <dgm:prSet/>
      <dgm:spPr>
        <a:xfrm>
          <a:off x="4839475" y="681073"/>
          <a:ext cx="822222" cy="12503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7621"/>
              </a:lnTo>
              <a:lnTo>
                <a:pt x="822222" y="1107621"/>
              </a:lnTo>
              <a:lnTo>
                <a:pt x="822222" y="125032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B4A20142-C051-4F96-B98C-A88ED3B173C3}" type="sibTrans" cxnId="{65A88E62-253F-48E4-BD53-994D57C9A934}">
      <dgm:prSet/>
      <dgm:spPr/>
      <dgm:t>
        <a:bodyPr/>
        <a:lstStyle/>
        <a:p>
          <a:endParaRPr lang="en-US"/>
        </a:p>
      </dgm:t>
    </dgm:pt>
    <dgm:pt modelId="{3B53E456-8BA6-465D-8ADC-9658B35E655A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xfrm>
          <a:off x="5321936" y="2896315"/>
          <a:ext cx="1359044" cy="679522"/>
        </a:xfrm>
        <a:prstGeom prst="rect">
          <a:avLst/>
        </a:prstGeom>
      </dgm:spPr>
      <dgm:t>
        <a:bodyPr/>
        <a:lstStyle/>
        <a:p>
          <a:r>
            <a:rPr lang="en-US" sz="1000" dirty="0">
              <a:latin typeface="+mn-lt"/>
              <a:ea typeface="+mn-ea"/>
              <a:cs typeface="+mn-cs"/>
            </a:rPr>
            <a:t>Job title</a:t>
          </a:r>
        </a:p>
        <a:p>
          <a:r>
            <a:rPr lang="en-US" sz="1000" dirty="0">
              <a:latin typeface="+mn-lt"/>
              <a:ea typeface="+mn-ea"/>
              <a:cs typeface="+mn-cs"/>
            </a:rPr>
            <a:t>JOB FAMILY/GRADE</a:t>
          </a:r>
        </a:p>
      </dgm:t>
    </dgm:pt>
    <dgm:pt modelId="{320CB068-C125-414C-A477-15AEFCD0F53F}" type="parTrans" cxnId="{FACE276D-8E05-4270-A551-5EEB586A2299}">
      <dgm:prSet/>
      <dgm:spPr>
        <a:xfrm>
          <a:off x="5118079" y="2610916"/>
          <a:ext cx="203856" cy="6251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160"/>
              </a:lnTo>
              <a:lnTo>
                <a:pt x="203856" y="62516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5A0196A9-6784-4CAD-AB14-B1B33B5AF7B6}" type="sibTrans" cxnId="{FACE276D-8E05-4270-A551-5EEB586A2299}">
      <dgm:prSet/>
      <dgm:spPr/>
      <dgm:t>
        <a:bodyPr/>
        <a:lstStyle/>
        <a:p>
          <a:endParaRPr lang="en-US"/>
        </a:p>
      </dgm:t>
    </dgm:pt>
    <dgm:pt modelId="{BA884887-DAB9-40EF-B210-013F8580F0AC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xfrm>
          <a:off x="6626619" y="1931394"/>
          <a:ext cx="1359044" cy="679522"/>
        </a:xfrm>
        <a:prstGeom prst="rect">
          <a:avLst/>
        </a:prstGeom>
      </dgm:spPr>
      <dgm:t>
        <a:bodyPr/>
        <a:lstStyle/>
        <a:p>
          <a:r>
            <a:rPr lang="en-US" sz="1000" dirty="0">
              <a:latin typeface="+mn-lt"/>
              <a:ea typeface="+mn-ea"/>
              <a:cs typeface="+mn-cs"/>
            </a:rPr>
            <a:t>Job title </a:t>
          </a:r>
        </a:p>
        <a:p>
          <a:r>
            <a:rPr lang="en-US" sz="1000" dirty="0">
              <a:latin typeface="+mn-lt"/>
              <a:ea typeface="+mn-ea"/>
              <a:cs typeface="+mn-cs"/>
            </a:rPr>
            <a:t>JOB FAMILY/GRADE</a:t>
          </a:r>
          <a:endParaRPr lang="en-US" sz="1000" dirty="0">
            <a:latin typeface="Corbel" panose="020B0503020204020204"/>
            <a:ea typeface="+mn-ea"/>
            <a:cs typeface="+mn-cs"/>
          </a:endParaRPr>
        </a:p>
      </dgm:t>
    </dgm:pt>
    <dgm:pt modelId="{441267FB-F671-4CDA-A935-38DB662BEC19}" type="parTrans" cxnId="{D4353F35-47C6-4322-8ACD-FBF21F2E9B79}">
      <dgm:prSet/>
      <dgm:spPr>
        <a:xfrm>
          <a:off x="4839475" y="681073"/>
          <a:ext cx="2466666" cy="12503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7621"/>
              </a:lnTo>
              <a:lnTo>
                <a:pt x="2466666" y="1107621"/>
              </a:lnTo>
              <a:lnTo>
                <a:pt x="2466666" y="125032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A0817886-1F54-4253-B827-73561DB71E0E}" type="sibTrans" cxnId="{D4353F35-47C6-4322-8ACD-FBF21F2E9B79}">
      <dgm:prSet/>
      <dgm:spPr/>
      <dgm:t>
        <a:bodyPr/>
        <a:lstStyle/>
        <a:p>
          <a:endParaRPr lang="en-US"/>
        </a:p>
      </dgm:t>
    </dgm:pt>
    <dgm:pt modelId="{A6D054BA-1623-460B-B083-5E4C704BB0A0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xfrm>
          <a:off x="6966380" y="2896315"/>
          <a:ext cx="1359044" cy="679522"/>
        </a:xfrm>
        <a:prstGeom prst="rect">
          <a:avLst/>
        </a:prstGeom>
      </dgm:spPr>
      <dgm:t>
        <a:bodyPr/>
        <a:lstStyle/>
        <a:p>
          <a:r>
            <a:rPr lang="en-US" sz="1000" dirty="0">
              <a:latin typeface="+mn-lt"/>
              <a:ea typeface="+mn-ea"/>
              <a:cs typeface="+mn-cs"/>
            </a:rPr>
            <a:t>Job title</a:t>
          </a:r>
        </a:p>
        <a:p>
          <a:r>
            <a:rPr lang="en-US" sz="1000" dirty="0">
              <a:latin typeface="+mn-lt"/>
              <a:ea typeface="+mn-ea"/>
              <a:cs typeface="+mn-cs"/>
            </a:rPr>
            <a:t>JOB FAMILY/GRADE</a:t>
          </a:r>
        </a:p>
      </dgm:t>
    </dgm:pt>
    <dgm:pt modelId="{0E361C8E-D1B4-446C-B255-DC6D9D384AA7}" type="parTrans" cxnId="{D1B85D91-E690-4EF4-B138-ED98665974B1}">
      <dgm:prSet/>
      <dgm:spPr>
        <a:xfrm>
          <a:off x="6762523" y="2610916"/>
          <a:ext cx="203856" cy="6251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160"/>
              </a:lnTo>
              <a:lnTo>
                <a:pt x="203856" y="62516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CAB408B4-F6B7-42D2-9D5D-F46657E4DF66}" type="sibTrans" cxnId="{D1B85D91-E690-4EF4-B138-ED98665974B1}">
      <dgm:prSet/>
      <dgm:spPr/>
      <dgm:t>
        <a:bodyPr/>
        <a:lstStyle/>
        <a:p>
          <a:endParaRPr lang="en-US"/>
        </a:p>
      </dgm:t>
    </dgm:pt>
    <dgm:pt modelId="{A23E3DD3-84C7-4F1A-A7EB-38BFC37D2455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xfrm>
          <a:off x="8271063" y="1931394"/>
          <a:ext cx="1359044" cy="679522"/>
        </a:xfrm>
        <a:prstGeom prst="rect">
          <a:avLst/>
        </a:prstGeom>
      </dgm:spPr>
      <dgm:t>
        <a:bodyPr/>
        <a:lstStyle/>
        <a:p>
          <a:r>
            <a:rPr lang="en-US" sz="1000" dirty="0">
              <a:latin typeface="+mn-lt"/>
              <a:ea typeface="+mn-ea"/>
              <a:cs typeface="+mn-cs"/>
            </a:rPr>
            <a:t>Job title</a:t>
          </a:r>
        </a:p>
        <a:p>
          <a:r>
            <a:rPr lang="en-US" sz="1000" dirty="0">
              <a:latin typeface="+mn-lt"/>
              <a:ea typeface="+mn-ea"/>
              <a:cs typeface="+mn-cs"/>
            </a:rPr>
            <a:t>JOB FAMILY/GRADE</a:t>
          </a:r>
        </a:p>
      </dgm:t>
    </dgm:pt>
    <dgm:pt modelId="{6498817C-9826-4FBA-BCEC-41614DC91838}" type="parTrans" cxnId="{CC32D3BE-D3B3-4320-A280-FE481D4240AD}">
      <dgm:prSet/>
      <dgm:spPr>
        <a:xfrm>
          <a:off x="4839475" y="681073"/>
          <a:ext cx="4111110" cy="12503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7621"/>
              </a:lnTo>
              <a:lnTo>
                <a:pt x="4111110" y="1107621"/>
              </a:lnTo>
              <a:lnTo>
                <a:pt x="4111110" y="125032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2D13F887-1444-4980-A5FC-C923C8370102}" type="sibTrans" cxnId="{CC32D3BE-D3B3-4320-A280-FE481D4240AD}">
      <dgm:prSet/>
      <dgm:spPr/>
      <dgm:t>
        <a:bodyPr/>
        <a:lstStyle/>
        <a:p>
          <a:endParaRPr lang="en-US"/>
        </a:p>
      </dgm:t>
    </dgm:pt>
    <dgm:pt modelId="{44EE301A-5342-44B9-A4F6-A9AE3E1D95DE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xfrm>
          <a:off x="3337731" y="966472"/>
          <a:ext cx="1359044" cy="679522"/>
        </a:xfrm>
        <a:prstGeom prst="rect">
          <a:avLst/>
        </a:prstGeom>
      </dgm:spPr>
      <dgm:t>
        <a:bodyPr/>
        <a:lstStyle/>
        <a:p>
          <a:r>
            <a:rPr lang="en-US" sz="1000" dirty="0">
              <a:latin typeface="+mn-lt"/>
              <a:ea typeface="+mn-ea"/>
              <a:cs typeface="+mn-cs"/>
            </a:rPr>
            <a:t>HR Administrator</a:t>
          </a:r>
        </a:p>
        <a:p>
          <a:r>
            <a:rPr lang="en-US" sz="1000" dirty="0">
              <a:latin typeface="+mn-lt"/>
              <a:ea typeface="+mn-ea"/>
              <a:cs typeface="+mn-cs"/>
            </a:rPr>
            <a:t>MSA Level 3</a:t>
          </a:r>
        </a:p>
      </dgm:t>
    </dgm:pt>
    <dgm:pt modelId="{03338164-2987-4361-9BEB-F663027DF0F6}" type="parTrans" cxnId="{10B868B8-BB23-434A-BCE6-1D9BDE23071F}">
      <dgm:prSet/>
      <dgm:spPr>
        <a:xfrm>
          <a:off x="4696775" y="681073"/>
          <a:ext cx="142699" cy="625160"/>
        </a:xfrm>
        <a:custGeom>
          <a:avLst/>
          <a:gdLst/>
          <a:ahLst/>
          <a:cxnLst/>
          <a:rect l="0" t="0" r="0" b="0"/>
          <a:pathLst>
            <a:path>
              <a:moveTo>
                <a:pt x="142699" y="0"/>
              </a:moveTo>
              <a:lnTo>
                <a:pt x="142699" y="625160"/>
              </a:lnTo>
              <a:lnTo>
                <a:pt x="0" y="62516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6737E240-E922-4F9B-8303-705347FF9340}" type="sibTrans" cxnId="{10B868B8-BB23-434A-BCE6-1D9BDE23071F}">
      <dgm:prSet/>
      <dgm:spPr/>
      <dgm:t>
        <a:bodyPr/>
        <a:lstStyle/>
        <a:p>
          <a:endParaRPr lang="en-US"/>
        </a:p>
      </dgm:t>
    </dgm:pt>
    <dgm:pt modelId="{5A059123-7559-42F8-A429-2DD037A7FC85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xfrm>
          <a:off x="2033048" y="2896315"/>
          <a:ext cx="1359044" cy="679522"/>
        </a:xfrm>
        <a:prstGeom prst="rect">
          <a:avLst/>
        </a:prstGeom>
      </dgm:spPr>
      <dgm:t>
        <a:bodyPr/>
        <a:lstStyle/>
        <a:p>
          <a:r>
            <a:rPr lang="en-US" sz="1000" dirty="0">
              <a:latin typeface="+mn-lt"/>
              <a:ea typeface="+mn-ea"/>
              <a:cs typeface="+mn-cs"/>
            </a:rPr>
            <a:t>Job title</a:t>
          </a:r>
        </a:p>
        <a:p>
          <a:r>
            <a:rPr lang="en-US" sz="1000" dirty="0">
              <a:latin typeface="+mn-lt"/>
              <a:ea typeface="+mn-ea"/>
              <a:cs typeface="+mn-cs"/>
            </a:rPr>
            <a:t>JOB FAMILY/GRADE</a:t>
          </a:r>
        </a:p>
      </dgm:t>
    </dgm:pt>
    <dgm:pt modelId="{7CBB8AA7-F18D-423C-8EAB-0B7075F294D5}" type="parTrans" cxnId="{E26AE659-F7C1-4553-812B-E24D5E92E86F}">
      <dgm:prSet/>
      <dgm:spPr>
        <a:xfrm>
          <a:off x="1829191" y="2610916"/>
          <a:ext cx="203856" cy="6251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160"/>
              </a:lnTo>
              <a:lnTo>
                <a:pt x="203856" y="62516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691E55BB-F63B-40CA-A7AC-84D054BDA90E}" type="sibTrans" cxnId="{E26AE659-F7C1-4553-812B-E24D5E92E86F}">
      <dgm:prSet/>
      <dgm:spPr/>
      <dgm:t>
        <a:bodyPr/>
        <a:lstStyle/>
        <a:p>
          <a:endParaRPr lang="en-US"/>
        </a:p>
      </dgm:t>
    </dgm:pt>
    <dgm:pt modelId="{387A18B9-C7FD-4D3D-8661-AA1540911CA6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xfrm>
          <a:off x="8610824" y="2896315"/>
          <a:ext cx="1359044" cy="679522"/>
        </a:xfrm>
        <a:prstGeom prst="rect">
          <a:avLst/>
        </a:prstGeom>
      </dgm:spPr>
      <dgm:t>
        <a:bodyPr/>
        <a:lstStyle/>
        <a:p>
          <a:r>
            <a:rPr lang="en-US" sz="1000" dirty="0">
              <a:latin typeface="+mn-lt"/>
              <a:ea typeface="+mn-ea"/>
              <a:cs typeface="+mn-cs"/>
            </a:rPr>
            <a:t>Job title</a:t>
          </a:r>
        </a:p>
        <a:p>
          <a:r>
            <a:rPr lang="en-US" sz="1000" dirty="0">
              <a:latin typeface="+mn-lt"/>
              <a:ea typeface="+mn-ea"/>
              <a:cs typeface="+mn-cs"/>
            </a:rPr>
            <a:t>JOB FAMILY/GRADE</a:t>
          </a:r>
        </a:p>
      </dgm:t>
    </dgm:pt>
    <dgm:pt modelId="{582A2D63-3B2B-47AD-8AFC-7938F6C5D036}" type="parTrans" cxnId="{64D22EEC-9091-4B1A-9D5E-4216C39BDEBD}">
      <dgm:prSet/>
      <dgm:spPr>
        <a:xfrm>
          <a:off x="8406967" y="2610916"/>
          <a:ext cx="203856" cy="6251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160"/>
              </a:lnTo>
              <a:lnTo>
                <a:pt x="203856" y="62516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F8E21599-760F-4403-A2B4-3D9497DF51E6}" type="sibTrans" cxnId="{64D22EEC-9091-4B1A-9D5E-4216C39BDEBD}">
      <dgm:prSet/>
      <dgm:spPr/>
      <dgm:t>
        <a:bodyPr/>
        <a:lstStyle/>
        <a:p>
          <a:endParaRPr lang="en-US"/>
        </a:p>
      </dgm:t>
    </dgm:pt>
    <dgm:pt modelId="{BE809DCD-C791-4D06-B74E-636465068ABF}" type="pres">
      <dgm:prSet presAssocID="{6EA1F4CD-0708-4339-A47D-25F76AEDB4D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BC44882-21AA-4C17-849C-D9C786CEEDB2}" type="pres">
      <dgm:prSet presAssocID="{2EA33616-6C58-403A-899C-3B7D55F71B27}" presName="hierRoot1" presStyleCnt="0">
        <dgm:presLayoutVars>
          <dgm:hierBranch val="init"/>
        </dgm:presLayoutVars>
      </dgm:prSet>
      <dgm:spPr/>
    </dgm:pt>
    <dgm:pt modelId="{D34B3118-2238-4881-A51D-D88F2B6A435D}" type="pres">
      <dgm:prSet presAssocID="{2EA33616-6C58-403A-899C-3B7D55F71B27}" presName="rootComposite1" presStyleCnt="0"/>
      <dgm:spPr/>
    </dgm:pt>
    <dgm:pt modelId="{6EC8FE8C-3EAF-4DCB-B78C-936D0F26F435}" type="pres">
      <dgm:prSet presAssocID="{2EA33616-6C58-403A-899C-3B7D55F71B27}" presName="rootText1" presStyleLbl="node0" presStyleIdx="0" presStyleCnt="1">
        <dgm:presLayoutVars>
          <dgm:chPref val="3"/>
        </dgm:presLayoutVars>
      </dgm:prSet>
      <dgm:spPr/>
    </dgm:pt>
    <dgm:pt modelId="{EFD0803D-D0E7-4BD0-BD15-D56AA3DD3146}" type="pres">
      <dgm:prSet presAssocID="{2EA33616-6C58-403A-899C-3B7D55F71B27}" presName="rootConnector1" presStyleLbl="node1" presStyleIdx="0" presStyleCnt="0"/>
      <dgm:spPr/>
    </dgm:pt>
    <dgm:pt modelId="{76D3F05A-4157-40B3-A88D-439316AD0519}" type="pres">
      <dgm:prSet presAssocID="{2EA33616-6C58-403A-899C-3B7D55F71B27}" presName="hierChild2" presStyleCnt="0"/>
      <dgm:spPr/>
    </dgm:pt>
    <dgm:pt modelId="{9B5EC859-7248-4FBE-AAC0-34E59A4B5E3A}" type="pres">
      <dgm:prSet presAssocID="{DE416E60-CF12-4738-8056-F98A479FE49F}" presName="Name37" presStyleLbl="parChTrans1D2" presStyleIdx="0" presStyleCnt="7"/>
      <dgm:spPr/>
    </dgm:pt>
    <dgm:pt modelId="{DABCF168-8197-4DA5-94C4-057CBDCE17AB}" type="pres">
      <dgm:prSet presAssocID="{0518F379-9B76-4D24-9528-ABF29A5CC0F7}" presName="hierRoot2" presStyleCnt="0">
        <dgm:presLayoutVars>
          <dgm:hierBranch val="init"/>
        </dgm:presLayoutVars>
      </dgm:prSet>
      <dgm:spPr/>
    </dgm:pt>
    <dgm:pt modelId="{C69B29FC-971D-497C-B303-CC11DC38A35E}" type="pres">
      <dgm:prSet presAssocID="{0518F379-9B76-4D24-9528-ABF29A5CC0F7}" presName="rootComposite" presStyleCnt="0"/>
      <dgm:spPr/>
    </dgm:pt>
    <dgm:pt modelId="{EB12E4D8-E7F1-4C62-B520-31141AFC5A55}" type="pres">
      <dgm:prSet presAssocID="{0518F379-9B76-4D24-9528-ABF29A5CC0F7}" presName="rootText" presStyleLbl="node2" presStyleIdx="0" presStyleCnt="6">
        <dgm:presLayoutVars>
          <dgm:chPref val="3"/>
        </dgm:presLayoutVars>
      </dgm:prSet>
      <dgm:spPr/>
    </dgm:pt>
    <dgm:pt modelId="{F49C7E02-ADF7-47A9-B251-A05DCA6DCBF0}" type="pres">
      <dgm:prSet presAssocID="{0518F379-9B76-4D24-9528-ABF29A5CC0F7}" presName="rootConnector" presStyleLbl="node2" presStyleIdx="0" presStyleCnt="6"/>
      <dgm:spPr/>
    </dgm:pt>
    <dgm:pt modelId="{7292F90E-15B3-447A-9832-737E5FD6DA66}" type="pres">
      <dgm:prSet presAssocID="{0518F379-9B76-4D24-9528-ABF29A5CC0F7}" presName="hierChild4" presStyleCnt="0"/>
      <dgm:spPr/>
    </dgm:pt>
    <dgm:pt modelId="{B7369CB2-4E67-4995-BD0C-79A9C58BF014}" type="pres">
      <dgm:prSet presAssocID="{5E5B7B96-2CDB-4DBE-BD1E-B6804DEF3F33}" presName="Name37" presStyleLbl="parChTrans1D3" presStyleIdx="0" presStyleCnt="6"/>
      <dgm:spPr/>
    </dgm:pt>
    <dgm:pt modelId="{F5BB6180-02A2-462C-9ADA-06EFAABF5E11}" type="pres">
      <dgm:prSet presAssocID="{F6A84389-7479-4671-AFAB-22C86A1013C3}" presName="hierRoot2" presStyleCnt="0">
        <dgm:presLayoutVars>
          <dgm:hierBranch val="init"/>
        </dgm:presLayoutVars>
      </dgm:prSet>
      <dgm:spPr/>
    </dgm:pt>
    <dgm:pt modelId="{DFBD11F2-BAB5-4360-B082-60F8FB58D991}" type="pres">
      <dgm:prSet presAssocID="{F6A84389-7479-4671-AFAB-22C86A1013C3}" presName="rootComposite" presStyleCnt="0"/>
      <dgm:spPr/>
    </dgm:pt>
    <dgm:pt modelId="{230D7DAA-94E0-462D-B5DB-F05944C037A5}" type="pres">
      <dgm:prSet presAssocID="{F6A84389-7479-4671-AFAB-22C86A1013C3}" presName="rootText" presStyleLbl="node3" presStyleIdx="0" presStyleCnt="6">
        <dgm:presLayoutVars>
          <dgm:chPref val="3"/>
        </dgm:presLayoutVars>
      </dgm:prSet>
      <dgm:spPr/>
    </dgm:pt>
    <dgm:pt modelId="{B65A424E-8D02-48E1-A2F1-EDB74AB25626}" type="pres">
      <dgm:prSet presAssocID="{F6A84389-7479-4671-AFAB-22C86A1013C3}" presName="rootConnector" presStyleLbl="node3" presStyleIdx="0" presStyleCnt="6"/>
      <dgm:spPr/>
    </dgm:pt>
    <dgm:pt modelId="{7DD8B4CD-6A0A-4157-8185-D3962604D1B7}" type="pres">
      <dgm:prSet presAssocID="{F6A84389-7479-4671-AFAB-22C86A1013C3}" presName="hierChild4" presStyleCnt="0"/>
      <dgm:spPr/>
    </dgm:pt>
    <dgm:pt modelId="{1F2B51D0-8DFD-4287-88F5-2F6C067CC45A}" type="pres">
      <dgm:prSet presAssocID="{F6A84389-7479-4671-AFAB-22C86A1013C3}" presName="hierChild5" presStyleCnt="0"/>
      <dgm:spPr/>
    </dgm:pt>
    <dgm:pt modelId="{0FF6E8A5-63F3-4681-8C4F-99EACC836F0B}" type="pres">
      <dgm:prSet presAssocID="{0518F379-9B76-4D24-9528-ABF29A5CC0F7}" presName="hierChild5" presStyleCnt="0"/>
      <dgm:spPr/>
    </dgm:pt>
    <dgm:pt modelId="{A6C9D3D6-9DCC-442E-B9AB-B5EA30D6E5EB}" type="pres">
      <dgm:prSet presAssocID="{8BE15F60-AC23-42C2-B1B2-C05367E5646B}" presName="Name37" presStyleLbl="parChTrans1D2" presStyleIdx="1" presStyleCnt="7"/>
      <dgm:spPr/>
    </dgm:pt>
    <dgm:pt modelId="{33966EC2-6616-4A60-B935-C7D05ED6891D}" type="pres">
      <dgm:prSet presAssocID="{677867AE-D383-4741-A19C-212DA7B39248}" presName="hierRoot2" presStyleCnt="0">
        <dgm:presLayoutVars>
          <dgm:hierBranch val="init"/>
        </dgm:presLayoutVars>
      </dgm:prSet>
      <dgm:spPr/>
    </dgm:pt>
    <dgm:pt modelId="{ED400900-9E06-4805-AE88-90A4A95E42FD}" type="pres">
      <dgm:prSet presAssocID="{677867AE-D383-4741-A19C-212DA7B39248}" presName="rootComposite" presStyleCnt="0"/>
      <dgm:spPr/>
    </dgm:pt>
    <dgm:pt modelId="{5AFBDEEA-44F9-4D0A-B695-80C0193C9A5A}" type="pres">
      <dgm:prSet presAssocID="{677867AE-D383-4741-A19C-212DA7B39248}" presName="rootText" presStyleLbl="node2" presStyleIdx="1" presStyleCnt="6">
        <dgm:presLayoutVars>
          <dgm:chPref val="3"/>
        </dgm:presLayoutVars>
      </dgm:prSet>
      <dgm:spPr/>
    </dgm:pt>
    <dgm:pt modelId="{1AE042DB-F9DB-41D6-B36B-767F795400BE}" type="pres">
      <dgm:prSet presAssocID="{677867AE-D383-4741-A19C-212DA7B39248}" presName="rootConnector" presStyleLbl="node2" presStyleIdx="1" presStyleCnt="6"/>
      <dgm:spPr/>
    </dgm:pt>
    <dgm:pt modelId="{CF14CA37-86BD-4AF1-9A80-425AA349A95D}" type="pres">
      <dgm:prSet presAssocID="{677867AE-D383-4741-A19C-212DA7B39248}" presName="hierChild4" presStyleCnt="0"/>
      <dgm:spPr/>
    </dgm:pt>
    <dgm:pt modelId="{9ADD2EC2-3F85-4835-9072-4B11ECA3733C}" type="pres">
      <dgm:prSet presAssocID="{7CBB8AA7-F18D-423C-8EAB-0B7075F294D5}" presName="Name37" presStyleLbl="parChTrans1D3" presStyleIdx="1" presStyleCnt="6"/>
      <dgm:spPr/>
    </dgm:pt>
    <dgm:pt modelId="{40CD420A-BB00-403E-BA7E-D6FBF209247B}" type="pres">
      <dgm:prSet presAssocID="{5A059123-7559-42F8-A429-2DD037A7FC85}" presName="hierRoot2" presStyleCnt="0">
        <dgm:presLayoutVars>
          <dgm:hierBranch val="init"/>
        </dgm:presLayoutVars>
      </dgm:prSet>
      <dgm:spPr/>
    </dgm:pt>
    <dgm:pt modelId="{3C37E743-8DC8-4EBA-A485-B71576312919}" type="pres">
      <dgm:prSet presAssocID="{5A059123-7559-42F8-A429-2DD037A7FC85}" presName="rootComposite" presStyleCnt="0"/>
      <dgm:spPr/>
    </dgm:pt>
    <dgm:pt modelId="{61D2FC3C-DC7C-4748-A0DD-133BBB7C198D}" type="pres">
      <dgm:prSet presAssocID="{5A059123-7559-42F8-A429-2DD037A7FC85}" presName="rootText" presStyleLbl="node3" presStyleIdx="1" presStyleCnt="6">
        <dgm:presLayoutVars>
          <dgm:chPref val="3"/>
        </dgm:presLayoutVars>
      </dgm:prSet>
      <dgm:spPr/>
    </dgm:pt>
    <dgm:pt modelId="{5103C05A-BBA2-4518-89BB-F66897356EEC}" type="pres">
      <dgm:prSet presAssocID="{5A059123-7559-42F8-A429-2DD037A7FC85}" presName="rootConnector" presStyleLbl="node3" presStyleIdx="1" presStyleCnt="6"/>
      <dgm:spPr/>
    </dgm:pt>
    <dgm:pt modelId="{215D5159-9B3D-4FEE-8077-17AB6F34AD28}" type="pres">
      <dgm:prSet presAssocID="{5A059123-7559-42F8-A429-2DD037A7FC85}" presName="hierChild4" presStyleCnt="0"/>
      <dgm:spPr/>
    </dgm:pt>
    <dgm:pt modelId="{FFFB4B1D-D229-4897-BD86-EC646EAAA4BB}" type="pres">
      <dgm:prSet presAssocID="{5A059123-7559-42F8-A429-2DD037A7FC85}" presName="hierChild5" presStyleCnt="0"/>
      <dgm:spPr/>
    </dgm:pt>
    <dgm:pt modelId="{37F9B0D2-46BD-49E0-B1C8-B282C2956D87}" type="pres">
      <dgm:prSet presAssocID="{677867AE-D383-4741-A19C-212DA7B39248}" presName="hierChild5" presStyleCnt="0"/>
      <dgm:spPr/>
    </dgm:pt>
    <dgm:pt modelId="{7B37DF95-E484-4655-938F-CAE68494BDFD}" type="pres">
      <dgm:prSet presAssocID="{77A2F5FD-58D1-4D68-BCF2-D7F56AB792AB}" presName="Name37" presStyleLbl="parChTrans1D2" presStyleIdx="2" presStyleCnt="7"/>
      <dgm:spPr/>
    </dgm:pt>
    <dgm:pt modelId="{76371C25-AFD4-4F33-B421-EB0F14B8F43A}" type="pres">
      <dgm:prSet presAssocID="{FF099EF7-321E-45BF-AED6-CB0900C8341A}" presName="hierRoot2" presStyleCnt="0">
        <dgm:presLayoutVars>
          <dgm:hierBranch val="init"/>
        </dgm:presLayoutVars>
      </dgm:prSet>
      <dgm:spPr/>
    </dgm:pt>
    <dgm:pt modelId="{36C1A4F3-50B6-4717-AC9B-326EAD388097}" type="pres">
      <dgm:prSet presAssocID="{FF099EF7-321E-45BF-AED6-CB0900C8341A}" presName="rootComposite" presStyleCnt="0"/>
      <dgm:spPr/>
    </dgm:pt>
    <dgm:pt modelId="{714D4D66-57CB-44E1-9470-6ECBE1235C2D}" type="pres">
      <dgm:prSet presAssocID="{FF099EF7-321E-45BF-AED6-CB0900C8341A}" presName="rootText" presStyleLbl="node2" presStyleIdx="2" presStyleCnt="6">
        <dgm:presLayoutVars>
          <dgm:chPref val="3"/>
        </dgm:presLayoutVars>
      </dgm:prSet>
      <dgm:spPr/>
    </dgm:pt>
    <dgm:pt modelId="{69DD91BF-AE08-4A50-85AD-0A6AF04AFB88}" type="pres">
      <dgm:prSet presAssocID="{FF099EF7-321E-45BF-AED6-CB0900C8341A}" presName="rootConnector" presStyleLbl="node2" presStyleIdx="2" presStyleCnt="6"/>
      <dgm:spPr/>
    </dgm:pt>
    <dgm:pt modelId="{F5067E9F-CDDD-484A-A776-F2C9CE15B596}" type="pres">
      <dgm:prSet presAssocID="{FF099EF7-321E-45BF-AED6-CB0900C8341A}" presName="hierChild4" presStyleCnt="0"/>
      <dgm:spPr/>
    </dgm:pt>
    <dgm:pt modelId="{0A7BCCD4-E970-4163-91E4-D62BA1F7944A}" type="pres">
      <dgm:prSet presAssocID="{63879560-0422-45CB-8864-A8F90043E6DC}" presName="Name37" presStyleLbl="parChTrans1D3" presStyleIdx="2" presStyleCnt="6"/>
      <dgm:spPr/>
    </dgm:pt>
    <dgm:pt modelId="{AD2E9C58-97D4-463A-80EF-07ED2F6C12E8}" type="pres">
      <dgm:prSet presAssocID="{396A7383-D9B4-4304-8B32-78C675C30257}" presName="hierRoot2" presStyleCnt="0">
        <dgm:presLayoutVars>
          <dgm:hierBranch val="init"/>
        </dgm:presLayoutVars>
      </dgm:prSet>
      <dgm:spPr/>
    </dgm:pt>
    <dgm:pt modelId="{0A0CE224-F606-4925-9752-F4CDD1927D71}" type="pres">
      <dgm:prSet presAssocID="{396A7383-D9B4-4304-8B32-78C675C30257}" presName="rootComposite" presStyleCnt="0"/>
      <dgm:spPr/>
    </dgm:pt>
    <dgm:pt modelId="{599EC8A7-784D-4CF4-956B-8E5FE28C952D}" type="pres">
      <dgm:prSet presAssocID="{396A7383-D9B4-4304-8B32-78C675C30257}" presName="rootText" presStyleLbl="node3" presStyleIdx="2" presStyleCnt="6">
        <dgm:presLayoutVars>
          <dgm:chPref val="3"/>
        </dgm:presLayoutVars>
      </dgm:prSet>
      <dgm:spPr/>
    </dgm:pt>
    <dgm:pt modelId="{820C948E-3D8A-4299-AEF3-1A60BF41C990}" type="pres">
      <dgm:prSet presAssocID="{396A7383-D9B4-4304-8B32-78C675C30257}" presName="rootConnector" presStyleLbl="node3" presStyleIdx="2" presStyleCnt="6"/>
      <dgm:spPr/>
    </dgm:pt>
    <dgm:pt modelId="{AB142CCF-10AC-4CAC-82BC-9F78B8181D4E}" type="pres">
      <dgm:prSet presAssocID="{396A7383-D9B4-4304-8B32-78C675C30257}" presName="hierChild4" presStyleCnt="0"/>
      <dgm:spPr/>
    </dgm:pt>
    <dgm:pt modelId="{BA956040-704B-4A5C-88D8-5B487C0B690E}" type="pres">
      <dgm:prSet presAssocID="{396A7383-D9B4-4304-8B32-78C675C30257}" presName="hierChild5" presStyleCnt="0"/>
      <dgm:spPr/>
    </dgm:pt>
    <dgm:pt modelId="{8D6D9E8D-D9DD-4303-8C74-4E298457F1EE}" type="pres">
      <dgm:prSet presAssocID="{FF099EF7-321E-45BF-AED6-CB0900C8341A}" presName="hierChild5" presStyleCnt="0"/>
      <dgm:spPr/>
    </dgm:pt>
    <dgm:pt modelId="{BD96652F-2665-47BF-BB3E-E2EC355D9CE1}" type="pres">
      <dgm:prSet presAssocID="{9C69C267-C2CE-4680-BA9C-7D9CFB04DA07}" presName="Name37" presStyleLbl="parChTrans1D2" presStyleIdx="3" presStyleCnt="7"/>
      <dgm:spPr/>
    </dgm:pt>
    <dgm:pt modelId="{F47D0865-5A91-4C41-B14F-701835B28590}" type="pres">
      <dgm:prSet presAssocID="{BD7BF20F-CF90-4343-9B85-CDA889B3002C}" presName="hierRoot2" presStyleCnt="0">
        <dgm:presLayoutVars>
          <dgm:hierBranch val="init"/>
        </dgm:presLayoutVars>
      </dgm:prSet>
      <dgm:spPr/>
    </dgm:pt>
    <dgm:pt modelId="{10210A00-EB79-4479-8D8D-B0B4F4B812BE}" type="pres">
      <dgm:prSet presAssocID="{BD7BF20F-CF90-4343-9B85-CDA889B3002C}" presName="rootComposite" presStyleCnt="0"/>
      <dgm:spPr/>
    </dgm:pt>
    <dgm:pt modelId="{3BEB44FF-3B5E-42FC-BDCC-734D7F6A2274}" type="pres">
      <dgm:prSet presAssocID="{BD7BF20F-CF90-4343-9B85-CDA889B3002C}" presName="rootText" presStyleLbl="node2" presStyleIdx="3" presStyleCnt="6">
        <dgm:presLayoutVars>
          <dgm:chPref val="3"/>
        </dgm:presLayoutVars>
      </dgm:prSet>
      <dgm:spPr/>
    </dgm:pt>
    <dgm:pt modelId="{E150E4B6-B9A5-4BAC-BBFC-61EB6361091E}" type="pres">
      <dgm:prSet presAssocID="{BD7BF20F-CF90-4343-9B85-CDA889B3002C}" presName="rootConnector" presStyleLbl="node2" presStyleIdx="3" presStyleCnt="6"/>
      <dgm:spPr/>
    </dgm:pt>
    <dgm:pt modelId="{BB2C8C54-396C-447D-8847-B155D85552CB}" type="pres">
      <dgm:prSet presAssocID="{BD7BF20F-CF90-4343-9B85-CDA889B3002C}" presName="hierChild4" presStyleCnt="0"/>
      <dgm:spPr/>
    </dgm:pt>
    <dgm:pt modelId="{954BCF12-6800-4814-8A69-7CFD3742000F}" type="pres">
      <dgm:prSet presAssocID="{320CB068-C125-414C-A477-15AEFCD0F53F}" presName="Name37" presStyleLbl="parChTrans1D3" presStyleIdx="3" presStyleCnt="6"/>
      <dgm:spPr/>
    </dgm:pt>
    <dgm:pt modelId="{682E6DEC-DE8C-4B29-8BC8-BB9AE3B3E67F}" type="pres">
      <dgm:prSet presAssocID="{3B53E456-8BA6-465D-8ADC-9658B35E655A}" presName="hierRoot2" presStyleCnt="0">
        <dgm:presLayoutVars>
          <dgm:hierBranch val="init"/>
        </dgm:presLayoutVars>
      </dgm:prSet>
      <dgm:spPr/>
    </dgm:pt>
    <dgm:pt modelId="{D0877C2A-5912-4FC0-98CD-43D7AC7AAA10}" type="pres">
      <dgm:prSet presAssocID="{3B53E456-8BA6-465D-8ADC-9658B35E655A}" presName="rootComposite" presStyleCnt="0"/>
      <dgm:spPr/>
    </dgm:pt>
    <dgm:pt modelId="{21A9EEEE-6037-41D6-83BA-1F6E8E044818}" type="pres">
      <dgm:prSet presAssocID="{3B53E456-8BA6-465D-8ADC-9658B35E655A}" presName="rootText" presStyleLbl="node3" presStyleIdx="3" presStyleCnt="6" custLinFactNeighborY="2298">
        <dgm:presLayoutVars>
          <dgm:chPref val="3"/>
        </dgm:presLayoutVars>
      </dgm:prSet>
      <dgm:spPr/>
    </dgm:pt>
    <dgm:pt modelId="{90CA8815-4A17-4F5D-9A83-D4F254D262CA}" type="pres">
      <dgm:prSet presAssocID="{3B53E456-8BA6-465D-8ADC-9658B35E655A}" presName="rootConnector" presStyleLbl="node3" presStyleIdx="3" presStyleCnt="6"/>
      <dgm:spPr/>
    </dgm:pt>
    <dgm:pt modelId="{E07532FF-90B9-4870-938E-8C9CE1E6B686}" type="pres">
      <dgm:prSet presAssocID="{3B53E456-8BA6-465D-8ADC-9658B35E655A}" presName="hierChild4" presStyleCnt="0"/>
      <dgm:spPr/>
    </dgm:pt>
    <dgm:pt modelId="{584E5ED1-0E14-4D02-8BB1-15CBE4872664}" type="pres">
      <dgm:prSet presAssocID="{3B53E456-8BA6-465D-8ADC-9658B35E655A}" presName="hierChild5" presStyleCnt="0"/>
      <dgm:spPr/>
    </dgm:pt>
    <dgm:pt modelId="{17E47251-7D03-402D-BE63-824639AB0472}" type="pres">
      <dgm:prSet presAssocID="{BD7BF20F-CF90-4343-9B85-CDA889B3002C}" presName="hierChild5" presStyleCnt="0"/>
      <dgm:spPr/>
    </dgm:pt>
    <dgm:pt modelId="{4CBFE0D8-3F1F-43EA-B140-6CA244E4CD57}" type="pres">
      <dgm:prSet presAssocID="{441267FB-F671-4CDA-A935-38DB662BEC19}" presName="Name37" presStyleLbl="parChTrans1D2" presStyleIdx="4" presStyleCnt="7"/>
      <dgm:spPr/>
    </dgm:pt>
    <dgm:pt modelId="{35082C41-A70D-44A3-BA44-07AE28FCA15F}" type="pres">
      <dgm:prSet presAssocID="{BA884887-DAB9-40EF-B210-013F8580F0AC}" presName="hierRoot2" presStyleCnt="0">
        <dgm:presLayoutVars>
          <dgm:hierBranch val="init"/>
        </dgm:presLayoutVars>
      </dgm:prSet>
      <dgm:spPr/>
    </dgm:pt>
    <dgm:pt modelId="{E7A3E4B1-5597-461F-8027-C43DE91EBEBC}" type="pres">
      <dgm:prSet presAssocID="{BA884887-DAB9-40EF-B210-013F8580F0AC}" presName="rootComposite" presStyleCnt="0"/>
      <dgm:spPr/>
    </dgm:pt>
    <dgm:pt modelId="{CD28EE2E-A8D3-49C1-9D0D-2FB5B18FD06C}" type="pres">
      <dgm:prSet presAssocID="{BA884887-DAB9-40EF-B210-013F8580F0AC}" presName="rootText" presStyleLbl="node2" presStyleIdx="4" presStyleCnt="6">
        <dgm:presLayoutVars>
          <dgm:chPref val="3"/>
        </dgm:presLayoutVars>
      </dgm:prSet>
      <dgm:spPr/>
    </dgm:pt>
    <dgm:pt modelId="{5D2457A3-228A-410C-BB8F-3F21E6A1BF73}" type="pres">
      <dgm:prSet presAssocID="{BA884887-DAB9-40EF-B210-013F8580F0AC}" presName="rootConnector" presStyleLbl="node2" presStyleIdx="4" presStyleCnt="6"/>
      <dgm:spPr/>
    </dgm:pt>
    <dgm:pt modelId="{6FF2B284-1FE2-4F97-8342-B81C07D39CF6}" type="pres">
      <dgm:prSet presAssocID="{BA884887-DAB9-40EF-B210-013F8580F0AC}" presName="hierChild4" presStyleCnt="0"/>
      <dgm:spPr/>
    </dgm:pt>
    <dgm:pt modelId="{62B75A69-6991-409D-AEA5-BD089E9222C3}" type="pres">
      <dgm:prSet presAssocID="{0E361C8E-D1B4-446C-B255-DC6D9D384AA7}" presName="Name37" presStyleLbl="parChTrans1D3" presStyleIdx="4" presStyleCnt="6"/>
      <dgm:spPr/>
    </dgm:pt>
    <dgm:pt modelId="{AB3752A0-ECB1-4119-BC9A-47F043E7D46C}" type="pres">
      <dgm:prSet presAssocID="{A6D054BA-1623-460B-B083-5E4C704BB0A0}" presName="hierRoot2" presStyleCnt="0">
        <dgm:presLayoutVars>
          <dgm:hierBranch val="init"/>
        </dgm:presLayoutVars>
      </dgm:prSet>
      <dgm:spPr/>
    </dgm:pt>
    <dgm:pt modelId="{C2BEDE2A-8D74-4CE0-AF55-9893C5CAC7B9}" type="pres">
      <dgm:prSet presAssocID="{A6D054BA-1623-460B-B083-5E4C704BB0A0}" presName="rootComposite" presStyleCnt="0"/>
      <dgm:spPr/>
    </dgm:pt>
    <dgm:pt modelId="{322E9F14-C5CB-4FD7-96B7-E0F2CCC0A15F}" type="pres">
      <dgm:prSet presAssocID="{A6D054BA-1623-460B-B083-5E4C704BB0A0}" presName="rootText" presStyleLbl="node3" presStyleIdx="4" presStyleCnt="6">
        <dgm:presLayoutVars>
          <dgm:chPref val="3"/>
        </dgm:presLayoutVars>
      </dgm:prSet>
      <dgm:spPr/>
    </dgm:pt>
    <dgm:pt modelId="{2262076A-E7B9-4B87-9529-322F730F5BE6}" type="pres">
      <dgm:prSet presAssocID="{A6D054BA-1623-460B-B083-5E4C704BB0A0}" presName="rootConnector" presStyleLbl="node3" presStyleIdx="4" presStyleCnt="6"/>
      <dgm:spPr/>
    </dgm:pt>
    <dgm:pt modelId="{643DA1C9-43A6-4EE3-938B-30A42D471302}" type="pres">
      <dgm:prSet presAssocID="{A6D054BA-1623-460B-B083-5E4C704BB0A0}" presName="hierChild4" presStyleCnt="0"/>
      <dgm:spPr/>
    </dgm:pt>
    <dgm:pt modelId="{739DA04A-AB99-490C-86DF-473CCF08D00D}" type="pres">
      <dgm:prSet presAssocID="{A6D054BA-1623-460B-B083-5E4C704BB0A0}" presName="hierChild5" presStyleCnt="0"/>
      <dgm:spPr/>
    </dgm:pt>
    <dgm:pt modelId="{ACBA8EB0-066B-43CB-B2D3-CED3139FB488}" type="pres">
      <dgm:prSet presAssocID="{BA884887-DAB9-40EF-B210-013F8580F0AC}" presName="hierChild5" presStyleCnt="0"/>
      <dgm:spPr/>
    </dgm:pt>
    <dgm:pt modelId="{98C2F332-944C-4E18-B2F6-477E48AACA8A}" type="pres">
      <dgm:prSet presAssocID="{6498817C-9826-4FBA-BCEC-41614DC91838}" presName="Name37" presStyleLbl="parChTrans1D2" presStyleIdx="5" presStyleCnt="7"/>
      <dgm:spPr/>
    </dgm:pt>
    <dgm:pt modelId="{1E264C80-A66B-4712-93FE-7B56CCA56991}" type="pres">
      <dgm:prSet presAssocID="{A23E3DD3-84C7-4F1A-A7EB-38BFC37D2455}" presName="hierRoot2" presStyleCnt="0">
        <dgm:presLayoutVars>
          <dgm:hierBranch val="init"/>
        </dgm:presLayoutVars>
      </dgm:prSet>
      <dgm:spPr/>
    </dgm:pt>
    <dgm:pt modelId="{F9670B42-9B5D-489A-B619-F4C093577FA6}" type="pres">
      <dgm:prSet presAssocID="{A23E3DD3-84C7-4F1A-A7EB-38BFC37D2455}" presName="rootComposite" presStyleCnt="0"/>
      <dgm:spPr/>
    </dgm:pt>
    <dgm:pt modelId="{656D84FE-6DC9-4D63-AC76-2776179517B6}" type="pres">
      <dgm:prSet presAssocID="{A23E3DD3-84C7-4F1A-A7EB-38BFC37D2455}" presName="rootText" presStyleLbl="node2" presStyleIdx="5" presStyleCnt="6">
        <dgm:presLayoutVars>
          <dgm:chPref val="3"/>
        </dgm:presLayoutVars>
      </dgm:prSet>
      <dgm:spPr/>
    </dgm:pt>
    <dgm:pt modelId="{BB2208F1-49D2-4C2F-ABFD-B1FDB3878691}" type="pres">
      <dgm:prSet presAssocID="{A23E3DD3-84C7-4F1A-A7EB-38BFC37D2455}" presName="rootConnector" presStyleLbl="node2" presStyleIdx="5" presStyleCnt="6"/>
      <dgm:spPr/>
    </dgm:pt>
    <dgm:pt modelId="{62DCF4A7-AA59-44E6-BCAE-7803230413D9}" type="pres">
      <dgm:prSet presAssocID="{A23E3DD3-84C7-4F1A-A7EB-38BFC37D2455}" presName="hierChild4" presStyleCnt="0"/>
      <dgm:spPr/>
    </dgm:pt>
    <dgm:pt modelId="{6005E63A-0C35-4E2C-9D7B-78954A0A554E}" type="pres">
      <dgm:prSet presAssocID="{582A2D63-3B2B-47AD-8AFC-7938F6C5D036}" presName="Name37" presStyleLbl="parChTrans1D3" presStyleIdx="5" presStyleCnt="6"/>
      <dgm:spPr/>
    </dgm:pt>
    <dgm:pt modelId="{878B5A93-CEE2-47ED-A7AA-40C3336D9347}" type="pres">
      <dgm:prSet presAssocID="{387A18B9-C7FD-4D3D-8661-AA1540911CA6}" presName="hierRoot2" presStyleCnt="0">
        <dgm:presLayoutVars>
          <dgm:hierBranch val="init"/>
        </dgm:presLayoutVars>
      </dgm:prSet>
      <dgm:spPr/>
    </dgm:pt>
    <dgm:pt modelId="{89621DBE-20CE-4076-ADFC-AC20DA9E9A9E}" type="pres">
      <dgm:prSet presAssocID="{387A18B9-C7FD-4D3D-8661-AA1540911CA6}" presName="rootComposite" presStyleCnt="0"/>
      <dgm:spPr/>
    </dgm:pt>
    <dgm:pt modelId="{F1D450C0-CBF5-45CB-A8BF-A1E797F6C962}" type="pres">
      <dgm:prSet presAssocID="{387A18B9-C7FD-4D3D-8661-AA1540911CA6}" presName="rootText" presStyleLbl="node3" presStyleIdx="5" presStyleCnt="6">
        <dgm:presLayoutVars>
          <dgm:chPref val="3"/>
        </dgm:presLayoutVars>
      </dgm:prSet>
      <dgm:spPr/>
    </dgm:pt>
    <dgm:pt modelId="{F009FEB4-A435-4C0C-AB34-5C83B0F777D2}" type="pres">
      <dgm:prSet presAssocID="{387A18B9-C7FD-4D3D-8661-AA1540911CA6}" presName="rootConnector" presStyleLbl="node3" presStyleIdx="5" presStyleCnt="6"/>
      <dgm:spPr/>
    </dgm:pt>
    <dgm:pt modelId="{56397974-A1C6-4E77-A855-3162C080CAD8}" type="pres">
      <dgm:prSet presAssocID="{387A18B9-C7FD-4D3D-8661-AA1540911CA6}" presName="hierChild4" presStyleCnt="0"/>
      <dgm:spPr/>
    </dgm:pt>
    <dgm:pt modelId="{9E44A48A-7262-4CE5-A243-D744BDB099DD}" type="pres">
      <dgm:prSet presAssocID="{387A18B9-C7FD-4D3D-8661-AA1540911CA6}" presName="hierChild5" presStyleCnt="0"/>
      <dgm:spPr/>
    </dgm:pt>
    <dgm:pt modelId="{5E42FBEB-1499-43B9-AE16-12C50BAD8CBB}" type="pres">
      <dgm:prSet presAssocID="{A23E3DD3-84C7-4F1A-A7EB-38BFC37D2455}" presName="hierChild5" presStyleCnt="0"/>
      <dgm:spPr/>
    </dgm:pt>
    <dgm:pt modelId="{EA281039-C4FE-49BC-B3AA-ED7A04EBF118}" type="pres">
      <dgm:prSet presAssocID="{2EA33616-6C58-403A-899C-3B7D55F71B27}" presName="hierChild3" presStyleCnt="0"/>
      <dgm:spPr/>
    </dgm:pt>
    <dgm:pt modelId="{70222E0D-8E64-4C79-97CD-BFBE9454F5EB}" type="pres">
      <dgm:prSet presAssocID="{03338164-2987-4361-9BEB-F663027DF0F6}" presName="Name111" presStyleLbl="parChTrans1D2" presStyleIdx="6" presStyleCnt="7"/>
      <dgm:spPr/>
    </dgm:pt>
    <dgm:pt modelId="{34A97C6B-F6F2-4586-9623-267F83E594A4}" type="pres">
      <dgm:prSet presAssocID="{44EE301A-5342-44B9-A4F6-A9AE3E1D95DE}" presName="hierRoot3" presStyleCnt="0">
        <dgm:presLayoutVars>
          <dgm:hierBranch val="init"/>
        </dgm:presLayoutVars>
      </dgm:prSet>
      <dgm:spPr/>
    </dgm:pt>
    <dgm:pt modelId="{5DE3384C-8514-4960-AD27-FAB37212A2A8}" type="pres">
      <dgm:prSet presAssocID="{44EE301A-5342-44B9-A4F6-A9AE3E1D95DE}" presName="rootComposite3" presStyleCnt="0"/>
      <dgm:spPr/>
    </dgm:pt>
    <dgm:pt modelId="{B4ADA4B4-88D1-4E91-B697-99A2AB754C01}" type="pres">
      <dgm:prSet presAssocID="{44EE301A-5342-44B9-A4F6-A9AE3E1D95DE}" presName="rootText3" presStyleLbl="asst1" presStyleIdx="0" presStyleCnt="1">
        <dgm:presLayoutVars>
          <dgm:chPref val="3"/>
        </dgm:presLayoutVars>
      </dgm:prSet>
      <dgm:spPr/>
    </dgm:pt>
    <dgm:pt modelId="{8BCF89A1-BDAE-40D7-8180-F80A9607842D}" type="pres">
      <dgm:prSet presAssocID="{44EE301A-5342-44B9-A4F6-A9AE3E1D95DE}" presName="rootConnector3" presStyleLbl="asst1" presStyleIdx="0" presStyleCnt="1"/>
      <dgm:spPr/>
    </dgm:pt>
    <dgm:pt modelId="{83223CD2-2175-4656-A1EC-2ECE19DE96E2}" type="pres">
      <dgm:prSet presAssocID="{44EE301A-5342-44B9-A4F6-A9AE3E1D95DE}" presName="hierChild6" presStyleCnt="0"/>
      <dgm:spPr/>
    </dgm:pt>
    <dgm:pt modelId="{6DE0AE6B-F4F6-41E7-9635-90DEFE7F62A7}" type="pres">
      <dgm:prSet presAssocID="{44EE301A-5342-44B9-A4F6-A9AE3E1D95DE}" presName="hierChild7" presStyleCnt="0"/>
      <dgm:spPr/>
    </dgm:pt>
  </dgm:ptLst>
  <dgm:cxnLst>
    <dgm:cxn modelId="{FE3FE900-1181-41C6-91E5-1006CCAE83DC}" type="presOf" srcId="{44EE301A-5342-44B9-A4F6-A9AE3E1D95DE}" destId="{8BCF89A1-BDAE-40D7-8180-F80A9607842D}" srcOrd="1" destOrd="0" presId="urn:microsoft.com/office/officeart/2005/8/layout/orgChart1"/>
    <dgm:cxn modelId="{359E6E04-942D-41B9-A087-7F61C965505F}" type="presOf" srcId="{BD7BF20F-CF90-4343-9B85-CDA889B3002C}" destId="{3BEB44FF-3B5E-42FC-BDCC-734D7F6A2274}" srcOrd="0" destOrd="0" presId="urn:microsoft.com/office/officeart/2005/8/layout/orgChart1"/>
    <dgm:cxn modelId="{DE12720B-1BFC-4338-8A08-27A5F871E9A4}" type="presOf" srcId="{5A059123-7559-42F8-A429-2DD037A7FC85}" destId="{5103C05A-BBA2-4518-89BB-F66897356EEC}" srcOrd="1" destOrd="0" presId="urn:microsoft.com/office/officeart/2005/8/layout/orgChart1"/>
    <dgm:cxn modelId="{B9183911-96BD-4619-80FE-BFDA20FBC320}" type="presOf" srcId="{2EA33616-6C58-403A-899C-3B7D55F71B27}" destId="{6EC8FE8C-3EAF-4DCB-B78C-936D0F26F435}" srcOrd="0" destOrd="0" presId="urn:microsoft.com/office/officeart/2005/8/layout/orgChart1"/>
    <dgm:cxn modelId="{6D057B11-BF0E-43B6-98FC-8A86844FF785}" type="presOf" srcId="{FF099EF7-321E-45BF-AED6-CB0900C8341A}" destId="{714D4D66-57CB-44E1-9470-6ECBE1235C2D}" srcOrd="0" destOrd="0" presId="urn:microsoft.com/office/officeart/2005/8/layout/orgChart1"/>
    <dgm:cxn modelId="{C11A2116-CF87-44C8-A8DF-C90CE0B1B700}" type="presOf" srcId="{5E5B7B96-2CDB-4DBE-BD1E-B6804DEF3F33}" destId="{B7369CB2-4E67-4995-BD0C-79A9C58BF014}" srcOrd="0" destOrd="0" presId="urn:microsoft.com/office/officeart/2005/8/layout/orgChart1"/>
    <dgm:cxn modelId="{B956EF1B-F319-419D-900F-4D9C88CCF45E}" type="presOf" srcId="{A23E3DD3-84C7-4F1A-A7EB-38BFC37D2455}" destId="{656D84FE-6DC9-4D63-AC76-2776179517B6}" srcOrd="0" destOrd="0" presId="urn:microsoft.com/office/officeart/2005/8/layout/orgChart1"/>
    <dgm:cxn modelId="{2157A02D-6D64-4448-8B50-3E684B88BC4F}" type="presOf" srcId="{BD7BF20F-CF90-4343-9B85-CDA889B3002C}" destId="{E150E4B6-B9A5-4BAC-BBFC-61EB6361091E}" srcOrd="1" destOrd="0" presId="urn:microsoft.com/office/officeart/2005/8/layout/orgChart1"/>
    <dgm:cxn modelId="{00C4E530-B545-47B6-8CBE-223C010004B1}" type="presOf" srcId="{582A2D63-3B2B-47AD-8AFC-7938F6C5D036}" destId="{6005E63A-0C35-4E2C-9D7B-78954A0A554E}" srcOrd="0" destOrd="0" presId="urn:microsoft.com/office/officeart/2005/8/layout/orgChart1"/>
    <dgm:cxn modelId="{55A6F331-A8C4-499F-BACF-A2ECD256E444}" type="presOf" srcId="{320CB068-C125-414C-A477-15AEFCD0F53F}" destId="{954BCF12-6800-4814-8A69-7CFD3742000F}" srcOrd="0" destOrd="0" presId="urn:microsoft.com/office/officeart/2005/8/layout/orgChart1"/>
    <dgm:cxn modelId="{D4353F35-47C6-4322-8ACD-FBF21F2E9B79}" srcId="{2EA33616-6C58-403A-899C-3B7D55F71B27}" destId="{BA884887-DAB9-40EF-B210-013F8580F0AC}" srcOrd="4" destOrd="0" parTransId="{441267FB-F671-4CDA-A935-38DB662BEC19}" sibTransId="{A0817886-1F54-4253-B827-73561DB71E0E}"/>
    <dgm:cxn modelId="{B7A2A136-31AA-451F-84B0-F9D080E91954}" srcId="{FF099EF7-321E-45BF-AED6-CB0900C8341A}" destId="{396A7383-D9B4-4304-8B32-78C675C30257}" srcOrd="0" destOrd="0" parTransId="{63879560-0422-45CB-8864-A8F90043E6DC}" sibTransId="{036C305C-2D32-4A0F-BFCC-1FD9FF710A6A}"/>
    <dgm:cxn modelId="{40D82039-8A45-4EC4-B2F3-1038CB6947D6}" type="presOf" srcId="{F6A84389-7479-4671-AFAB-22C86A1013C3}" destId="{B65A424E-8D02-48E1-A2F1-EDB74AB25626}" srcOrd="1" destOrd="0" presId="urn:microsoft.com/office/officeart/2005/8/layout/orgChart1"/>
    <dgm:cxn modelId="{98272939-6EB7-44C7-AD4D-4C03F6589210}" srcId="{2EA33616-6C58-403A-899C-3B7D55F71B27}" destId="{FF099EF7-321E-45BF-AED6-CB0900C8341A}" srcOrd="2" destOrd="0" parTransId="{77A2F5FD-58D1-4D68-BCF2-D7F56AB792AB}" sibTransId="{46290DE6-CD0C-4A93-A40F-C405E9AA9A19}"/>
    <dgm:cxn modelId="{5C57BC40-1C5C-43C9-9393-651AD159CE72}" type="presOf" srcId="{441267FB-F671-4CDA-A935-38DB662BEC19}" destId="{4CBFE0D8-3F1F-43EA-B140-6CA244E4CD57}" srcOrd="0" destOrd="0" presId="urn:microsoft.com/office/officeart/2005/8/layout/orgChart1"/>
    <dgm:cxn modelId="{9EFD7E5F-6795-4ABF-B745-02F177FB8A78}" type="presOf" srcId="{A23E3DD3-84C7-4F1A-A7EB-38BFC37D2455}" destId="{BB2208F1-49D2-4C2F-ABFD-B1FDB3878691}" srcOrd="1" destOrd="0" presId="urn:microsoft.com/office/officeart/2005/8/layout/orgChart1"/>
    <dgm:cxn modelId="{65A88E62-253F-48E4-BD53-994D57C9A934}" srcId="{2EA33616-6C58-403A-899C-3B7D55F71B27}" destId="{BD7BF20F-CF90-4343-9B85-CDA889B3002C}" srcOrd="3" destOrd="0" parTransId="{9C69C267-C2CE-4680-BA9C-7D9CFB04DA07}" sibTransId="{B4A20142-C051-4F96-B98C-A88ED3B173C3}"/>
    <dgm:cxn modelId="{113D1545-F218-40CB-A159-DFCE1CED9D57}" type="presOf" srcId="{44EE301A-5342-44B9-A4F6-A9AE3E1D95DE}" destId="{B4ADA4B4-88D1-4E91-B697-99A2AB754C01}" srcOrd="0" destOrd="0" presId="urn:microsoft.com/office/officeart/2005/8/layout/orgChart1"/>
    <dgm:cxn modelId="{BF0DB34A-CFA6-46D8-8E1A-2A8C020B3CFB}" type="presOf" srcId="{77A2F5FD-58D1-4D68-BCF2-D7F56AB792AB}" destId="{7B37DF95-E484-4655-938F-CAE68494BDFD}" srcOrd="0" destOrd="0" presId="urn:microsoft.com/office/officeart/2005/8/layout/orgChart1"/>
    <dgm:cxn modelId="{63C4E36C-34EC-4DE1-A40B-631A52C91ABF}" type="presOf" srcId="{387A18B9-C7FD-4D3D-8661-AA1540911CA6}" destId="{F009FEB4-A435-4C0C-AB34-5C83B0F777D2}" srcOrd="1" destOrd="0" presId="urn:microsoft.com/office/officeart/2005/8/layout/orgChart1"/>
    <dgm:cxn modelId="{FACE276D-8E05-4270-A551-5EEB586A2299}" srcId="{BD7BF20F-CF90-4343-9B85-CDA889B3002C}" destId="{3B53E456-8BA6-465D-8ADC-9658B35E655A}" srcOrd="0" destOrd="0" parTransId="{320CB068-C125-414C-A477-15AEFCD0F53F}" sibTransId="{5A0196A9-6784-4CAD-AB14-B1B33B5AF7B6}"/>
    <dgm:cxn modelId="{562A9758-822C-4F8D-A76F-C1206CD64362}" type="presOf" srcId="{9C69C267-C2CE-4680-BA9C-7D9CFB04DA07}" destId="{BD96652F-2665-47BF-BB3E-E2EC355D9CE1}" srcOrd="0" destOrd="0" presId="urn:microsoft.com/office/officeart/2005/8/layout/orgChart1"/>
    <dgm:cxn modelId="{E26AE659-F7C1-4553-812B-E24D5E92E86F}" srcId="{677867AE-D383-4741-A19C-212DA7B39248}" destId="{5A059123-7559-42F8-A429-2DD037A7FC85}" srcOrd="0" destOrd="0" parTransId="{7CBB8AA7-F18D-423C-8EAB-0B7075F294D5}" sibTransId="{691E55BB-F63B-40CA-A7AC-84D054BDA90E}"/>
    <dgm:cxn modelId="{11D5077F-BC1D-4D18-8DA5-501BFD7BA364}" type="presOf" srcId="{0518F379-9B76-4D24-9528-ABF29A5CC0F7}" destId="{F49C7E02-ADF7-47A9-B251-A05DCA6DCBF0}" srcOrd="1" destOrd="0" presId="urn:microsoft.com/office/officeart/2005/8/layout/orgChart1"/>
    <dgm:cxn modelId="{D1B85D91-E690-4EF4-B138-ED98665974B1}" srcId="{BA884887-DAB9-40EF-B210-013F8580F0AC}" destId="{A6D054BA-1623-460B-B083-5E4C704BB0A0}" srcOrd="0" destOrd="0" parTransId="{0E361C8E-D1B4-446C-B255-DC6D9D384AA7}" sibTransId="{CAB408B4-F6B7-42D2-9D5D-F46657E4DF66}"/>
    <dgm:cxn modelId="{D8BE8A95-A0CC-4F19-8C09-04BC9B819AA7}" type="presOf" srcId="{BA884887-DAB9-40EF-B210-013F8580F0AC}" destId="{CD28EE2E-A8D3-49C1-9D0D-2FB5B18FD06C}" srcOrd="0" destOrd="0" presId="urn:microsoft.com/office/officeart/2005/8/layout/orgChart1"/>
    <dgm:cxn modelId="{4B9ACD95-B57A-4B74-B98A-7F5E58A47A0A}" type="presOf" srcId="{03338164-2987-4361-9BEB-F663027DF0F6}" destId="{70222E0D-8E64-4C79-97CD-BFBE9454F5EB}" srcOrd="0" destOrd="0" presId="urn:microsoft.com/office/officeart/2005/8/layout/orgChart1"/>
    <dgm:cxn modelId="{C70B549F-280A-49E5-9F1A-EC230D4488F1}" type="presOf" srcId="{2EA33616-6C58-403A-899C-3B7D55F71B27}" destId="{EFD0803D-D0E7-4BD0-BD15-D56AA3DD3146}" srcOrd="1" destOrd="0" presId="urn:microsoft.com/office/officeart/2005/8/layout/orgChart1"/>
    <dgm:cxn modelId="{D8F391A0-2FAD-4969-8C5B-5F93B5EE44D2}" type="presOf" srcId="{677867AE-D383-4741-A19C-212DA7B39248}" destId="{5AFBDEEA-44F9-4D0A-B695-80C0193C9A5A}" srcOrd="0" destOrd="0" presId="urn:microsoft.com/office/officeart/2005/8/layout/orgChart1"/>
    <dgm:cxn modelId="{15D5B7A1-A997-4C59-A69E-B45C1F4DDB3E}" type="presOf" srcId="{5A059123-7559-42F8-A429-2DD037A7FC85}" destId="{61D2FC3C-DC7C-4748-A0DD-133BBB7C198D}" srcOrd="0" destOrd="0" presId="urn:microsoft.com/office/officeart/2005/8/layout/orgChart1"/>
    <dgm:cxn modelId="{18A007A3-4BF7-42FF-8B07-11EDFDFD1B21}" type="presOf" srcId="{3B53E456-8BA6-465D-8ADC-9658B35E655A}" destId="{90CA8815-4A17-4F5D-9A83-D4F254D262CA}" srcOrd="1" destOrd="0" presId="urn:microsoft.com/office/officeart/2005/8/layout/orgChart1"/>
    <dgm:cxn modelId="{D4438DAB-B4F3-41BD-BD9F-6732CEA2075A}" type="presOf" srcId="{677867AE-D383-4741-A19C-212DA7B39248}" destId="{1AE042DB-F9DB-41D6-B36B-767F795400BE}" srcOrd="1" destOrd="0" presId="urn:microsoft.com/office/officeart/2005/8/layout/orgChart1"/>
    <dgm:cxn modelId="{72B585AC-B4FB-4FEB-87C0-A8F06EB43E5A}" type="presOf" srcId="{A6D054BA-1623-460B-B083-5E4C704BB0A0}" destId="{322E9F14-C5CB-4FD7-96B7-E0F2CCC0A15F}" srcOrd="0" destOrd="0" presId="urn:microsoft.com/office/officeart/2005/8/layout/orgChart1"/>
    <dgm:cxn modelId="{E2F5F6AE-1622-41D7-B23B-C40266BF09FA}" type="presOf" srcId="{63879560-0422-45CB-8864-A8F90043E6DC}" destId="{0A7BCCD4-E970-4163-91E4-D62BA1F7944A}" srcOrd="0" destOrd="0" presId="urn:microsoft.com/office/officeart/2005/8/layout/orgChart1"/>
    <dgm:cxn modelId="{B5368AB3-6A09-4986-8A56-83DA555636EB}" srcId="{6EA1F4CD-0708-4339-A47D-25F76AEDB4DB}" destId="{2EA33616-6C58-403A-899C-3B7D55F71B27}" srcOrd="0" destOrd="0" parTransId="{D5F52E3B-7BE2-4E80-90FF-8306A17CFF8A}" sibTransId="{163CC27F-84E5-444B-8EA9-ABC32484E352}"/>
    <dgm:cxn modelId="{10B868B8-BB23-434A-BCE6-1D9BDE23071F}" srcId="{2EA33616-6C58-403A-899C-3B7D55F71B27}" destId="{44EE301A-5342-44B9-A4F6-A9AE3E1D95DE}" srcOrd="6" destOrd="0" parTransId="{03338164-2987-4361-9BEB-F663027DF0F6}" sibTransId="{6737E240-E922-4F9B-8303-705347FF9340}"/>
    <dgm:cxn modelId="{F1003DBA-FF73-415E-9AD0-F083DA0FA0A2}" type="presOf" srcId="{A6D054BA-1623-460B-B083-5E4C704BB0A0}" destId="{2262076A-E7B9-4B87-9529-322F730F5BE6}" srcOrd="1" destOrd="0" presId="urn:microsoft.com/office/officeart/2005/8/layout/orgChart1"/>
    <dgm:cxn modelId="{6F0377BB-8D43-4C90-846E-99D061915CE7}" srcId="{2EA33616-6C58-403A-899C-3B7D55F71B27}" destId="{677867AE-D383-4741-A19C-212DA7B39248}" srcOrd="1" destOrd="0" parTransId="{8BE15F60-AC23-42C2-B1B2-C05367E5646B}" sibTransId="{BE18F588-8385-45F5-A5A3-006B4ED2851B}"/>
    <dgm:cxn modelId="{2F67E7BD-1C50-4E8E-BBA3-F02D87B4B8D5}" type="presOf" srcId="{396A7383-D9B4-4304-8B32-78C675C30257}" destId="{820C948E-3D8A-4299-AEF3-1A60BF41C990}" srcOrd="1" destOrd="0" presId="urn:microsoft.com/office/officeart/2005/8/layout/orgChart1"/>
    <dgm:cxn modelId="{CC32D3BE-D3B3-4320-A280-FE481D4240AD}" srcId="{2EA33616-6C58-403A-899C-3B7D55F71B27}" destId="{A23E3DD3-84C7-4F1A-A7EB-38BFC37D2455}" srcOrd="5" destOrd="0" parTransId="{6498817C-9826-4FBA-BCEC-41614DC91838}" sibTransId="{2D13F887-1444-4980-A5FC-C923C8370102}"/>
    <dgm:cxn modelId="{E5E0E1BF-9A04-48A5-8739-34B775C021CA}" type="presOf" srcId="{BA884887-DAB9-40EF-B210-013F8580F0AC}" destId="{5D2457A3-228A-410C-BB8F-3F21E6A1BF73}" srcOrd="1" destOrd="0" presId="urn:microsoft.com/office/officeart/2005/8/layout/orgChart1"/>
    <dgm:cxn modelId="{121FD0C0-474E-4E7F-9072-7C99AEF77048}" srcId="{0518F379-9B76-4D24-9528-ABF29A5CC0F7}" destId="{F6A84389-7479-4671-AFAB-22C86A1013C3}" srcOrd="0" destOrd="0" parTransId="{5E5B7B96-2CDB-4DBE-BD1E-B6804DEF3F33}" sibTransId="{C6A80A7F-77F7-4D7F-A182-4E9EE385A904}"/>
    <dgm:cxn modelId="{074217CA-6032-4F40-AA0E-58748E82631C}" type="presOf" srcId="{387A18B9-C7FD-4D3D-8661-AA1540911CA6}" destId="{F1D450C0-CBF5-45CB-A8BF-A1E797F6C962}" srcOrd="0" destOrd="0" presId="urn:microsoft.com/office/officeart/2005/8/layout/orgChart1"/>
    <dgm:cxn modelId="{88B5C7CB-FF21-4EFD-8DEC-B7C16C51023F}" type="presOf" srcId="{3B53E456-8BA6-465D-8ADC-9658B35E655A}" destId="{21A9EEEE-6037-41D6-83BA-1F6E8E044818}" srcOrd="0" destOrd="0" presId="urn:microsoft.com/office/officeart/2005/8/layout/orgChart1"/>
    <dgm:cxn modelId="{E8E882CF-0216-4A98-A5AE-F77D282474FB}" type="presOf" srcId="{0518F379-9B76-4D24-9528-ABF29A5CC0F7}" destId="{EB12E4D8-E7F1-4C62-B520-31141AFC5A55}" srcOrd="0" destOrd="0" presId="urn:microsoft.com/office/officeart/2005/8/layout/orgChart1"/>
    <dgm:cxn modelId="{05A8E4D2-F284-43C9-B53A-376D62BEBE9D}" type="presOf" srcId="{6EA1F4CD-0708-4339-A47D-25F76AEDB4DB}" destId="{BE809DCD-C791-4D06-B74E-636465068ABF}" srcOrd="0" destOrd="0" presId="urn:microsoft.com/office/officeart/2005/8/layout/orgChart1"/>
    <dgm:cxn modelId="{CB0F84D3-F6D5-4176-BC51-FA9D893E2E2D}" type="presOf" srcId="{F6A84389-7479-4671-AFAB-22C86A1013C3}" destId="{230D7DAA-94E0-462D-B5DB-F05944C037A5}" srcOrd="0" destOrd="0" presId="urn:microsoft.com/office/officeart/2005/8/layout/orgChart1"/>
    <dgm:cxn modelId="{0564B0D6-4590-4D21-A396-733EF4E0300C}" type="presOf" srcId="{6498817C-9826-4FBA-BCEC-41614DC91838}" destId="{98C2F332-944C-4E18-B2F6-477E48AACA8A}" srcOrd="0" destOrd="0" presId="urn:microsoft.com/office/officeart/2005/8/layout/orgChart1"/>
    <dgm:cxn modelId="{DF3402D7-3271-43FC-AFF4-41BA3F739FF5}" type="presOf" srcId="{FF099EF7-321E-45BF-AED6-CB0900C8341A}" destId="{69DD91BF-AE08-4A50-85AD-0A6AF04AFB88}" srcOrd="1" destOrd="0" presId="urn:microsoft.com/office/officeart/2005/8/layout/orgChart1"/>
    <dgm:cxn modelId="{D91A1BD7-C971-445C-A719-0C5D0090C0A7}" type="presOf" srcId="{DE416E60-CF12-4738-8056-F98A479FE49F}" destId="{9B5EC859-7248-4FBE-AAC0-34E59A4B5E3A}" srcOrd="0" destOrd="0" presId="urn:microsoft.com/office/officeart/2005/8/layout/orgChart1"/>
    <dgm:cxn modelId="{61D394DB-DBE2-4F3A-AB8C-E6A6ACBC9845}" type="presOf" srcId="{0E361C8E-D1B4-446C-B255-DC6D9D384AA7}" destId="{62B75A69-6991-409D-AEA5-BD089E9222C3}" srcOrd="0" destOrd="0" presId="urn:microsoft.com/office/officeart/2005/8/layout/orgChart1"/>
    <dgm:cxn modelId="{DC6C29E2-CB45-4A25-A817-0402689C31A5}" srcId="{2EA33616-6C58-403A-899C-3B7D55F71B27}" destId="{0518F379-9B76-4D24-9528-ABF29A5CC0F7}" srcOrd="0" destOrd="0" parTransId="{DE416E60-CF12-4738-8056-F98A479FE49F}" sibTransId="{BE12FF9A-AA6D-4E26-8169-D66AD7FF6FB4}"/>
    <dgm:cxn modelId="{64D22EEC-9091-4B1A-9D5E-4216C39BDEBD}" srcId="{A23E3DD3-84C7-4F1A-A7EB-38BFC37D2455}" destId="{387A18B9-C7FD-4D3D-8661-AA1540911CA6}" srcOrd="0" destOrd="0" parTransId="{582A2D63-3B2B-47AD-8AFC-7938F6C5D036}" sibTransId="{F8E21599-760F-4403-A2B4-3D9497DF51E6}"/>
    <dgm:cxn modelId="{F12DA9F1-F03B-47FF-B701-F407F6592A1B}" type="presOf" srcId="{8BE15F60-AC23-42C2-B1B2-C05367E5646B}" destId="{A6C9D3D6-9DCC-442E-B9AB-B5EA30D6E5EB}" srcOrd="0" destOrd="0" presId="urn:microsoft.com/office/officeart/2005/8/layout/orgChart1"/>
    <dgm:cxn modelId="{C6CBC5FC-9013-4A34-9BE7-2F8C379FC159}" type="presOf" srcId="{7CBB8AA7-F18D-423C-8EAB-0B7075F294D5}" destId="{9ADD2EC2-3F85-4835-9072-4B11ECA3733C}" srcOrd="0" destOrd="0" presId="urn:microsoft.com/office/officeart/2005/8/layout/orgChart1"/>
    <dgm:cxn modelId="{7BE1F6FE-EC4A-403D-99E2-0AA696BC2078}" type="presOf" srcId="{396A7383-D9B4-4304-8B32-78C675C30257}" destId="{599EC8A7-784D-4CF4-956B-8E5FE28C952D}" srcOrd="0" destOrd="0" presId="urn:microsoft.com/office/officeart/2005/8/layout/orgChart1"/>
    <dgm:cxn modelId="{A41F11E6-EDB0-490D-A90C-AECB4FFF3FA0}" type="presParOf" srcId="{BE809DCD-C791-4D06-B74E-636465068ABF}" destId="{CBC44882-21AA-4C17-849C-D9C786CEEDB2}" srcOrd="0" destOrd="0" presId="urn:microsoft.com/office/officeart/2005/8/layout/orgChart1"/>
    <dgm:cxn modelId="{5E08ED7C-2F41-4B25-A692-314F4A8E113E}" type="presParOf" srcId="{CBC44882-21AA-4C17-849C-D9C786CEEDB2}" destId="{D34B3118-2238-4881-A51D-D88F2B6A435D}" srcOrd="0" destOrd="0" presId="urn:microsoft.com/office/officeart/2005/8/layout/orgChart1"/>
    <dgm:cxn modelId="{7ADDCA13-ED22-486B-94D0-1A489F3757A6}" type="presParOf" srcId="{D34B3118-2238-4881-A51D-D88F2B6A435D}" destId="{6EC8FE8C-3EAF-4DCB-B78C-936D0F26F435}" srcOrd="0" destOrd="0" presId="urn:microsoft.com/office/officeart/2005/8/layout/orgChart1"/>
    <dgm:cxn modelId="{732DB420-93B7-48F1-BD4F-7B71851ADBD7}" type="presParOf" srcId="{D34B3118-2238-4881-A51D-D88F2B6A435D}" destId="{EFD0803D-D0E7-4BD0-BD15-D56AA3DD3146}" srcOrd="1" destOrd="0" presId="urn:microsoft.com/office/officeart/2005/8/layout/orgChart1"/>
    <dgm:cxn modelId="{0A97981E-ED02-404E-A60D-6F0DBC9C2D58}" type="presParOf" srcId="{CBC44882-21AA-4C17-849C-D9C786CEEDB2}" destId="{76D3F05A-4157-40B3-A88D-439316AD0519}" srcOrd="1" destOrd="0" presId="urn:microsoft.com/office/officeart/2005/8/layout/orgChart1"/>
    <dgm:cxn modelId="{7F13173E-85D9-44DF-B048-07B802DCAE00}" type="presParOf" srcId="{76D3F05A-4157-40B3-A88D-439316AD0519}" destId="{9B5EC859-7248-4FBE-AAC0-34E59A4B5E3A}" srcOrd="0" destOrd="0" presId="urn:microsoft.com/office/officeart/2005/8/layout/orgChart1"/>
    <dgm:cxn modelId="{070B1D86-6714-49F0-85DA-E4C5F6163605}" type="presParOf" srcId="{76D3F05A-4157-40B3-A88D-439316AD0519}" destId="{DABCF168-8197-4DA5-94C4-057CBDCE17AB}" srcOrd="1" destOrd="0" presId="urn:microsoft.com/office/officeart/2005/8/layout/orgChart1"/>
    <dgm:cxn modelId="{F5996C33-9644-4C27-8A64-3619CBEA4D8A}" type="presParOf" srcId="{DABCF168-8197-4DA5-94C4-057CBDCE17AB}" destId="{C69B29FC-971D-497C-B303-CC11DC38A35E}" srcOrd="0" destOrd="0" presId="urn:microsoft.com/office/officeart/2005/8/layout/orgChart1"/>
    <dgm:cxn modelId="{37F0174D-4A89-43FC-9A6E-AEB5F0B699C5}" type="presParOf" srcId="{C69B29FC-971D-497C-B303-CC11DC38A35E}" destId="{EB12E4D8-E7F1-4C62-B520-31141AFC5A55}" srcOrd="0" destOrd="0" presId="urn:microsoft.com/office/officeart/2005/8/layout/orgChart1"/>
    <dgm:cxn modelId="{BA525EA9-0685-43B6-9233-A4B9321AED8E}" type="presParOf" srcId="{C69B29FC-971D-497C-B303-CC11DC38A35E}" destId="{F49C7E02-ADF7-47A9-B251-A05DCA6DCBF0}" srcOrd="1" destOrd="0" presId="urn:microsoft.com/office/officeart/2005/8/layout/orgChart1"/>
    <dgm:cxn modelId="{C365C791-7E86-4F87-B598-0F6B3644AD9E}" type="presParOf" srcId="{DABCF168-8197-4DA5-94C4-057CBDCE17AB}" destId="{7292F90E-15B3-447A-9832-737E5FD6DA66}" srcOrd="1" destOrd="0" presId="urn:microsoft.com/office/officeart/2005/8/layout/orgChart1"/>
    <dgm:cxn modelId="{D707E417-1801-4978-AAFD-C42C44DEE975}" type="presParOf" srcId="{7292F90E-15B3-447A-9832-737E5FD6DA66}" destId="{B7369CB2-4E67-4995-BD0C-79A9C58BF014}" srcOrd="0" destOrd="0" presId="urn:microsoft.com/office/officeart/2005/8/layout/orgChart1"/>
    <dgm:cxn modelId="{B3F9826F-0192-4798-9186-DD5BA6014313}" type="presParOf" srcId="{7292F90E-15B3-447A-9832-737E5FD6DA66}" destId="{F5BB6180-02A2-462C-9ADA-06EFAABF5E11}" srcOrd="1" destOrd="0" presId="urn:microsoft.com/office/officeart/2005/8/layout/orgChart1"/>
    <dgm:cxn modelId="{A12ED273-2887-438B-A7E1-2F23B824E554}" type="presParOf" srcId="{F5BB6180-02A2-462C-9ADA-06EFAABF5E11}" destId="{DFBD11F2-BAB5-4360-B082-60F8FB58D991}" srcOrd="0" destOrd="0" presId="urn:microsoft.com/office/officeart/2005/8/layout/orgChart1"/>
    <dgm:cxn modelId="{362CE7A5-ADFE-43EE-81EE-50683602F5FC}" type="presParOf" srcId="{DFBD11F2-BAB5-4360-B082-60F8FB58D991}" destId="{230D7DAA-94E0-462D-B5DB-F05944C037A5}" srcOrd="0" destOrd="0" presId="urn:microsoft.com/office/officeart/2005/8/layout/orgChart1"/>
    <dgm:cxn modelId="{1DEB2A8C-BE79-4AEC-9549-C4A064E51057}" type="presParOf" srcId="{DFBD11F2-BAB5-4360-B082-60F8FB58D991}" destId="{B65A424E-8D02-48E1-A2F1-EDB74AB25626}" srcOrd="1" destOrd="0" presId="urn:microsoft.com/office/officeart/2005/8/layout/orgChart1"/>
    <dgm:cxn modelId="{1392A552-3DBC-451A-A94D-CF0497EA4E8A}" type="presParOf" srcId="{F5BB6180-02A2-462C-9ADA-06EFAABF5E11}" destId="{7DD8B4CD-6A0A-4157-8185-D3962604D1B7}" srcOrd="1" destOrd="0" presId="urn:microsoft.com/office/officeart/2005/8/layout/orgChart1"/>
    <dgm:cxn modelId="{97556441-9698-416B-93FB-4A4EC8B435B3}" type="presParOf" srcId="{F5BB6180-02A2-462C-9ADA-06EFAABF5E11}" destId="{1F2B51D0-8DFD-4287-88F5-2F6C067CC45A}" srcOrd="2" destOrd="0" presId="urn:microsoft.com/office/officeart/2005/8/layout/orgChart1"/>
    <dgm:cxn modelId="{7AC0FD37-41F1-4E66-96AE-5F4CEF9FA898}" type="presParOf" srcId="{DABCF168-8197-4DA5-94C4-057CBDCE17AB}" destId="{0FF6E8A5-63F3-4681-8C4F-99EACC836F0B}" srcOrd="2" destOrd="0" presId="urn:microsoft.com/office/officeart/2005/8/layout/orgChart1"/>
    <dgm:cxn modelId="{60D169F2-81E1-4407-9C9D-B5EBB23EAD41}" type="presParOf" srcId="{76D3F05A-4157-40B3-A88D-439316AD0519}" destId="{A6C9D3D6-9DCC-442E-B9AB-B5EA30D6E5EB}" srcOrd="2" destOrd="0" presId="urn:microsoft.com/office/officeart/2005/8/layout/orgChart1"/>
    <dgm:cxn modelId="{4E97B853-BCC6-4D89-912D-21F3C3B4269C}" type="presParOf" srcId="{76D3F05A-4157-40B3-A88D-439316AD0519}" destId="{33966EC2-6616-4A60-B935-C7D05ED6891D}" srcOrd="3" destOrd="0" presId="urn:microsoft.com/office/officeart/2005/8/layout/orgChart1"/>
    <dgm:cxn modelId="{FD157790-7130-42CD-A9A0-38EDEE2ACB13}" type="presParOf" srcId="{33966EC2-6616-4A60-B935-C7D05ED6891D}" destId="{ED400900-9E06-4805-AE88-90A4A95E42FD}" srcOrd="0" destOrd="0" presId="urn:microsoft.com/office/officeart/2005/8/layout/orgChart1"/>
    <dgm:cxn modelId="{D14A9831-3AD8-4AA2-9244-1DAD20DE68AC}" type="presParOf" srcId="{ED400900-9E06-4805-AE88-90A4A95E42FD}" destId="{5AFBDEEA-44F9-4D0A-B695-80C0193C9A5A}" srcOrd="0" destOrd="0" presId="urn:microsoft.com/office/officeart/2005/8/layout/orgChart1"/>
    <dgm:cxn modelId="{AAA91E9A-E565-4E9A-B2DB-2A2C93EE2798}" type="presParOf" srcId="{ED400900-9E06-4805-AE88-90A4A95E42FD}" destId="{1AE042DB-F9DB-41D6-B36B-767F795400BE}" srcOrd="1" destOrd="0" presId="urn:microsoft.com/office/officeart/2005/8/layout/orgChart1"/>
    <dgm:cxn modelId="{9DC26FA7-AC69-4ACA-99BD-C6C26B7897B2}" type="presParOf" srcId="{33966EC2-6616-4A60-B935-C7D05ED6891D}" destId="{CF14CA37-86BD-4AF1-9A80-425AA349A95D}" srcOrd="1" destOrd="0" presId="urn:microsoft.com/office/officeart/2005/8/layout/orgChart1"/>
    <dgm:cxn modelId="{328FFFEA-E400-4A2C-BB5F-CC6C73AE39FE}" type="presParOf" srcId="{CF14CA37-86BD-4AF1-9A80-425AA349A95D}" destId="{9ADD2EC2-3F85-4835-9072-4B11ECA3733C}" srcOrd="0" destOrd="0" presId="urn:microsoft.com/office/officeart/2005/8/layout/orgChart1"/>
    <dgm:cxn modelId="{0DC6D5A2-2728-468D-B8AB-19F28C76A5DC}" type="presParOf" srcId="{CF14CA37-86BD-4AF1-9A80-425AA349A95D}" destId="{40CD420A-BB00-403E-BA7E-D6FBF209247B}" srcOrd="1" destOrd="0" presId="urn:microsoft.com/office/officeart/2005/8/layout/orgChart1"/>
    <dgm:cxn modelId="{7C9CE61B-D8C8-48B5-9FC3-57BDFB1D0BAB}" type="presParOf" srcId="{40CD420A-BB00-403E-BA7E-D6FBF209247B}" destId="{3C37E743-8DC8-4EBA-A485-B71576312919}" srcOrd="0" destOrd="0" presId="urn:microsoft.com/office/officeart/2005/8/layout/orgChart1"/>
    <dgm:cxn modelId="{11C8DAB7-289B-4C24-BA89-6E68312DD542}" type="presParOf" srcId="{3C37E743-8DC8-4EBA-A485-B71576312919}" destId="{61D2FC3C-DC7C-4748-A0DD-133BBB7C198D}" srcOrd="0" destOrd="0" presId="urn:microsoft.com/office/officeart/2005/8/layout/orgChart1"/>
    <dgm:cxn modelId="{65B6FA1F-B4F3-4B61-AAE0-020C10B8419E}" type="presParOf" srcId="{3C37E743-8DC8-4EBA-A485-B71576312919}" destId="{5103C05A-BBA2-4518-89BB-F66897356EEC}" srcOrd="1" destOrd="0" presId="urn:microsoft.com/office/officeart/2005/8/layout/orgChart1"/>
    <dgm:cxn modelId="{A6A9EE24-CB0D-4364-917D-53853A08CA5B}" type="presParOf" srcId="{40CD420A-BB00-403E-BA7E-D6FBF209247B}" destId="{215D5159-9B3D-4FEE-8077-17AB6F34AD28}" srcOrd="1" destOrd="0" presId="urn:microsoft.com/office/officeart/2005/8/layout/orgChart1"/>
    <dgm:cxn modelId="{41207051-F763-4E36-A8F8-75F1525144AF}" type="presParOf" srcId="{40CD420A-BB00-403E-BA7E-D6FBF209247B}" destId="{FFFB4B1D-D229-4897-BD86-EC646EAAA4BB}" srcOrd="2" destOrd="0" presId="urn:microsoft.com/office/officeart/2005/8/layout/orgChart1"/>
    <dgm:cxn modelId="{284B437C-2A00-4A7C-91A6-32FF67213656}" type="presParOf" srcId="{33966EC2-6616-4A60-B935-C7D05ED6891D}" destId="{37F9B0D2-46BD-49E0-B1C8-B282C2956D87}" srcOrd="2" destOrd="0" presId="urn:microsoft.com/office/officeart/2005/8/layout/orgChart1"/>
    <dgm:cxn modelId="{C236EE82-BAF3-4B03-99F8-2C2BF6DE972E}" type="presParOf" srcId="{76D3F05A-4157-40B3-A88D-439316AD0519}" destId="{7B37DF95-E484-4655-938F-CAE68494BDFD}" srcOrd="4" destOrd="0" presId="urn:microsoft.com/office/officeart/2005/8/layout/orgChart1"/>
    <dgm:cxn modelId="{B2AB89F7-ADC4-4F8C-AC85-FD11B4B5E5C5}" type="presParOf" srcId="{76D3F05A-4157-40B3-A88D-439316AD0519}" destId="{76371C25-AFD4-4F33-B421-EB0F14B8F43A}" srcOrd="5" destOrd="0" presId="urn:microsoft.com/office/officeart/2005/8/layout/orgChart1"/>
    <dgm:cxn modelId="{38AC1E70-3033-4905-9D60-52B1C8091BC0}" type="presParOf" srcId="{76371C25-AFD4-4F33-B421-EB0F14B8F43A}" destId="{36C1A4F3-50B6-4717-AC9B-326EAD388097}" srcOrd="0" destOrd="0" presId="urn:microsoft.com/office/officeart/2005/8/layout/orgChart1"/>
    <dgm:cxn modelId="{B1010CF1-8393-4749-9B74-914A1FE26825}" type="presParOf" srcId="{36C1A4F3-50B6-4717-AC9B-326EAD388097}" destId="{714D4D66-57CB-44E1-9470-6ECBE1235C2D}" srcOrd="0" destOrd="0" presId="urn:microsoft.com/office/officeart/2005/8/layout/orgChart1"/>
    <dgm:cxn modelId="{ACD08DEC-3EF7-4BBD-9DBD-E006DAFC68F3}" type="presParOf" srcId="{36C1A4F3-50B6-4717-AC9B-326EAD388097}" destId="{69DD91BF-AE08-4A50-85AD-0A6AF04AFB88}" srcOrd="1" destOrd="0" presId="urn:microsoft.com/office/officeart/2005/8/layout/orgChart1"/>
    <dgm:cxn modelId="{0D4E0F28-9FC9-4634-9847-05A75887AF2E}" type="presParOf" srcId="{76371C25-AFD4-4F33-B421-EB0F14B8F43A}" destId="{F5067E9F-CDDD-484A-A776-F2C9CE15B596}" srcOrd="1" destOrd="0" presId="urn:microsoft.com/office/officeart/2005/8/layout/orgChart1"/>
    <dgm:cxn modelId="{F04C3593-EA1F-4163-84BD-F2EA09B43351}" type="presParOf" srcId="{F5067E9F-CDDD-484A-A776-F2C9CE15B596}" destId="{0A7BCCD4-E970-4163-91E4-D62BA1F7944A}" srcOrd="0" destOrd="0" presId="urn:microsoft.com/office/officeart/2005/8/layout/orgChart1"/>
    <dgm:cxn modelId="{D0D810D9-221D-4247-AE9E-1196DD753BEA}" type="presParOf" srcId="{F5067E9F-CDDD-484A-A776-F2C9CE15B596}" destId="{AD2E9C58-97D4-463A-80EF-07ED2F6C12E8}" srcOrd="1" destOrd="0" presId="urn:microsoft.com/office/officeart/2005/8/layout/orgChart1"/>
    <dgm:cxn modelId="{46FF3783-7075-45B5-B626-863E3C9BC224}" type="presParOf" srcId="{AD2E9C58-97D4-463A-80EF-07ED2F6C12E8}" destId="{0A0CE224-F606-4925-9752-F4CDD1927D71}" srcOrd="0" destOrd="0" presId="urn:microsoft.com/office/officeart/2005/8/layout/orgChart1"/>
    <dgm:cxn modelId="{4162CE91-6160-4C35-A62A-4BBB8B14C6B3}" type="presParOf" srcId="{0A0CE224-F606-4925-9752-F4CDD1927D71}" destId="{599EC8A7-784D-4CF4-956B-8E5FE28C952D}" srcOrd="0" destOrd="0" presId="urn:microsoft.com/office/officeart/2005/8/layout/orgChart1"/>
    <dgm:cxn modelId="{287183B6-F257-4118-AC5F-90AB91FF9D3B}" type="presParOf" srcId="{0A0CE224-F606-4925-9752-F4CDD1927D71}" destId="{820C948E-3D8A-4299-AEF3-1A60BF41C990}" srcOrd="1" destOrd="0" presId="urn:microsoft.com/office/officeart/2005/8/layout/orgChart1"/>
    <dgm:cxn modelId="{A1E55C4C-F8B9-4919-8841-16F3F51C5FA2}" type="presParOf" srcId="{AD2E9C58-97D4-463A-80EF-07ED2F6C12E8}" destId="{AB142CCF-10AC-4CAC-82BC-9F78B8181D4E}" srcOrd="1" destOrd="0" presId="urn:microsoft.com/office/officeart/2005/8/layout/orgChart1"/>
    <dgm:cxn modelId="{448E039B-1637-488C-9A95-BC643FEF182B}" type="presParOf" srcId="{AD2E9C58-97D4-463A-80EF-07ED2F6C12E8}" destId="{BA956040-704B-4A5C-88D8-5B487C0B690E}" srcOrd="2" destOrd="0" presId="urn:microsoft.com/office/officeart/2005/8/layout/orgChart1"/>
    <dgm:cxn modelId="{C6C784AD-8144-4E0C-B07E-B88A77EC5C30}" type="presParOf" srcId="{76371C25-AFD4-4F33-B421-EB0F14B8F43A}" destId="{8D6D9E8D-D9DD-4303-8C74-4E298457F1EE}" srcOrd="2" destOrd="0" presId="urn:microsoft.com/office/officeart/2005/8/layout/orgChart1"/>
    <dgm:cxn modelId="{338B4BAC-304F-448B-A5BE-5F742ABA884D}" type="presParOf" srcId="{76D3F05A-4157-40B3-A88D-439316AD0519}" destId="{BD96652F-2665-47BF-BB3E-E2EC355D9CE1}" srcOrd="6" destOrd="0" presId="urn:microsoft.com/office/officeart/2005/8/layout/orgChart1"/>
    <dgm:cxn modelId="{5899F99B-4C32-4BF9-9E9C-36437FC623D3}" type="presParOf" srcId="{76D3F05A-4157-40B3-A88D-439316AD0519}" destId="{F47D0865-5A91-4C41-B14F-701835B28590}" srcOrd="7" destOrd="0" presId="urn:microsoft.com/office/officeart/2005/8/layout/orgChart1"/>
    <dgm:cxn modelId="{C9CCDE40-DB2F-467A-A919-EDF783D0283B}" type="presParOf" srcId="{F47D0865-5A91-4C41-B14F-701835B28590}" destId="{10210A00-EB79-4479-8D8D-B0B4F4B812BE}" srcOrd="0" destOrd="0" presId="urn:microsoft.com/office/officeart/2005/8/layout/orgChart1"/>
    <dgm:cxn modelId="{D3CC5B82-767D-4C63-9785-486485805F43}" type="presParOf" srcId="{10210A00-EB79-4479-8D8D-B0B4F4B812BE}" destId="{3BEB44FF-3B5E-42FC-BDCC-734D7F6A2274}" srcOrd="0" destOrd="0" presId="urn:microsoft.com/office/officeart/2005/8/layout/orgChart1"/>
    <dgm:cxn modelId="{3F2665EA-0921-4BE6-9A07-6F8FA5CCB823}" type="presParOf" srcId="{10210A00-EB79-4479-8D8D-B0B4F4B812BE}" destId="{E150E4B6-B9A5-4BAC-BBFC-61EB6361091E}" srcOrd="1" destOrd="0" presId="urn:microsoft.com/office/officeart/2005/8/layout/orgChart1"/>
    <dgm:cxn modelId="{C503E140-F412-4570-BA70-9D084EF0E8F7}" type="presParOf" srcId="{F47D0865-5A91-4C41-B14F-701835B28590}" destId="{BB2C8C54-396C-447D-8847-B155D85552CB}" srcOrd="1" destOrd="0" presId="urn:microsoft.com/office/officeart/2005/8/layout/orgChart1"/>
    <dgm:cxn modelId="{928A7CF2-F0B8-4946-B211-7989EECD49BA}" type="presParOf" srcId="{BB2C8C54-396C-447D-8847-B155D85552CB}" destId="{954BCF12-6800-4814-8A69-7CFD3742000F}" srcOrd="0" destOrd="0" presId="urn:microsoft.com/office/officeart/2005/8/layout/orgChart1"/>
    <dgm:cxn modelId="{CFE44E08-E902-48BF-B7DD-800A344D6162}" type="presParOf" srcId="{BB2C8C54-396C-447D-8847-B155D85552CB}" destId="{682E6DEC-DE8C-4B29-8BC8-BB9AE3B3E67F}" srcOrd="1" destOrd="0" presId="urn:microsoft.com/office/officeart/2005/8/layout/orgChart1"/>
    <dgm:cxn modelId="{70850F10-A611-48E8-B160-5299E82143E4}" type="presParOf" srcId="{682E6DEC-DE8C-4B29-8BC8-BB9AE3B3E67F}" destId="{D0877C2A-5912-4FC0-98CD-43D7AC7AAA10}" srcOrd="0" destOrd="0" presId="urn:microsoft.com/office/officeart/2005/8/layout/orgChart1"/>
    <dgm:cxn modelId="{2CC43A8A-EB7D-43FC-920B-1409ADAB496B}" type="presParOf" srcId="{D0877C2A-5912-4FC0-98CD-43D7AC7AAA10}" destId="{21A9EEEE-6037-41D6-83BA-1F6E8E044818}" srcOrd="0" destOrd="0" presId="urn:microsoft.com/office/officeart/2005/8/layout/orgChart1"/>
    <dgm:cxn modelId="{A0F7C93C-2494-4C77-A547-7BBAC38DC9B3}" type="presParOf" srcId="{D0877C2A-5912-4FC0-98CD-43D7AC7AAA10}" destId="{90CA8815-4A17-4F5D-9A83-D4F254D262CA}" srcOrd="1" destOrd="0" presId="urn:microsoft.com/office/officeart/2005/8/layout/orgChart1"/>
    <dgm:cxn modelId="{9DACCD04-0395-4563-AA92-512EF232ADC2}" type="presParOf" srcId="{682E6DEC-DE8C-4B29-8BC8-BB9AE3B3E67F}" destId="{E07532FF-90B9-4870-938E-8C9CE1E6B686}" srcOrd="1" destOrd="0" presId="urn:microsoft.com/office/officeart/2005/8/layout/orgChart1"/>
    <dgm:cxn modelId="{F8DBD8A9-2E46-4204-8ABB-37CBB277217D}" type="presParOf" srcId="{682E6DEC-DE8C-4B29-8BC8-BB9AE3B3E67F}" destId="{584E5ED1-0E14-4D02-8BB1-15CBE4872664}" srcOrd="2" destOrd="0" presId="urn:microsoft.com/office/officeart/2005/8/layout/orgChart1"/>
    <dgm:cxn modelId="{EBFB6223-8957-4530-8531-1E16A76018F5}" type="presParOf" srcId="{F47D0865-5A91-4C41-B14F-701835B28590}" destId="{17E47251-7D03-402D-BE63-824639AB0472}" srcOrd="2" destOrd="0" presId="urn:microsoft.com/office/officeart/2005/8/layout/orgChart1"/>
    <dgm:cxn modelId="{0AA6138C-FC27-40FE-85B8-EE0277630315}" type="presParOf" srcId="{76D3F05A-4157-40B3-A88D-439316AD0519}" destId="{4CBFE0D8-3F1F-43EA-B140-6CA244E4CD57}" srcOrd="8" destOrd="0" presId="urn:microsoft.com/office/officeart/2005/8/layout/orgChart1"/>
    <dgm:cxn modelId="{19F8F275-DCDE-4AC0-8901-3E80FAEE4434}" type="presParOf" srcId="{76D3F05A-4157-40B3-A88D-439316AD0519}" destId="{35082C41-A70D-44A3-BA44-07AE28FCA15F}" srcOrd="9" destOrd="0" presId="urn:microsoft.com/office/officeart/2005/8/layout/orgChart1"/>
    <dgm:cxn modelId="{A468261E-D69A-4D89-A0EE-F633E33BB961}" type="presParOf" srcId="{35082C41-A70D-44A3-BA44-07AE28FCA15F}" destId="{E7A3E4B1-5597-461F-8027-C43DE91EBEBC}" srcOrd="0" destOrd="0" presId="urn:microsoft.com/office/officeart/2005/8/layout/orgChart1"/>
    <dgm:cxn modelId="{CDDC9F51-65B6-4022-8413-9F30A7088E50}" type="presParOf" srcId="{E7A3E4B1-5597-461F-8027-C43DE91EBEBC}" destId="{CD28EE2E-A8D3-49C1-9D0D-2FB5B18FD06C}" srcOrd="0" destOrd="0" presId="urn:microsoft.com/office/officeart/2005/8/layout/orgChart1"/>
    <dgm:cxn modelId="{FE14ADA3-B444-415E-8D4F-6B46C50F0683}" type="presParOf" srcId="{E7A3E4B1-5597-461F-8027-C43DE91EBEBC}" destId="{5D2457A3-228A-410C-BB8F-3F21E6A1BF73}" srcOrd="1" destOrd="0" presId="urn:microsoft.com/office/officeart/2005/8/layout/orgChart1"/>
    <dgm:cxn modelId="{21A594DC-80CD-4914-A2DF-93212392AF5E}" type="presParOf" srcId="{35082C41-A70D-44A3-BA44-07AE28FCA15F}" destId="{6FF2B284-1FE2-4F97-8342-B81C07D39CF6}" srcOrd="1" destOrd="0" presId="urn:microsoft.com/office/officeart/2005/8/layout/orgChart1"/>
    <dgm:cxn modelId="{43590680-0148-41E2-998F-91301FEB2D9A}" type="presParOf" srcId="{6FF2B284-1FE2-4F97-8342-B81C07D39CF6}" destId="{62B75A69-6991-409D-AEA5-BD089E9222C3}" srcOrd="0" destOrd="0" presId="urn:microsoft.com/office/officeart/2005/8/layout/orgChart1"/>
    <dgm:cxn modelId="{BD29ED67-5F68-4BBB-805A-02A5DDEA9E71}" type="presParOf" srcId="{6FF2B284-1FE2-4F97-8342-B81C07D39CF6}" destId="{AB3752A0-ECB1-4119-BC9A-47F043E7D46C}" srcOrd="1" destOrd="0" presId="urn:microsoft.com/office/officeart/2005/8/layout/orgChart1"/>
    <dgm:cxn modelId="{B99324A3-DF90-487A-B277-5FC3A06B74F6}" type="presParOf" srcId="{AB3752A0-ECB1-4119-BC9A-47F043E7D46C}" destId="{C2BEDE2A-8D74-4CE0-AF55-9893C5CAC7B9}" srcOrd="0" destOrd="0" presId="urn:microsoft.com/office/officeart/2005/8/layout/orgChart1"/>
    <dgm:cxn modelId="{DF7D8E46-0C2C-45A6-9D67-45485FCE08F8}" type="presParOf" srcId="{C2BEDE2A-8D74-4CE0-AF55-9893C5CAC7B9}" destId="{322E9F14-C5CB-4FD7-96B7-E0F2CCC0A15F}" srcOrd="0" destOrd="0" presId="urn:microsoft.com/office/officeart/2005/8/layout/orgChart1"/>
    <dgm:cxn modelId="{DCA1A842-9199-49F4-A057-E1DE2F7ADDC0}" type="presParOf" srcId="{C2BEDE2A-8D74-4CE0-AF55-9893C5CAC7B9}" destId="{2262076A-E7B9-4B87-9529-322F730F5BE6}" srcOrd="1" destOrd="0" presId="urn:microsoft.com/office/officeart/2005/8/layout/orgChart1"/>
    <dgm:cxn modelId="{49BA8CB5-3A74-4F45-BF5E-40B9C93DCF5A}" type="presParOf" srcId="{AB3752A0-ECB1-4119-BC9A-47F043E7D46C}" destId="{643DA1C9-43A6-4EE3-938B-30A42D471302}" srcOrd="1" destOrd="0" presId="urn:microsoft.com/office/officeart/2005/8/layout/orgChart1"/>
    <dgm:cxn modelId="{674A2DFE-0F1A-4E4F-8646-22CA952A2F7A}" type="presParOf" srcId="{AB3752A0-ECB1-4119-BC9A-47F043E7D46C}" destId="{739DA04A-AB99-490C-86DF-473CCF08D00D}" srcOrd="2" destOrd="0" presId="urn:microsoft.com/office/officeart/2005/8/layout/orgChart1"/>
    <dgm:cxn modelId="{C8E1BCF4-5AE5-4EC2-81CA-FE7728F3F028}" type="presParOf" srcId="{35082C41-A70D-44A3-BA44-07AE28FCA15F}" destId="{ACBA8EB0-066B-43CB-B2D3-CED3139FB488}" srcOrd="2" destOrd="0" presId="urn:microsoft.com/office/officeart/2005/8/layout/orgChart1"/>
    <dgm:cxn modelId="{8EB9AE93-3C80-4F3E-866C-4D2AE1483BCA}" type="presParOf" srcId="{76D3F05A-4157-40B3-A88D-439316AD0519}" destId="{98C2F332-944C-4E18-B2F6-477E48AACA8A}" srcOrd="10" destOrd="0" presId="urn:microsoft.com/office/officeart/2005/8/layout/orgChart1"/>
    <dgm:cxn modelId="{7A025F0F-06F5-4D10-8333-E8224D0AAD8B}" type="presParOf" srcId="{76D3F05A-4157-40B3-A88D-439316AD0519}" destId="{1E264C80-A66B-4712-93FE-7B56CCA56991}" srcOrd="11" destOrd="0" presId="urn:microsoft.com/office/officeart/2005/8/layout/orgChart1"/>
    <dgm:cxn modelId="{D7D92F52-6097-4F2C-8178-C32072A484EF}" type="presParOf" srcId="{1E264C80-A66B-4712-93FE-7B56CCA56991}" destId="{F9670B42-9B5D-489A-B619-F4C093577FA6}" srcOrd="0" destOrd="0" presId="urn:microsoft.com/office/officeart/2005/8/layout/orgChart1"/>
    <dgm:cxn modelId="{C2EB0526-98F5-411D-B2EA-9C25327F7987}" type="presParOf" srcId="{F9670B42-9B5D-489A-B619-F4C093577FA6}" destId="{656D84FE-6DC9-4D63-AC76-2776179517B6}" srcOrd="0" destOrd="0" presId="urn:microsoft.com/office/officeart/2005/8/layout/orgChart1"/>
    <dgm:cxn modelId="{39B8E958-FEAB-4DC4-85C3-2069540EA570}" type="presParOf" srcId="{F9670B42-9B5D-489A-B619-F4C093577FA6}" destId="{BB2208F1-49D2-4C2F-ABFD-B1FDB3878691}" srcOrd="1" destOrd="0" presId="urn:microsoft.com/office/officeart/2005/8/layout/orgChart1"/>
    <dgm:cxn modelId="{E554BB79-A942-4EB0-B3C9-1368D655FABE}" type="presParOf" srcId="{1E264C80-A66B-4712-93FE-7B56CCA56991}" destId="{62DCF4A7-AA59-44E6-BCAE-7803230413D9}" srcOrd="1" destOrd="0" presId="urn:microsoft.com/office/officeart/2005/8/layout/orgChart1"/>
    <dgm:cxn modelId="{46E719F7-3A48-4F9C-8E64-542006B8C310}" type="presParOf" srcId="{62DCF4A7-AA59-44E6-BCAE-7803230413D9}" destId="{6005E63A-0C35-4E2C-9D7B-78954A0A554E}" srcOrd="0" destOrd="0" presId="urn:microsoft.com/office/officeart/2005/8/layout/orgChart1"/>
    <dgm:cxn modelId="{0B17E1B9-CCE4-426C-9893-E7E730C69784}" type="presParOf" srcId="{62DCF4A7-AA59-44E6-BCAE-7803230413D9}" destId="{878B5A93-CEE2-47ED-A7AA-40C3336D9347}" srcOrd="1" destOrd="0" presId="urn:microsoft.com/office/officeart/2005/8/layout/orgChart1"/>
    <dgm:cxn modelId="{9D071997-641D-4358-AA84-50CBC6430113}" type="presParOf" srcId="{878B5A93-CEE2-47ED-A7AA-40C3336D9347}" destId="{89621DBE-20CE-4076-ADFC-AC20DA9E9A9E}" srcOrd="0" destOrd="0" presId="urn:microsoft.com/office/officeart/2005/8/layout/orgChart1"/>
    <dgm:cxn modelId="{65A2D336-D8D4-421F-956A-BC3D404A8170}" type="presParOf" srcId="{89621DBE-20CE-4076-ADFC-AC20DA9E9A9E}" destId="{F1D450C0-CBF5-45CB-A8BF-A1E797F6C962}" srcOrd="0" destOrd="0" presId="urn:microsoft.com/office/officeart/2005/8/layout/orgChart1"/>
    <dgm:cxn modelId="{8FBBFA0F-F2F8-4263-B1AB-606D5553DE8B}" type="presParOf" srcId="{89621DBE-20CE-4076-ADFC-AC20DA9E9A9E}" destId="{F009FEB4-A435-4C0C-AB34-5C83B0F777D2}" srcOrd="1" destOrd="0" presId="urn:microsoft.com/office/officeart/2005/8/layout/orgChart1"/>
    <dgm:cxn modelId="{D759F70E-DB71-4FDF-A598-4C672004AC15}" type="presParOf" srcId="{878B5A93-CEE2-47ED-A7AA-40C3336D9347}" destId="{56397974-A1C6-4E77-A855-3162C080CAD8}" srcOrd="1" destOrd="0" presId="urn:microsoft.com/office/officeart/2005/8/layout/orgChart1"/>
    <dgm:cxn modelId="{23E5FD3C-B718-4BFE-94F8-156BBAD12B51}" type="presParOf" srcId="{878B5A93-CEE2-47ED-A7AA-40C3336D9347}" destId="{9E44A48A-7262-4CE5-A243-D744BDB099DD}" srcOrd="2" destOrd="0" presId="urn:microsoft.com/office/officeart/2005/8/layout/orgChart1"/>
    <dgm:cxn modelId="{0B6CC8B8-7338-4B57-9B2A-D247CDCC4E15}" type="presParOf" srcId="{1E264C80-A66B-4712-93FE-7B56CCA56991}" destId="{5E42FBEB-1499-43B9-AE16-12C50BAD8CBB}" srcOrd="2" destOrd="0" presId="urn:microsoft.com/office/officeart/2005/8/layout/orgChart1"/>
    <dgm:cxn modelId="{D1D3F4E6-BED6-49C0-A378-79A9BCB58D72}" type="presParOf" srcId="{CBC44882-21AA-4C17-849C-D9C786CEEDB2}" destId="{EA281039-C4FE-49BC-B3AA-ED7A04EBF118}" srcOrd="2" destOrd="0" presId="urn:microsoft.com/office/officeart/2005/8/layout/orgChart1"/>
    <dgm:cxn modelId="{BED016C0-DD23-4B3C-8907-3C3475FB3124}" type="presParOf" srcId="{EA281039-C4FE-49BC-B3AA-ED7A04EBF118}" destId="{70222E0D-8E64-4C79-97CD-BFBE9454F5EB}" srcOrd="0" destOrd="0" presId="urn:microsoft.com/office/officeart/2005/8/layout/orgChart1"/>
    <dgm:cxn modelId="{9298586F-B8E4-41CD-9CEF-570D75D05FC9}" type="presParOf" srcId="{EA281039-C4FE-49BC-B3AA-ED7A04EBF118}" destId="{34A97C6B-F6F2-4586-9623-267F83E594A4}" srcOrd="1" destOrd="0" presId="urn:microsoft.com/office/officeart/2005/8/layout/orgChart1"/>
    <dgm:cxn modelId="{C88B2D4A-A930-4506-8F19-9B3BD44B22F7}" type="presParOf" srcId="{34A97C6B-F6F2-4586-9623-267F83E594A4}" destId="{5DE3384C-8514-4960-AD27-FAB37212A2A8}" srcOrd="0" destOrd="0" presId="urn:microsoft.com/office/officeart/2005/8/layout/orgChart1"/>
    <dgm:cxn modelId="{D0D28CE9-9216-4E2B-B9FC-A795D1995C8F}" type="presParOf" srcId="{5DE3384C-8514-4960-AD27-FAB37212A2A8}" destId="{B4ADA4B4-88D1-4E91-B697-99A2AB754C01}" srcOrd="0" destOrd="0" presId="urn:microsoft.com/office/officeart/2005/8/layout/orgChart1"/>
    <dgm:cxn modelId="{7DDAB3E6-5D6C-4660-AA81-7EB4E95566A1}" type="presParOf" srcId="{5DE3384C-8514-4960-AD27-FAB37212A2A8}" destId="{8BCF89A1-BDAE-40D7-8180-F80A9607842D}" srcOrd="1" destOrd="0" presId="urn:microsoft.com/office/officeart/2005/8/layout/orgChart1"/>
    <dgm:cxn modelId="{4BBFEBE9-E375-4852-90AC-A38C0EFA5954}" type="presParOf" srcId="{34A97C6B-F6F2-4586-9623-267F83E594A4}" destId="{83223CD2-2175-4656-A1EC-2ECE19DE96E2}" srcOrd="1" destOrd="0" presId="urn:microsoft.com/office/officeart/2005/8/layout/orgChart1"/>
    <dgm:cxn modelId="{93F14B65-9A20-409B-8A20-7DFAFE1EC438}" type="presParOf" srcId="{34A97C6B-F6F2-4586-9623-267F83E594A4}" destId="{6DE0AE6B-F4F6-41E7-9635-90DEFE7F62A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A1F4CD-0708-4339-A47D-25F76AEDB4DB}" type="doc">
      <dgm:prSet loTypeId="urn:microsoft.com/office/officeart/2005/8/layout/hierarchy3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A33616-6C58-403A-899C-3B7D55F71B27}">
      <dgm:prSet phldrT="[Text]" custT="1"/>
      <dgm:spPr>
        <a:xfrm>
          <a:off x="4159953" y="1550"/>
          <a:ext cx="1359044" cy="679522"/>
        </a:xfrm>
      </dgm:spPr>
      <dgm:t>
        <a:bodyPr/>
        <a:lstStyle/>
        <a:p>
          <a:r>
            <a:rPr lang="en-US" sz="1000">
              <a:latin typeface="+mn-lt"/>
              <a:ea typeface="+mn-ea"/>
              <a:cs typeface="+mn-cs"/>
            </a:rPr>
            <a:t>Job title </a:t>
          </a:r>
        </a:p>
        <a:p>
          <a:r>
            <a:rPr lang="en-US" sz="1000">
              <a:latin typeface="+mn-lt"/>
              <a:ea typeface="+mn-ea"/>
              <a:cs typeface="+mn-cs"/>
            </a:rPr>
            <a:t>JOB FAMILY/GRADE</a:t>
          </a:r>
          <a:endParaRPr lang="en-US" sz="1000" dirty="0">
            <a:latin typeface="+mn-lt"/>
            <a:ea typeface="+mn-ea"/>
            <a:cs typeface="+mn-cs"/>
          </a:endParaRPr>
        </a:p>
      </dgm:t>
    </dgm:pt>
    <dgm:pt modelId="{D5F52E3B-7BE2-4E80-90FF-8306A17CFF8A}" type="parTrans" cxnId="{B5368AB3-6A09-4986-8A56-83DA555636EB}">
      <dgm:prSet/>
      <dgm:spPr/>
      <dgm:t>
        <a:bodyPr/>
        <a:lstStyle/>
        <a:p>
          <a:endParaRPr lang="en-US"/>
        </a:p>
      </dgm:t>
    </dgm:pt>
    <dgm:pt modelId="{163CC27F-84E5-444B-8EA9-ABC32484E352}" type="sibTrans" cxnId="{B5368AB3-6A09-4986-8A56-83DA555636EB}">
      <dgm:prSet/>
      <dgm:spPr/>
      <dgm:t>
        <a:bodyPr/>
        <a:lstStyle/>
        <a:p>
          <a:endParaRPr lang="en-US"/>
        </a:p>
      </dgm:t>
    </dgm:pt>
    <dgm:pt modelId="{0518F379-9B76-4D24-9528-ABF29A5CC0F7}">
      <dgm:prSet phldrT="[Text]" custT="1"/>
      <dgm:spPr>
        <a:xfrm>
          <a:off x="48843" y="1931394"/>
          <a:ext cx="1359044" cy="679522"/>
        </a:xfrm>
      </dgm:spPr>
      <dgm:t>
        <a:bodyPr/>
        <a:lstStyle/>
        <a:p>
          <a:pPr algn="ctr"/>
          <a:r>
            <a:rPr lang="en-US" sz="1000" dirty="0">
              <a:latin typeface="+mn-lt"/>
              <a:ea typeface="+mn-ea"/>
              <a:cs typeface="+mn-cs"/>
            </a:rPr>
            <a:t>Job title </a:t>
          </a:r>
        </a:p>
        <a:p>
          <a:pPr algn="ctr"/>
          <a:r>
            <a:rPr lang="en-US" sz="1000" dirty="0">
              <a:latin typeface="+mn-lt"/>
              <a:ea typeface="+mn-ea"/>
              <a:cs typeface="+mn-cs"/>
            </a:rPr>
            <a:t>JOB FAMILY/GRADE</a:t>
          </a:r>
        </a:p>
      </dgm:t>
    </dgm:pt>
    <dgm:pt modelId="{DE416E60-CF12-4738-8056-F98A479FE49F}" type="parTrans" cxnId="{DC6C29E2-CB45-4A25-A817-0402689C31A5}">
      <dgm:prSet/>
      <dgm:spPr>
        <a:xfrm>
          <a:off x="728365" y="681073"/>
          <a:ext cx="4111110" cy="1250321"/>
        </a:xfrm>
      </dgm:spPr>
      <dgm:t>
        <a:bodyPr/>
        <a:lstStyle/>
        <a:p>
          <a:endParaRPr lang="en-US"/>
        </a:p>
      </dgm:t>
    </dgm:pt>
    <dgm:pt modelId="{BE12FF9A-AA6D-4E26-8169-D66AD7FF6FB4}" type="sibTrans" cxnId="{DC6C29E2-CB45-4A25-A817-0402689C31A5}">
      <dgm:prSet/>
      <dgm:spPr/>
      <dgm:t>
        <a:bodyPr/>
        <a:lstStyle/>
        <a:p>
          <a:endParaRPr lang="en-US"/>
        </a:p>
      </dgm:t>
    </dgm:pt>
    <dgm:pt modelId="{ECCE7A60-CAE7-45AC-971B-CB3446D89B06}">
      <dgm:prSet phldrT="[Text]" custT="1"/>
      <dgm:spPr>
        <a:xfrm>
          <a:off x="48843" y="1931394"/>
          <a:ext cx="1359044" cy="679522"/>
        </a:xfrm>
      </dgm:spPr>
      <dgm:t>
        <a:bodyPr/>
        <a:lstStyle/>
        <a:p>
          <a:r>
            <a:rPr lang="en-US" sz="1000">
              <a:latin typeface="+mn-lt"/>
              <a:ea typeface="+mn-ea"/>
              <a:cs typeface="+mn-cs"/>
            </a:rPr>
            <a:t>Job title </a:t>
          </a:r>
        </a:p>
        <a:p>
          <a:r>
            <a:rPr lang="en-US" sz="1000">
              <a:latin typeface="+mn-lt"/>
              <a:ea typeface="+mn-ea"/>
              <a:cs typeface="+mn-cs"/>
            </a:rPr>
            <a:t>JOB FAMILY/GRADE</a:t>
          </a:r>
          <a:endParaRPr lang="en-US" sz="1000" dirty="0">
            <a:latin typeface="+mn-lt"/>
            <a:ea typeface="+mn-ea"/>
            <a:cs typeface="+mn-cs"/>
          </a:endParaRPr>
        </a:p>
      </dgm:t>
    </dgm:pt>
    <dgm:pt modelId="{4568FE44-2210-48FD-BE8D-0BF758877037}" type="parTrans" cxnId="{E0299550-D978-4F28-9CBD-C9DD06F2F742}">
      <dgm:prSet/>
      <dgm:spPr/>
      <dgm:t>
        <a:bodyPr/>
        <a:lstStyle/>
        <a:p>
          <a:endParaRPr lang="en-GB"/>
        </a:p>
      </dgm:t>
    </dgm:pt>
    <dgm:pt modelId="{FF21CF09-5910-4A02-9076-6D3A99A2E9A6}" type="sibTrans" cxnId="{E0299550-D978-4F28-9CBD-C9DD06F2F742}">
      <dgm:prSet/>
      <dgm:spPr/>
      <dgm:t>
        <a:bodyPr/>
        <a:lstStyle/>
        <a:p>
          <a:endParaRPr lang="en-GB"/>
        </a:p>
      </dgm:t>
    </dgm:pt>
    <dgm:pt modelId="{35CDE21D-D96C-468F-96A9-8AC1C7B8B56F}">
      <dgm:prSet phldrT="[Text]" custT="1"/>
      <dgm:spPr>
        <a:xfrm>
          <a:off x="48843" y="1931394"/>
          <a:ext cx="1359044" cy="679522"/>
        </a:xfrm>
      </dgm:spPr>
      <dgm:t>
        <a:bodyPr/>
        <a:lstStyle/>
        <a:p>
          <a:r>
            <a:rPr lang="en-US" sz="1000">
              <a:latin typeface="+mn-lt"/>
              <a:ea typeface="+mn-ea"/>
              <a:cs typeface="+mn-cs"/>
            </a:rPr>
            <a:t>Job title </a:t>
          </a:r>
        </a:p>
        <a:p>
          <a:r>
            <a:rPr lang="en-US" sz="1000">
              <a:latin typeface="+mn-lt"/>
              <a:ea typeface="+mn-ea"/>
              <a:cs typeface="+mn-cs"/>
            </a:rPr>
            <a:t>JOB FAMILY/GRADE</a:t>
          </a:r>
          <a:endParaRPr lang="en-US" sz="1000" dirty="0">
            <a:latin typeface="+mn-lt"/>
            <a:ea typeface="+mn-ea"/>
            <a:cs typeface="+mn-cs"/>
          </a:endParaRPr>
        </a:p>
      </dgm:t>
    </dgm:pt>
    <dgm:pt modelId="{93CA7D5C-FE7F-4666-B205-04B4A833D3EE}" type="parTrans" cxnId="{33324CC3-5FD1-4CB7-B40C-AF75BB2178F3}">
      <dgm:prSet/>
      <dgm:spPr/>
      <dgm:t>
        <a:bodyPr/>
        <a:lstStyle/>
        <a:p>
          <a:endParaRPr lang="en-GB"/>
        </a:p>
      </dgm:t>
    </dgm:pt>
    <dgm:pt modelId="{EB7021E8-D520-41BE-A695-7AFD896B2E64}" type="sibTrans" cxnId="{33324CC3-5FD1-4CB7-B40C-AF75BB2178F3}">
      <dgm:prSet/>
      <dgm:spPr/>
      <dgm:t>
        <a:bodyPr/>
        <a:lstStyle/>
        <a:p>
          <a:endParaRPr lang="en-GB"/>
        </a:p>
      </dgm:t>
    </dgm:pt>
    <dgm:pt modelId="{A9C3E5BB-4335-4B37-B06E-9664C3330F27}">
      <dgm:prSet phldrT="[Text]" custT="1"/>
      <dgm:spPr>
        <a:xfrm>
          <a:off x="48843" y="1931394"/>
          <a:ext cx="1359044" cy="679522"/>
        </a:xfrm>
      </dgm:spPr>
      <dgm:t>
        <a:bodyPr/>
        <a:lstStyle/>
        <a:p>
          <a:r>
            <a:rPr lang="en-US" sz="1000">
              <a:latin typeface="+mj-lt"/>
              <a:ea typeface="+mn-ea"/>
              <a:cs typeface="+mn-cs"/>
            </a:rPr>
            <a:t>Job title </a:t>
          </a:r>
        </a:p>
        <a:p>
          <a:r>
            <a:rPr lang="en-US" sz="1000">
              <a:latin typeface="+mj-lt"/>
              <a:ea typeface="+mn-ea"/>
              <a:cs typeface="+mn-cs"/>
            </a:rPr>
            <a:t>JOB FAMILY/GRADE</a:t>
          </a:r>
          <a:endParaRPr lang="en-US" sz="1000" dirty="0">
            <a:latin typeface="Corbel" panose="020B0503020204020204"/>
            <a:ea typeface="+mn-ea"/>
            <a:cs typeface="+mn-cs"/>
          </a:endParaRPr>
        </a:p>
      </dgm:t>
    </dgm:pt>
    <dgm:pt modelId="{8B341441-26C3-4BB5-8219-4BB31586C2B7}" type="parTrans" cxnId="{E741080A-8DDE-42EC-BF23-F72B3E0479EA}">
      <dgm:prSet/>
      <dgm:spPr/>
      <dgm:t>
        <a:bodyPr/>
        <a:lstStyle/>
        <a:p>
          <a:endParaRPr lang="en-GB"/>
        </a:p>
      </dgm:t>
    </dgm:pt>
    <dgm:pt modelId="{5C2BA03E-D190-499C-9734-F939DF7961B0}" type="sibTrans" cxnId="{E741080A-8DDE-42EC-BF23-F72B3E0479EA}">
      <dgm:prSet/>
      <dgm:spPr/>
      <dgm:t>
        <a:bodyPr/>
        <a:lstStyle/>
        <a:p>
          <a:endParaRPr lang="en-GB"/>
        </a:p>
      </dgm:t>
    </dgm:pt>
    <dgm:pt modelId="{F5DC6FBC-15D0-491F-A1B8-F0DDA62A48C2}">
      <dgm:prSet phldrT="[Text]" custT="1"/>
      <dgm:spPr>
        <a:xfrm>
          <a:off x="48843" y="1931394"/>
          <a:ext cx="1359044" cy="679522"/>
        </a:xfrm>
      </dgm:spPr>
      <dgm:t>
        <a:bodyPr/>
        <a:lstStyle/>
        <a:p>
          <a:r>
            <a:rPr lang="en-US" sz="1000">
              <a:latin typeface="+mj-lt"/>
              <a:ea typeface="+mn-ea"/>
              <a:cs typeface="+mn-cs"/>
            </a:rPr>
            <a:t>Job title </a:t>
          </a:r>
        </a:p>
        <a:p>
          <a:r>
            <a:rPr lang="en-US" sz="1000">
              <a:latin typeface="+mj-lt"/>
              <a:ea typeface="+mn-ea"/>
              <a:cs typeface="+mn-cs"/>
            </a:rPr>
            <a:t>JOB FAMILY/GRADE</a:t>
          </a:r>
          <a:endParaRPr lang="en-US" sz="1000" dirty="0">
            <a:latin typeface="Corbel" panose="020B0503020204020204"/>
            <a:ea typeface="+mn-ea"/>
            <a:cs typeface="+mn-cs"/>
          </a:endParaRPr>
        </a:p>
      </dgm:t>
    </dgm:pt>
    <dgm:pt modelId="{B23ABA78-08DC-4BE5-A380-61022CDCEBF5}" type="parTrans" cxnId="{64EFB279-B723-4B38-83DD-50B1AC02F8CD}">
      <dgm:prSet/>
      <dgm:spPr/>
      <dgm:t>
        <a:bodyPr/>
        <a:lstStyle/>
        <a:p>
          <a:endParaRPr lang="en-GB"/>
        </a:p>
      </dgm:t>
    </dgm:pt>
    <dgm:pt modelId="{028C8566-97DC-4A6C-B833-3CBEA9D7FE86}" type="sibTrans" cxnId="{64EFB279-B723-4B38-83DD-50B1AC02F8CD}">
      <dgm:prSet/>
      <dgm:spPr/>
      <dgm:t>
        <a:bodyPr/>
        <a:lstStyle/>
        <a:p>
          <a:endParaRPr lang="en-GB"/>
        </a:p>
      </dgm:t>
    </dgm:pt>
    <dgm:pt modelId="{C90E1470-8BCE-4A36-A1F4-ADCF2D55EC6D}" type="pres">
      <dgm:prSet presAssocID="{6EA1F4CD-0708-4339-A47D-25F76AEDB4D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647B792-F14E-4B0F-BAC7-754FC08C8126}" type="pres">
      <dgm:prSet presAssocID="{2EA33616-6C58-403A-899C-3B7D55F71B27}" presName="root" presStyleCnt="0"/>
      <dgm:spPr/>
    </dgm:pt>
    <dgm:pt modelId="{FC932A2E-62EB-4B9A-B5E5-0822E275CE0D}" type="pres">
      <dgm:prSet presAssocID="{2EA33616-6C58-403A-899C-3B7D55F71B27}" presName="rootComposite" presStyleCnt="0"/>
      <dgm:spPr/>
    </dgm:pt>
    <dgm:pt modelId="{B97B7684-C599-431A-B144-BFFB7249E524}" type="pres">
      <dgm:prSet presAssocID="{2EA33616-6C58-403A-899C-3B7D55F71B27}" presName="rootText" presStyleLbl="node1" presStyleIdx="0" presStyleCnt="1" custScaleX="153087"/>
      <dgm:spPr/>
    </dgm:pt>
    <dgm:pt modelId="{D24EC594-E94A-4173-81BD-D9B994E65F86}" type="pres">
      <dgm:prSet presAssocID="{2EA33616-6C58-403A-899C-3B7D55F71B27}" presName="rootConnector" presStyleLbl="node1" presStyleIdx="0" presStyleCnt="1"/>
      <dgm:spPr/>
    </dgm:pt>
    <dgm:pt modelId="{727916CF-D435-4C02-9D54-20907CDCFF0C}" type="pres">
      <dgm:prSet presAssocID="{2EA33616-6C58-403A-899C-3B7D55F71B27}" presName="childShape" presStyleCnt="0"/>
      <dgm:spPr/>
    </dgm:pt>
    <dgm:pt modelId="{4D4B370D-E872-4B99-B053-9E6789D3CB11}" type="pres">
      <dgm:prSet presAssocID="{DE416E60-CF12-4738-8056-F98A479FE49F}" presName="Name13" presStyleLbl="parChTrans1D2" presStyleIdx="0" presStyleCnt="5"/>
      <dgm:spPr/>
    </dgm:pt>
    <dgm:pt modelId="{455D4E6B-6C08-4AE5-B35D-A80B5706802A}" type="pres">
      <dgm:prSet presAssocID="{0518F379-9B76-4D24-9528-ABF29A5CC0F7}" presName="childText" presStyleLbl="bgAcc1" presStyleIdx="0" presStyleCnt="5" custScaleX="176895">
        <dgm:presLayoutVars>
          <dgm:bulletEnabled val="1"/>
        </dgm:presLayoutVars>
      </dgm:prSet>
      <dgm:spPr/>
    </dgm:pt>
    <dgm:pt modelId="{1760D5F6-7DDF-469B-AC82-730919DDDBED}" type="pres">
      <dgm:prSet presAssocID="{4568FE44-2210-48FD-BE8D-0BF758877037}" presName="Name13" presStyleLbl="parChTrans1D2" presStyleIdx="1" presStyleCnt="5"/>
      <dgm:spPr/>
    </dgm:pt>
    <dgm:pt modelId="{89BE6D32-2701-49A6-923B-05977B0DD161}" type="pres">
      <dgm:prSet presAssocID="{ECCE7A60-CAE7-45AC-971B-CB3446D89B06}" presName="childText" presStyleLbl="bgAcc1" presStyleIdx="1" presStyleCnt="5" custScaleX="178103">
        <dgm:presLayoutVars>
          <dgm:bulletEnabled val="1"/>
        </dgm:presLayoutVars>
      </dgm:prSet>
      <dgm:spPr/>
    </dgm:pt>
    <dgm:pt modelId="{92A3E144-2BFC-4678-B8F4-B4E05ED38AE5}" type="pres">
      <dgm:prSet presAssocID="{93CA7D5C-FE7F-4666-B205-04B4A833D3EE}" presName="Name13" presStyleLbl="parChTrans1D2" presStyleIdx="2" presStyleCnt="5"/>
      <dgm:spPr/>
    </dgm:pt>
    <dgm:pt modelId="{490DCC9D-4ED0-47CA-8E17-C8DEA1025BCB}" type="pres">
      <dgm:prSet presAssocID="{35CDE21D-D96C-468F-96A9-8AC1C7B8B56F}" presName="childText" presStyleLbl="bgAcc1" presStyleIdx="2" presStyleCnt="5" custScaleX="179310">
        <dgm:presLayoutVars>
          <dgm:bulletEnabled val="1"/>
        </dgm:presLayoutVars>
      </dgm:prSet>
      <dgm:spPr/>
    </dgm:pt>
    <dgm:pt modelId="{21413847-549A-4A44-8768-104C3594AF0A}" type="pres">
      <dgm:prSet presAssocID="{8B341441-26C3-4BB5-8219-4BB31586C2B7}" presName="Name13" presStyleLbl="parChTrans1D2" presStyleIdx="3" presStyleCnt="5"/>
      <dgm:spPr/>
    </dgm:pt>
    <dgm:pt modelId="{B3966295-6A74-47E0-B851-EE516B79706F}" type="pres">
      <dgm:prSet presAssocID="{A9C3E5BB-4335-4B37-B06E-9664C3330F27}" presName="childText" presStyleLbl="bgAcc1" presStyleIdx="3" presStyleCnt="5" custScaleX="180517">
        <dgm:presLayoutVars>
          <dgm:bulletEnabled val="1"/>
        </dgm:presLayoutVars>
      </dgm:prSet>
      <dgm:spPr/>
    </dgm:pt>
    <dgm:pt modelId="{15125B21-1ECA-4921-ABAA-AED01DD687BF}" type="pres">
      <dgm:prSet presAssocID="{B23ABA78-08DC-4BE5-A380-61022CDCEBF5}" presName="Name13" presStyleLbl="parChTrans1D2" presStyleIdx="4" presStyleCnt="5"/>
      <dgm:spPr/>
    </dgm:pt>
    <dgm:pt modelId="{2B9884C3-610F-4F8D-A93D-BF1AA3B87783}" type="pres">
      <dgm:prSet presAssocID="{F5DC6FBC-15D0-491F-A1B8-F0DDA62A48C2}" presName="childText" presStyleLbl="bgAcc1" presStyleIdx="4" presStyleCnt="5" custScaleX="181724">
        <dgm:presLayoutVars>
          <dgm:bulletEnabled val="1"/>
        </dgm:presLayoutVars>
      </dgm:prSet>
      <dgm:spPr/>
    </dgm:pt>
  </dgm:ptLst>
  <dgm:cxnLst>
    <dgm:cxn modelId="{E741080A-8DDE-42EC-BF23-F72B3E0479EA}" srcId="{2EA33616-6C58-403A-899C-3B7D55F71B27}" destId="{A9C3E5BB-4335-4B37-B06E-9664C3330F27}" srcOrd="3" destOrd="0" parTransId="{8B341441-26C3-4BB5-8219-4BB31586C2B7}" sibTransId="{5C2BA03E-D190-499C-9734-F939DF7961B0}"/>
    <dgm:cxn modelId="{11025512-B092-48DF-8480-F6BBDD0E26F0}" type="presOf" srcId="{A9C3E5BB-4335-4B37-B06E-9664C3330F27}" destId="{B3966295-6A74-47E0-B851-EE516B79706F}" srcOrd="0" destOrd="0" presId="urn:microsoft.com/office/officeart/2005/8/layout/hierarchy3"/>
    <dgm:cxn modelId="{6A6EAC1F-23C2-4B71-8611-3333F298B673}" type="presOf" srcId="{8B341441-26C3-4BB5-8219-4BB31586C2B7}" destId="{21413847-549A-4A44-8768-104C3594AF0A}" srcOrd="0" destOrd="0" presId="urn:microsoft.com/office/officeart/2005/8/layout/hierarchy3"/>
    <dgm:cxn modelId="{BCEACB28-5347-4B2D-9BE6-E23BBD1CC90A}" type="presOf" srcId="{B23ABA78-08DC-4BE5-A380-61022CDCEBF5}" destId="{15125B21-1ECA-4921-ABAA-AED01DD687BF}" srcOrd="0" destOrd="0" presId="urn:microsoft.com/office/officeart/2005/8/layout/hierarchy3"/>
    <dgm:cxn modelId="{0B3A6A2A-CBB0-428C-A7BA-295415BA2B69}" type="presOf" srcId="{2EA33616-6C58-403A-899C-3B7D55F71B27}" destId="{D24EC594-E94A-4173-81BD-D9B994E65F86}" srcOrd="1" destOrd="0" presId="urn:microsoft.com/office/officeart/2005/8/layout/hierarchy3"/>
    <dgm:cxn modelId="{4215C92E-0F9A-4942-8EA3-85BC4763912C}" type="presOf" srcId="{0518F379-9B76-4D24-9528-ABF29A5CC0F7}" destId="{455D4E6B-6C08-4AE5-B35D-A80B5706802A}" srcOrd="0" destOrd="0" presId="urn:microsoft.com/office/officeart/2005/8/layout/hierarchy3"/>
    <dgm:cxn modelId="{AA685233-CAF4-4B16-940D-800A18B544E2}" type="presOf" srcId="{4568FE44-2210-48FD-BE8D-0BF758877037}" destId="{1760D5F6-7DDF-469B-AC82-730919DDDBED}" srcOrd="0" destOrd="0" presId="urn:microsoft.com/office/officeart/2005/8/layout/hierarchy3"/>
    <dgm:cxn modelId="{869E3563-04D4-4C72-AE47-2DFF904C2F6D}" type="presOf" srcId="{6EA1F4CD-0708-4339-A47D-25F76AEDB4DB}" destId="{C90E1470-8BCE-4A36-A1F4-ADCF2D55EC6D}" srcOrd="0" destOrd="0" presId="urn:microsoft.com/office/officeart/2005/8/layout/hierarchy3"/>
    <dgm:cxn modelId="{E0299550-D978-4F28-9CBD-C9DD06F2F742}" srcId="{2EA33616-6C58-403A-899C-3B7D55F71B27}" destId="{ECCE7A60-CAE7-45AC-971B-CB3446D89B06}" srcOrd="1" destOrd="0" parTransId="{4568FE44-2210-48FD-BE8D-0BF758877037}" sibTransId="{FF21CF09-5910-4A02-9076-6D3A99A2E9A6}"/>
    <dgm:cxn modelId="{64EFB279-B723-4B38-83DD-50B1AC02F8CD}" srcId="{2EA33616-6C58-403A-899C-3B7D55F71B27}" destId="{F5DC6FBC-15D0-491F-A1B8-F0DDA62A48C2}" srcOrd="4" destOrd="0" parTransId="{B23ABA78-08DC-4BE5-A380-61022CDCEBF5}" sibTransId="{028C8566-97DC-4A6C-B833-3CBEA9D7FE86}"/>
    <dgm:cxn modelId="{82BD7F7F-74FD-4720-8E75-B9A8586058B4}" type="presOf" srcId="{ECCE7A60-CAE7-45AC-971B-CB3446D89B06}" destId="{89BE6D32-2701-49A6-923B-05977B0DD161}" srcOrd="0" destOrd="0" presId="urn:microsoft.com/office/officeart/2005/8/layout/hierarchy3"/>
    <dgm:cxn modelId="{2382A38C-0D27-4F41-A234-A2188EC7A4E0}" type="presOf" srcId="{F5DC6FBC-15D0-491F-A1B8-F0DDA62A48C2}" destId="{2B9884C3-610F-4F8D-A93D-BF1AA3B87783}" srcOrd="0" destOrd="0" presId="urn:microsoft.com/office/officeart/2005/8/layout/hierarchy3"/>
    <dgm:cxn modelId="{31967192-D8CB-4A59-8D2C-794FFC9045E2}" type="presOf" srcId="{DE416E60-CF12-4738-8056-F98A479FE49F}" destId="{4D4B370D-E872-4B99-B053-9E6789D3CB11}" srcOrd="0" destOrd="0" presId="urn:microsoft.com/office/officeart/2005/8/layout/hierarchy3"/>
    <dgm:cxn modelId="{71C1CEA8-2BF1-43A5-8C3C-37EDC798D384}" type="presOf" srcId="{2EA33616-6C58-403A-899C-3B7D55F71B27}" destId="{B97B7684-C599-431A-B144-BFFB7249E524}" srcOrd="0" destOrd="0" presId="urn:microsoft.com/office/officeart/2005/8/layout/hierarchy3"/>
    <dgm:cxn modelId="{0E621DB2-623C-4559-A38C-A62343EA9007}" type="presOf" srcId="{35CDE21D-D96C-468F-96A9-8AC1C7B8B56F}" destId="{490DCC9D-4ED0-47CA-8E17-C8DEA1025BCB}" srcOrd="0" destOrd="0" presId="urn:microsoft.com/office/officeart/2005/8/layout/hierarchy3"/>
    <dgm:cxn modelId="{B5368AB3-6A09-4986-8A56-83DA555636EB}" srcId="{6EA1F4CD-0708-4339-A47D-25F76AEDB4DB}" destId="{2EA33616-6C58-403A-899C-3B7D55F71B27}" srcOrd="0" destOrd="0" parTransId="{D5F52E3B-7BE2-4E80-90FF-8306A17CFF8A}" sibTransId="{163CC27F-84E5-444B-8EA9-ABC32484E352}"/>
    <dgm:cxn modelId="{31EAC5B5-068B-44AC-91FC-C0F762323996}" type="presOf" srcId="{93CA7D5C-FE7F-4666-B205-04B4A833D3EE}" destId="{92A3E144-2BFC-4678-B8F4-B4E05ED38AE5}" srcOrd="0" destOrd="0" presId="urn:microsoft.com/office/officeart/2005/8/layout/hierarchy3"/>
    <dgm:cxn modelId="{33324CC3-5FD1-4CB7-B40C-AF75BB2178F3}" srcId="{2EA33616-6C58-403A-899C-3B7D55F71B27}" destId="{35CDE21D-D96C-468F-96A9-8AC1C7B8B56F}" srcOrd="2" destOrd="0" parTransId="{93CA7D5C-FE7F-4666-B205-04B4A833D3EE}" sibTransId="{EB7021E8-D520-41BE-A695-7AFD896B2E64}"/>
    <dgm:cxn modelId="{DC6C29E2-CB45-4A25-A817-0402689C31A5}" srcId="{2EA33616-6C58-403A-899C-3B7D55F71B27}" destId="{0518F379-9B76-4D24-9528-ABF29A5CC0F7}" srcOrd="0" destOrd="0" parTransId="{DE416E60-CF12-4738-8056-F98A479FE49F}" sibTransId="{BE12FF9A-AA6D-4E26-8169-D66AD7FF6FB4}"/>
    <dgm:cxn modelId="{C547E33D-45D3-4B26-8AEB-DFEB1ED0B993}" type="presParOf" srcId="{C90E1470-8BCE-4A36-A1F4-ADCF2D55EC6D}" destId="{F647B792-F14E-4B0F-BAC7-754FC08C8126}" srcOrd="0" destOrd="0" presId="urn:microsoft.com/office/officeart/2005/8/layout/hierarchy3"/>
    <dgm:cxn modelId="{25C3ADFB-83CD-4C28-89BB-1AE58200F263}" type="presParOf" srcId="{F647B792-F14E-4B0F-BAC7-754FC08C8126}" destId="{FC932A2E-62EB-4B9A-B5E5-0822E275CE0D}" srcOrd="0" destOrd="0" presId="urn:microsoft.com/office/officeart/2005/8/layout/hierarchy3"/>
    <dgm:cxn modelId="{AF5C5132-1371-4250-868C-2607D1C60862}" type="presParOf" srcId="{FC932A2E-62EB-4B9A-B5E5-0822E275CE0D}" destId="{B97B7684-C599-431A-B144-BFFB7249E524}" srcOrd="0" destOrd="0" presId="urn:microsoft.com/office/officeart/2005/8/layout/hierarchy3"/>
    <dgm:cxn modelId="{6C50921D-E8B7-4F18-A064-D4A78604D8CA}" type="presParOf" srcId="{FC932A2E-62EB-4B9A-B5E5-0822E275CE0D}" destId="{D24EC594-E94A-4173-81BD-D9B994E65F86}" srcOrd="1" destOrd="0" presId="urn:microsoft.com/office/officeart/2005/8/layout/hierarchy3"/>
    <dgm:cxn modelId="{D8841DCE-5DCC-45F2-BC9E-20B591100496}" type="presParOf" srcId="{F647B792-F14E-4B0F-BAC7-754FC08C8126}" destId="{727916CF-D435-4C02-9D54-20907CDCFF0C}" srcOrd="1" destOrd="0" presId="urn:microsoft.com/office/officeart/2005/8/layout/hierarchy3"/>
    <dgm:cxn modelId="{3F1638E5-5575-408A-B36A-E173FFF6BCED}" type="presParOf" srcId="{727916CF-D435-4C02-9D54-20907CDCFF0C}" destId="{4D4B370D-E872-4B99-B053-9E6789D3CB11}" srcOrd="0" destOrd="0" presId="urn:microsoft.com/office/officeart/2005/8/layout/hierarchy3"/>
    <dgm:cxn modelId="{29321A51-3E1A-47FE-9AC8-4681222CE9D1}" type="presParOf" srcId="{727916CF-D435-4C02-9D54-20907CDCFF0C}" destId="{455D4E6B-6C08-4AE5-B35D-A80B5706802A}" srcOrd="1" destOrd="0" presId="urn:microsoft.com/office/officeart/2005/8/layout/hierarchy3"/>
    <dgm:cxn modelId="{93BD84BF-8FEC-4E02-8F40-1F3B79BC75D8}" type="presParOf" srcId="{727916CF-D435-4C02-9D54-20907CDCFF0C}" destId="{1760D5F6-7DDF-469B-AC82-730919DDDBED}" srcOrd="2" destOrd="0" presId="urn:microsoft.com/office/officeart/2005/8/layout/hierarchy3"/>
    <dgm:cxn modelId="{4CF8847B-DDA7-4459-B4E8-255BCE752BC5}" type="presParOf" srcId="{727916CF-D435-4C02-9D54-20907CDCFF0C}" destId="{89BE6D32-2701-49A6-923B-05977B0DD161}" srcOrd="3" destOrd="0" presId="urn:microsoft.com/office/officeart/2005/8/layout/hierarchy3"/>
    <dgm:cxn modelId="{CD77B673-F919-475E-9B67-95B3ED9097FB}" type="presParOf" srcId="{727916CF-D435-4C02-9D54-20907CDCFF0C}" destId="{92A3E144-2BFC-4678-B8F4-B4E05ED38AE5}" srcOrd="4" destOrd="0" presId="urn:microsoft.com/office/officeart/2005/8/layout/hierarchy3"/>
    <dgm:cxn modelId="{E9AC9C76-E45C-4997-B223-859BB8928C4C}" type="presParOf" srcId="{727916CF-D435-4C02-9D54-20907CDCFF0C}" destId="{490DCC9D-4ED0-47CA-8E17-C8DEA1025BCB}" srcOrd="5" destOrd="0" presId="urn:microsoft.com/office/officeart/2005/8/layout/hierarchy3"/>
    <dgm:cxn modelId="{149B43F3-4918-4204-8929-F2AF1430F2B4}" type="presParOf" srcId="{727916CF-D435-4C02-9D54-20907CDCFF0C}" destId="{21413847-549A-4A44-8768-104C3594AF0A}" srcOrd="6" destOrd="0" presId="urn:microsoft.com/office/officeart/2005/8/layout/hierarchy3"/>
    <dgm:cxn modelId="{702BCF86-D84A-4306-93EC-B9814BEC4AE9}" type="presParOf" srcId="{727916CF-D435-4C02-9D54-20907CDCFF0C}" destId="{B3966295-6A74-47E0-B851-EE516B79706F}" srcOrd="7" destOrd="0" presId="urn:microsoft.com/office/officeart/2005/8/layout/hierarchy3"/>
    <dgm:cxn modelId="{24CE8566-6269-4E87-8CDC-95411AA9BB63}" type="presParOf" srcId="{727916CF-D435-4C02-9D54-20907CDCFF0C}" destId="{15125B21-1ECA-4921-ABAA-AED01DD687BF}" srcOrd="8" destOrd="0" presId="urn:microsoft.com/office/officeart/2005/8/layout/hierarchy3"/>
    <dgm:cxn modelId="{0EF0AC95-C8EE-431D-95BA-5FE3A5563487}" type="presParOf" srcId="{727916CF-D435-4C02-9D54-20907CDCFF0C}" destId="{2B9884C3-610F-4F8D-A93D-BF1AA3B87783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EA1F4CD-0708-4339-A47D-25F76AEDB4DB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C658C39-F92C-4BE3-9D1A-90CF42E1EA1F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sz="1000" dirty="0"/>
            <a:t>Job title</a:t>
          </a:r>
        </a:p>
        <a:p>
          <a:r>
            <a:rPr lang="en-GB" sz="1000" dirty="0"/>
            <a:t>JOB FAMILY/GRADE</a:t>
          </a:r>
        </a:p>
      </dgm:t>
    </dgm:pt>
    <dgm:pt modelId="{BEB72EAE-E17F-4CCA-86AC-7266DEAFD572}" type="parTrans" cxnId="{0EEC8105-F0BA-441B-A8B6-81FA2D7BB483}">
      <dgm:prSet/>
      <dgm:spPr/>
      <dgm:t>
        <a:bodyPr/>
        <a:lstStyle/>
        <a:p>
          <a:endParaRPr lang="en-GB"/>
        </a:p>
      </dgm:t>
    </dgm:pt>
    <dgm:pt modelId="{EE5A1630-BA82-4265-9E2E-464B2CC1C427}" type="sibTrans" cxnId="{0EEC8105-F0BA-441B-A8B6-81FA2D7BB483}">
      <dgm:prSet/>
      <dgm:spPr/>
      <dgm:t>
        <a:bodyPr/>
        <a:lstStyle/>
        <a:p>
          <a:endParaRPr lang="en-GB"/>
        </a:p>
      </dgm:t>
    </dgm:pt>
    <dgm:pt modelId="{7532ACA1-05EF-4049-9F3E-5E81B4042561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sz="1000" dirty="0"/>
            <a:t>Job title</a:t>
          </a:r>
        </a:p>
        <a:p>
          <a:r>
            <a:rPr lang="en-GB" sz="1000" dirty="0"/>
            <a:t>JOB FAMILY/GRADE</a:t>
          </a:r>
        </a:p>
      </dgm:t>
    </dgm:pt>
    <dgm:pt modelId="{416385FA-8615-4AD6-93E9-07E20CB98022}" type="parTrans" cxnId="{F9BD5B73-6B50-4BD6-9C2A-B6A9784F6912}">
      <dgm:prSet/>
      <dgm:spPr/>
      <dgm:t>
        <a:bodyPr/>
        <a:lstStyle/>
        <a:p>
          <a:endParaRPr lang="en-GB"/>
        </a:p>
      </dgm:t>
    </dgm:pt>
    <dgm:pt modelId="{AA259B6C-F039-4713-BC41-413B2EF9159B}" type="sibTrans" cxnId="{F9BD5B73-6B50-4BD6-9C2A-B6A9784F6912}">
      <dgm:prSet/>
      <dgm:spPr/>
      <dgm:t>
        <a:bodyPr/>
        <a:lstStyle/>
        <a:p>
          <a:endParaRPr lang="en-GB"/>
        </a:p>
      </dgm:t>
    </dgm:pt>
    <dgm:pt modelId="{882BB307-7B80-4802-B38A-EC264717C914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sz="1000" dirty="0"/>
            <a:t>Job title</a:t>
          </a:r>
        </a:p>
        <a:p>
          <a:r>
            <a:rPr lang="en-GB" sz="1000" dirty="0"/>
            <a:t>JOB FAMILY/GRADE</a:t>
          </a:r>
        </a:p>
      </dgm:t>
    </dgm:pt>
    <dgm:pt modelId="{069DB8D3-6EC2-4B23-B214-B46CB3A64F04}" type="parTrans" cxnId="{D44C3435-BAFE-4618-94F0-61FC06EED741}">
      <dgm:prSet/>
      <dgm:spPr/>
      <dgm:t>
        <a:bodyPr/>
        <a:lstStyle/>
        <a:p>
          <a:endParaRPr lang="en-GB"/>
        </a:p>
      </dgm:t>
    </dgm:pt>
    <dgm:pt modelId="{B5351465-8BC4-4523-82E1-C42DF6C85484}" type="sibTrans" cxnId="{D44C3435-BAFE-4618-94F0-61FC06EED741}">
      <dgm:prSet/>
      <dgm:spPr/>
      <dgm:t>
        <a:bodyPr/>
        <a:lstStyle/>
        <a:p>
          <a:endParaRPr lang="en-GB"/>
        </a:p>
      </dgm:t>
    </dgm:pt>
    <dgm:pt modelId="{A3EFC8A5-718F-42F3-84E1-642E7399A082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GB"/>
        </a:p>
      </dgm:t>
    </dgm:pt>
    <dgm:pt modelId="{ABEAAE8E-98DE-40F3-AB47-F1A5590A28A4}" type="parTrans" cxnId="{5C0F18FD-4AB9-47D2-B183-EEED43302C81}">
      <dgm:prSet/>
      <dgm:spPr/>
      <dgm:t>
        <a:bodyPr/>
        <a:lstStyle/>
        <a:p>
          <a:endParaRPr lang="en-GB"/>
        </a:p>
      </dgm:t>
    </dgm:pt>
    <dgm:pt modelId="{231B1488-2F78-462F-A48B-A5825417EEDD}" type="sibTrans" cxnId="{5C0F18FD-4AB9-47D2-B183-EEED43302C81}">
      <dgm:prSet/>
      <dgm:spPr/>
      <dgm:t>
        <a:bodyPr/>
        <a:lstStyle/>
        <a:p>
          <a:endParaRPr lang="en-GB"/>
        </a:p>
      </dgm:t>
    </dgm:pt>
    <dgm:pt modelId="{03EB4741-CBBC-49C0-A98F-B46F22D0767F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GB"/>
        </a:p>
      </dgm:t>
    </dgm:pt>
    <dgm:pt modelId="{55FFC654-AD9D-44AA-9A7F-B07544731934}" type="parTrans" cxnId="{54D31B5A-3702-4B4B-91D8-C9FF18C4DCFC}">
      <dgm:prSet/>
      <dgm:spPr/>
      <dgm:t>
        <a:bodyPr/>
        <a:lstStyle/>
        <a:p>
          <a:endParaRPr lang="en-GB"/>
        </a:p>
      </dgm:t>
    </dgm:pt>
    <dgm:pt modelId="{3417A0B6-59BF-4B14-9DFD-A3B552198D55}" type="sibTrans" cxnId="{54D31B5A-3702-4B4B-91D8-C9FF18C4DCFC}">
      <dgm:prSet/>
      <dgm:spPr/>
      <dgm:t>
        <a:bodyPr/>
        <a:lstStyle/>
        <a:p>
          <a:endParaRPr lang="en-GB"/>
        </a:p>
      </dgm:t>
    </dgm:pt>
    <dgm:pt modelId="{21E498CD-12AA-4D5A-8590-36F9A851FD48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GB"/>
        </a:p>
      </dgm:t>
    </dgm:pt>
    <dgm:pt modelId="{C04719C2-3622-40B2-A60B-F8368F993F1B}" type="parTrans" cxnId="{B61C888A-77D9-46A8-86B3-3A03592935A0}">
      <dgm:prSet/>
      <dgm:spPr/>
      <dgm:t>
        <a:bodyPr/>
        <a:lstStyle/>
        <a:p>
          <a:endParaRPr lang="en-GB"/>
        </a:p>
      </dgm:t>
    </dgm:pt>
    <dgm:pt modelId="{DE87372D-1E62-41B3-8C2A-82956005DCD3}" type="sibTrans" cxnId="{B61C888A-77D9-46A8-86B3-3A03592935A0}">
      <dgm:prSet/>
      <dgm:spPr/>
      <dgm:t>
        <a:bodyPr/>
        <a:lstStyle/>
        <a:p>
          <a:endParaRPr lang="en-GB"/>
        </a:p>
      </dgm:t>
    </dgm:pt>
    <dgm:pt modelId="{07F90343-DD08-426B-A96E-434CBA87F43B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GB"/>
        </a:p>
      </dgm:t>
    </dgm:pt>
    <dgm:pt modelId="{353117E1-D60B-452E-A360-E413B2102226}" type="parTrans" cxnId="{E27EF9BE-9CF3-49AE-980F-DD6D757E75B6}">
      <dgm:prSet/>
      <dgm:spPr/>
      <dgm:t>
        <a:bodyPr/>
        <a:lstStyle/>
        <a:p>
          <a:endParaRPr lang="en-GB"/>
        </a:p>
      </dgm:t>
    </dgm:pt>
    <dgm:pt modelId="{CDAFF65F-71E4-402F-9985-F185C44D516A}" type="sibTrans" cxnId="{E27EF9BE-9CF3-49AE-980F-DD6D757E75B6}">
      <dgm:prSet/>
      <dgm:spPr/>
      <dgm:t>
        <a:bodyPr/>
        <a:lstStyle/>
        <a:p>
          <a:endParaRPr lang="en-GB"/>
        </a:p>
      </dgm:t>
    </dgm:pt>
    <dgm:pt modelId="{D2C070F6-14F9-4069-925A-7AA437829066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GB"/>
        </a:p>
      </dgm:t>
    </dgm:pt>
    <dgm:pt modelId="{36038E37-D54E-4785-81A7-9643DCF24E04}" type="parTrans" cxnId="{75ADC878-2D11-4CC8-8F09-FF13B8CFA817}">
      <dgm:prSet/>
      <dgm:spPr/>
      <dgm:t>
        <a:bodyPr/>
        <a:lstStyle/>
        <a:p>
          <a:endParaRPr lang="en-GB"/>
        </a:p>
      </dgm:t>
    </dgm:pt>
    <dgm:pt modelId="{C21A1FD2-7233-47B2-91A0-504DC2AB425B}" type="sibTrans" cxnId="{75ADC878-2D11-4CC8-8F09-FF13B8CFA817}">
      <dgm:prSet/>
      <dgm:spPr/>
      <dgm:t>
        <a:bodyPr/>
        <a:lstStyle/>
        <a:p>
          <a:endParaRPr lang="en-GB"/>
        </a:p>
      </dgm:t>
    </dgm:pt>
    <dgm:pt modelId="{985EF7D3-E12D-4D11-A5F2-9929248D4A98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GB"/>
        </a:p>
      </dgm:t>
    </dgm:pt>
    <dgm:pt modelId="{FF574617-008F-4B06-B729-8720ECECABAB}" type="parTrans" cxnId="{E4159DC9-03F2-468E-A7C1-510F75910021}">
      <dgm:prSet/>
      <dgm:spPr/>
      <dgm:t>
        <a:bodyPr/>
        <a:lstStyle/>
        <a:p>
          <a:endParaRPr lang="en-GB"/>
        </a:p>
      </dgm:t>
    </dgm:pt>
    <dgm:pt modelId="{F4176BD8-6531-4490-A6BB-4ECF5BABA580}" type="sibTrans" cxnId="{E4159DC9-03F2-468E-A7C1-510F75910021}">
      <dgm:prSet/>
      <dgm:spPr/>
      <dgm:t>
        <a:bodyPr/>
        <a:lstStyle/>
        <a:p>
          <a:endParaRPr lang="en-GB"/>
        </a:p>
      </dgm:t>
    </dgm:pt>
    <dgm:pt modelId="{64ABE4BA-F9A7-42F7-BEDB-D36732D3D78D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GB"/>
        </a:p>
      </dgm:t>
    </dgm:pt>
    <dgm:pt modelId="{51CDBD08-73FA-41CD-B728-099BC5D3AEFB}" type="parTrans" cxnId="{7972CB32-1D17-4542-B5B4-BEAB7C6D88D9}">
      <dgm:prSet/>
      <dgm:spPr/>
      <dgm:t>
        <a:bodyPr/>
        <a:lstStyle/>
        <a:p>
          <a:endParaRPr lang="en-GB"/>
        </a:p>
      </dgm:t>
    </dgm:pt>
    <dgm:pt modelId="{8D66ACBA-FA7E-49DD-9DC2-04B013251F97}" type="sibTrans" cxnId="{7972CB32-1D17-4542-B5B4-BEAB7C6D88D9}">
      <dgm:prSet/>
      <dgm:spPr/>
      <dgm:t>
        <a:bodyPr/>
        <a:lstStyle/>
        <a:p>
          <a:endParaRPr lang="en-GB"/>
        </a:p>
      </dgm:t>
    </dgm:pt>
    <dgm:pt modelId="{7AA7FFEE-D7C8-472C-B592-02236488F272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GB"/>
        </a:p>
      </dgm:t>
    </dgm:pt>
    <dgm:pt modelId="{9AA06DC9-C426-44CD-B037-230F5B1CCCB5}" type="parTrans" cxnId="{CA12D64C-46FF-4E9E-AA2A-D4A276EA9424}">
      <dgm:prSet/>
      <dgm:spPr/>
      <dgm:t>
        <a:bodyPr/>
        <a:lstStyle/>
        <a:p>
          <a:endParaRPr lang="en-GB"/>
        </a:p>
      </dgm:t>
    </dgm:pt>
    <dgm:pt modelId="{4782EBFA-B85F-4F0C-A175-64D74511055E}" type="sibTrans" cxnId="{CA12D64C-46FF-4E9E-AA2A-D4A276EA9424}">
      <dgm:prSet/>
      <dgm:spPr/>
      <dgm:t>
        <a:bodyPr/>
        <a:lstStyle/>
        <a:p>
          <a:endParaRPr lang="en-GB"/>
        </a:p>
      </dgm:t>
    </dgm:pt>
    <dgm:pt modelId="{5D361ECB-EB81-4C24-980C-17A93628C461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GB"/>
        </a:p>
      </dgm:t>
    </dgm:pt>
    <dgm:pt modelId="{9C78F021-E111-44F9-A4D9-BE1511F476DF}" type="parTrans" cxnId="{80E5C87B-C77A-4C7E-A496-B426A9965DAE}">
      <dgm:prSet/>
      <dgm:spPr/>
      <dgm:t>
        <a:bodyPr/>
        <a:lstStyle/>
        <a:p>
          <a:endParaRPr lang="en-GB"/>
        </a:p>
      </dgm:t>
    </dgm:pt>
    <dgm:pt modelId="{BA6323C7-B794-4AE3-BFA1-A36E981935F1}" type="sibTrans" cxnId="{80E5C87B-C77A-4C7E-A496-B426A9965DAE}">
      <dgm:prSet/>
      <dgm:spPr/>
      <dgm:t>
        <a:bodyPr/>
        <a:lstStyle/>
        <a:p>
          <a:endParaRPr lang="en-GB"/>
        </a:p>
      </dgm:t>
    </dgm:pt>
    <dgm:pt modelId="{6F3600F2-3041-46F5-ABA6-E1EADBE5484B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GB"/>
        </a:p>
      </dgm:t>
    </dgm:pt>
    <dgm:pt modelId="{F52EB517-3436-478C-BB7A-9F6D6AFA0B6B}" type="parTrans" cxnId="{0F766837-1A54-4C0F-AD7B-FF1BEE23FF19}">
      <dgm:prSet/>
      <dgm:spPr/>
      <dgm:t>
        <a:bodyPr/>
        <a:lstStyle/>
        <a:p>
          <a:endParaRPr lang="en-GB"/>
        </a:p>
      </dgm:t>
    </dgm:pt>
    <dgm:pt modelId="{E7E1B679-F057-452A-9515-6329A8386FDD}" type="sibTrans" cxnId="{0F766837-1A54-4C0F-AD7B-FF1BEE23FF19}">
      <dgm:prSet/>
      <dgm:spPr/>
      <dgm:t>
        <a:bodyPr/>
        <a:lstStyle/>
        <a:p>
          <a:endParaRPr lang="en-GB"/>
        </a:p>
      </dgm:t>
    </dgm:pt>
    <dgm:pt modelId="{BE809DCD-C791-4D06-B74E-636465068ABF}" type="pres">
      <dgm:prSet presAssocID="{6EA1F4CD-0708-4339-A47D-25F76AEDB4D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CC3AB44-1C5B-4663-B1A2-C67820361284}" type="pres">
      <dgm:prSet presAssocID="{EC658C39-F92C-4BE3-9D1A-90CF42E1EA1F}" presName="hierRoot1" presStyleCnt="0">
        <dgm:presLayoutVars>
          <dgm:hierBranch val="init"/>
        </dgm:presLayoutVars>
      </dgm:prSet>
      <dgm:spPr/>
    </dgm:pt>
    <dgm:pt modelId="{8DDB0B4C-D307-4C45-A4E5-4D830A7047E5}" type="pres">
      <dgm:prSet presAssocID="{EC658C39-F92C-4BE3-9D1A-90CF42E1EA1F}" presName="rootComposite1" presStyleCnt="0"/>
      <dgm:spPr/>
    </dgm:pt>
    <dgm:pt modelId="{11537ACC-8207-4D1D-B835-165C1B9756E3}" type="pres">
      <dgm:prSet presAssocID="{EC658C39-F92C-4BE3-9D1A-90CF42E1EA1F}" presName="rootText1" presStyleLbl="node0" presStyleIdx="0" presStyleCnt="1">
        <dgm:presLayoutVars>
          <dgm:chPref val="3"/>
        </dgm:presLayoutVars>
      </dgm:prSet>
      <dgm:spPr/>
    </dgm:pt>
    <dgm:pt modelId="{838BD2AA-C89F-457D-9CDA-19B22F7C2D35}" type="pres">
      <dgm:prSet presAssocID="{EC658C39-F92C-4BE3-9D1A-90CF42E1EA1F}" presName="rootConnector1" presStyleLbl="node1" presStyleIdx="0" presStyleCnt="0"/>
      <dgm:spPr/>
    </dgm:pt>
    <dgm:pt modelId="{DFE2959C-F7D1-49AE-BECA-2CF12C6D3FE1}" type="pres">
      <dgm:prSet presAssocID="{EC658C39-F92C-4BE3-9D1A-90CF42E1EA1F}" presName="hierChild2" presStyleCnt="0"/>
      <dgm:spPr/>
    </dgm:pt>
    <dgm:pt modelId="{5DE0EE1E-B88A-4CC2-BC38-65BCC4D3C21B}" type="pres">
      <dgm:prSet presAssocID="{416385FA-8615-4AD6-93E9-07E20CB98022}" presName="Name37" presStyleLbl="parChTrans1D2" presStyleIdx="0" presStyleCnt="3"/>
      <dgm:spPr/>
    </dgm:pt>
    <dgm:pt modelId="{697A3558-4F81-477E-9712-87F2E09C7C85}" type="pres">
      <dgm:prSet presAssocID="{7532ACA1-05EF-4049-9F3E-5E81B4042561}" presName="hierRoot2" presStyleCnt="0">
        <dgm:presLayoutVars>
          <dgm:hierBranch val="init"/>
        </dgm:presLayoutVars>
      </dgm:prSet>
      <dgm:spPr/>
    </dgm:pt>
    <dgm:pt modelId="{D98ED86B-8B47-48F8-8396-C7428A807CD0}" type="pres">
      <dgm:prSet presAssocID="{7532ACA1-05EF-4049-9F3E-5E81B4042561}" presName="rootComposite" presStyleCnt="0"/>
      <dgm:spPr/>
    </dgm:pt>
    <dgm:pt modelId="{800C53CA-B307-4B4E-A4D2-9CB5922947F6}" type="pres">
      <dgm:prSet presAssocID="{7532ACA1-05EF-4049-9F3E-5E81B4042561}" presName="rootText" presStyleLbl="node2" presStyleIdx="0" presStyleCnt="3">
        <dgm:presLayoutVars>
          <dgm:chPref val="3"/>
        </dgm:presLayoutVars>
      </dgm:prSet>
      <dgm:spPr/>
    </dgm:pt>
    <dgm:pt modelId="{43429F9D-8988-47D6-9CB6-BC503A0FDCB6}" type="pres">
      <dgm:prSet presAssocID="{7532ACA1-05EF-4049-9F3E-5E81B4042561}" presName="rootConnector" presStyleLbl="node2" presStyleIdx="0" presStyleCnt="3"/>
      <dgm:spPr/>
    </dgm:pt>
    <dgm:pt modelId="{359BC094-4296-4B2D-AD24-530F80C4F188}" type="pres">
      <dgm:prSet presAssocID="{7532ACA1-05EF-4049-9F3E-5E81B4042561}" presName="hierChild4" presStyleCnt="0"/>
      <dgm:spPr/>
    </dgm:pt>
    <dgm:pt modelId="{BF5BB285-7040-459A-9EAE-4DBC0ED8D224}" type="pres">
      <dgm:prSet presAssocID="{51CDBD08-73FA-41CD-B728-099BC5D3AEFB}" presName="Name37" presStyleLbl="parChTrans1D3" presStyleIdx="0" presStyleCnt="6"/>
      <dgm:spPr/>
    </dgm:pt>
    <dgm:pt modelId="{4ECE9289-DBD6-4B48-8D0D-DF62E66FD21E}" type="pres">
      <dgm:prSet presAssocID="{64ABE4BA-F9A7-42F7-BEDB-D36732D3D78D}" presName="hierRoot2" presStyleCnt="0">
        <dgm:presLayoutVars>
          <dgm:hierBranch val="init"/>
        </dgm:presLayoutVars>
      </dgm:prSet>
      <dgm:spPr/>
    </dgm:pt>
    <dgm:pt modelId="{72451159-F185-451A-932D-299E3E9995BD}" type="pres">
      <dgm:prSet presAssocID="{64ABE4BA-F9A7-42F7-BEDB-D36732D3D78D}" presName="rootComposite" presStyleCnt="0"/>
      <dgm:spPr/>
    </dgm:pt>
    <dgm:pt modelId="{669D17F3-E7F8-4FE9-AFE8-9BF0DB22A2E8}" type="pres">
      <dgm:prSet presAssocID="{64ABE4BA-F9A7-42F7-BEDB-D36732D3D78D}" presName="rootText" presStyleLbl="node3" presStyleIdx="0" presStyleCnt="6">
        <dgm:presLayoutVars>
          <dgm:chPref val="3"/>
        </dgm:presLayoutVars>
      </dgm:prSet>
      <dgm:spPr/>
    </dgm:pt>
    <dgm:pt modelId="{08264B75-D621-4594-8A75-A06BA7FBF620}" type="pres">
      <dgm:prSet presAssocID="{64ABE4BA-F9A7-42F7-BEDB-D36732D3D78D}" presName="rootConnector" presStyleLbl="node3" presStyleIdx="0" presStyleCnt="6"/>
      <dgm:spPr/>
    </dgm:pt>
    <dgm:pt modelId="{D3B3BCEA-CE4D-4091-A4BE-7677FB1C9C4D}" type="pres">
      <dgm:prSet presAssocID="{64ABE4BA-F9A7-42F7-BEDB-D36732D3D78D}" presName="hierChild4" presStyleCnt="0"/>
      <dgm:spPr/>
    </dgm:pt>
    <dgm:pt modelId="{A1CD028F-1B01-4C0D-8F84-87DAFD8AFF4C}" type="pres">
      <dgm:prSet presAssocID="{64ABE4BA-F9A7-42F7-BEDB-D36732D3D78D}" presName="hierChild5" presStyleCnt="0"/>
      <dgm:spPr/>
    </dgm:pt>
    <dgm:pt modelId="{961A251A-A8E7-4B50-8EA6-0A47C6455687}" type="pres">
      <dgm:prSet presAssocID="{9AA06DC9-C426-44CD-B037-230F5B1CCCB5}" presName="Name37" presStyleLbl="parChTrans1D3" presStyleIdx="1" presStyleCnt="6"/>
      <dgm:spPr/>
    </dgm:pt>
    <dgm:pt modelId="{5C69ABBA-F0B5-473B-A31D-701E71F08F2F}" type="pres">
      <dgm:prSet presAssocID="{7AA7FFEE-D7C8-472C-B592-02236488F272}" presName="hierRoot2" presStyleCnt="0">
        <dgm:presLayoutVars>
          <dgm:hierBranch val="init"/>
        </dgm:presLayoutVars>
      </dgm:prSet>
      <dgm:spPr/>
    </dgm:pt>
    <dgm:pt modelId="{B8E3FFF2-CAEB-4D02-A044-874AB7386700}" type="pres">
      <dgm:prSet presAssocID="{7AA7FFEE-D7C8-472C-B592-02236488F272}" presName="rootComposite" presStyleCnt="0"/>
      <dgm:spPr/>
    </dgm:pt>
    <dgm:pt modelId="{82FC395B-C69C-4CEF-A577-4DB7C497FC17}" type="pres">
      <dgm:prSet presAssocID="{7AA7FFEE-D7C8-472C-B592-02236488F272}" presName="rootText" presStyleLbl="node3" presStyleIdx="1" presStyleCnt="6">
        <dgm:presLayoutVars>
          <dgm:chPref val="3"/>
        </dgm:presLayoutVars>
      </dgm:prSet>
      <dgm:spPr/>
    </dgm:pt>
    <dgm:pt modelId="{816DC70C-EAFB-45FC-BEC3-7CF4CA1FAF9B}" type="pres">
      <dgm:prSet presAssocID="{7AA7FFEE-D7C8-472C-B592-02236488F272}" presName="rootConnector" presStyleLbl="node3" presStyleIdx="1" presStyleCnt="6"/>
      <dgm:spPr/>
    </dgm:pt>
    <dgm:pt modelId="{164D379A-33AC-43EC-96FB-006BF20E9729}" type="pres">
      <dgm:prSet presAssocID="{7AA7FFEE-D7C8-472C-B592-02236488F272}" presName="hierChild4" presStyleCnt="0"/>
      <dgm:spPr/>
    </dgm:pt>
    <dgm:pt modelId="{DE1C4638-A797-44EF-A4A9-3822E4E36D6D}" type="pres">
      <dgm:prSet presAssocID="{7AA7FFEE-D7C8-472C-B592-02236488F272}" presName="hierChild5" presStyleCnt="0"/>
      <dgm:spPr/>
    </dgm:pt>
    <dgm:pt modelId="{2EBCC805-6859-461C-AE32-8C806E8CC024}" type="pres">
      <dgm:prSet presAssocID="{9C78F021-E111-44F9-A4D9-BE1511F476DF}" presName="Name37" presStyleLbl="parChTrans1D3" presStyleIdx="2" presStyleCnt="6"/>
      <dgm:spPr/>
    </dgm:pt>
    <dgm:pt modelId="{EE0E15C4-A7CF-454A-8D13-A75EBBE86C22}" type="pres">
      <dgm:prSet presAssocID="{5D361ECB-EB81-4C24-980C-17A93628C461}" presName="hierRoot2" presStyleCnt="0">
        <dgm:presLayoutVars>
          <dgm:hierBranch val="init"/>
        </dgm:presLayoutVars>
      </dgm:prSet>
      <dgm:spPr/>
    </dgm:pt>
    <dgm:pt modelId="{6724636C-9BFB-4598-98F0-97666A1F4585}" type="pres">
      <dgm:prSet presAssocID="{5D361ECB-EB81-4C24-980C-17A93628C461}" presName="rootComposite" presStyleCnt="0"/>
      <dgm:spPr/>
    </dgm:pt>
    <dgm:pt modelId="{B284CA0D-A7FB-4986-B5E7-1211DE19CD54}" type="pres">
      <dgm:prSet presAssocID="{5D361ECB-EB81-4C24-980C-17A93628C461}" presName="rootText" presStyleLbl="node3" presStyleIdx="2" presStyleCnt="6">
        <dgm:presLayoutVars>
          <dgm:chPref val="3"/>
        </dgm:presLayoutVars>
      </dgm:prSet>
      <dgm:spPr/>
    </dgm:pt>
    <dgm:pt modelId="{45509F48-EDB8-47E0-ADCD-2284B9D97BDF}" type="pres">
      <dgm:prSet presAssocID="{5D361ECB-EB81-4C24-980C-17A93628C461}" presName="rootConnector" presStyleLbl="node3" presStyleIdx="2" presStyleCnt="6"/>
      <dgm:spPr/>
    </dgm:pt>
    <dgm:pt modelId="{3929DD36-A910-4196-8A20-9352B6B0A206}" type="pres">
      <dgm:prSet presAssocID="{5D361ECB-EB81-4C24-980C-17A93628C461}" presName="hierChild4" presStyleCnt="0"/>
      <dgm:spPr/>
    </dgm:pt>
    <dgm:pt modelId="{D804E139-A651-47A8-BB63-0EEB78351DD7}" type="pres">
      <dgm:prSet presAssocID="{5D361ECB-EB81-4C24-980C-17A93628C461}" presName="hierChild5" presStyleCnt="0"/>
      <dgm:spPr/>
    </dgm:pt>
    <dgm:pt modelId="{85E3E069-A57E-4661-9AFF-DDB34B7596DF}" type="pres">
      <dgm:prSet presAssocID="{7532ACA1-05EF-4049-9F3E-5E81B4042561}" presName="hierChild5" presStyleCnt="0"/>
      <dgm:spPr/>
    </dgm:pt>
    <dgm:pt modelId="{F69E9651-C199-46A3-9B07-3A65A3989B18}" type="pres">
      <dgm:prSet presAssocID="{069DB8D3-6EC2-4B23-B214-B46CB3A64F04}" presName="Name37" presStyleLbl="parChTrans1D2" presStyleIdx="1" presStyleCnt="3"/>
      <dgm:spPr/>
    </dgm:pt>
    <dgm:pt modelId="{BF124CBD-ABFE-4044-A0B6-C102E60AFAC7}" type="pres">
      <dgm:prSet presAssocID="{882BB307-7B80-4802-B38A-EC264717C914}" presName="hierRoot2" presStyleCnt="0">
        <dgm:presLayoutVars>
          <dgm:hierBranch val="init"/>
        </dgm:presLayoutVars>
      </dgm:prSet>
      <dgm:spPr/>
    </dgm:pt>
    <dgm:pt modelId="{8A853BD7-A386-4EC2-A345-17709D4FF1C2}" type="pres">
      <dgm:prSet presAssocID="{882BB307-7B80-4802-B38A-EC264717C914}" presName="rootComposite" presStyleCnt="0"/>
      <dgm:spPr/>
    </dgm:pt>
    <dgm:pt modelId="{2C504722-7301-4FD8-B5B1-D81B7DE8D77B}" type="pres">
      <dgm:prSet presAssocID="{882BB307-7B80-4802-B38A-EC264717C914}" presName="rootText" presStyleLbl="node2" presStyleIdx="1" presStyleCnt="3">
        <dgm:presLayoutVars>
          <dgm:chPref val="3"/>
        </dgm:presLayoutVars>
      </dgm:prSet>
      <dgm:spPr/>
    </dgm:pt>
    <dgm:pt modelId="{FD6C8F94-B22A-4F1A-A661-2F312385E364}" type="pres">
      <dgm:prSet presAssocID="{882BB307-7B80-4802-B38A-EC264717C914}" presName="rootConnector" presStyleLbl="node2" presStyleIdx="1" presStyleCnt="3"/>
      <dgm:spPr/>
    </dgm:pt>
    <dgm:pt modelId="{C760F170-2F0C-4500-8B4A-76EAD89EC8AA}" type="pres">
      <dgm:prSet presAssocID="{882BB307-7B80-4802-B38A-EC264717C914}" presName="hierChild4" presStyleCnt="0"/>
      <dgm:spPr/>
    </dgm:pt>
    <dgm:pt modelId="{B0432627-4266-452A-95F8-AFA4790647B3}" type="pres">
      <dgm:prSet presAssocID="{882BB307-7B80-4802-B38A-EC264717C914}" presName="hierChild5" presStyleCnt="0"/>
      <dgm:spPr/>
    </dgm:pt>
    <dgm:pt modelId="{3F35711E-D053-450D-8509-D1C46862E299}" type="pres">
      <dgm:prSet presAssocID="{ABEAAE8E-98DE-40F3-AB47-F1A5590A28A4}" presName="Name37" presStyleLbl="parChTrans1D2" presStyleIdx="2" presStyleCnt="3"/>
      <dgm:spPr/>
    </dgm:pt>
    <dgm:pt modelId="{521ECC6C-3E37-4387-981E-A64E1DE44853}" type="pres">
      <dgm:prSet presAssocID="{A3EFC8A5-718F-42F3-84E1-642E7399A082}" presName="hierRoot2" presStyleCnt="0">
        <dgm:presLayoutVars>
          <dgm:hierBranch val="init"/>
        </dgm:presLayoutVars>
      </dgm:prSet>
      <dgm:spPr/>
    </dgm:pt>
    <dgm:pt modelId="{4D9921C3-EE6E-49DA-B212-53EDE0CC01FC}" type="pres">
      <dgm:prSet presAssocID="{A3EFC8A5-718F-42F3-84E1-642E7399A082}" presName="rootComposite" presStyleCnt="0"/>
      <dgm:spPr/>
    </dgm:pt>
    <dgm:pt modelId="{5978D45F-1159-447A-BDBC-9A95038B79DB}" type="pres">
      <dgm:prSet presAssocID="{A3EFC8A5-718F-42F3-84E1-642E7399A082}" presName="rootText" presStyleLbl="node2" presStyleIdx="2" presStyleCnt="3">
        <dgm:presLayoutVars>
          <dgm:chPref val="3"/>
        </dgm:presLayoutVars>
      </dgm:prSet>
      <dgm:spPr/>
    </dgm:pt>
    <dgm:pt modelId="{A10AF2CB-E738-440B-A280-108417ABADAC}" type="pres">
      <dgm:prSet presAssocID="{A3EFC8A5-718F-42F3-84E1-642E7399A082}" presName="rootConnector" presStyleLbl="node2" presStyleIdx="2" presStyleCnt="3"/>
      <dgm:spPr/>
    </dgm:pt>
    <dgm:pt modelId="{165D03C8-4FDB-4B79-B5B9-794944D2B0DD}" type="pres">
      <dgm:prSet presAssocID="{A3EFC8A5-718F-42F3-84E1-642E7399A082}" presName="hierChild4" presStyleCnt="0"/>
      <dgm:spPr/>
    </dgm:pt>
    <dgm:pt modelId="{305AE2D6-3562-4821-B13E-5EA15F808292}" type="pres">
      <dgm:prSet presAssocID="{55FFC654-AD9D-44AA-9A7F-B07544731934}" presName="Name37" presStyleLbl="parChTrans1D3" presStyleIdx="3" presStyleCnt="6"/>
      <dgm:spPr/>
    </dgm:pt>
    <dgm:pt modelId="{21DA1CDD-AEA0-49C2-B3B8-4689C521D974}" type="pres">
      <dgm:prSet presAssocID="{03EB4741-CBBC-49C0-A98F-B46F22D0767F}" presName="hierRoot2" presStyleCnt="0">
        <dgm:presLayoutVars>
          <dgm:hierBranch val="init"/>
        </dgm:presLayoutVars>
      </dgm:prSet>
      <dgm:spPr/>
    </dgm:pt>
    <dgm:pt modelId="{C252F8F2-1FFE-45D8-9492-572168F250CD}" type="pres">
      <dgm:prSet presAssocID="{03EB4741-CBBC-49C0-A98F-B46F22D0767F}" presName="rootComposite" presStyleCnt="0"/>
      <dgm:spPr/>
    </dgm:pt>
    <dgm:pt modelId="{8CF3386B-7796-4EE3-9B8F-AA3AC9AFC5D2}" type="pres">
      <dgm:prSet presAssocID="{03EB4741-CBBC-49C0-A98F-B46F22D0767F}" presName="rootText" presStyleLbl="node3" presStyleIdx="3" presStyleCnt="6">
        <dgm:presLayoutVars>
          <dgm:chPref val="3"/>
        </dgm:presLayoutVars>
      </dgm:prSet>
      <dgm:spPr/>
    </dgm:pt>
    <dgm:pt modelId="{BCF56E1E-660D-4982-B033-F14CC56D4DC5}" type="pres">
      <dgm:prSet presAssocID="{03EB4741-CBBC-49C0-A98F-B46F22D0767F}" presName="rootConnector" presStyleLbl="node3" presStyleIdx="3" presStyleCnt="6"/>
      <dgm:spPr/>
    </dgm:pt>
    <dgm:pt modelId="{CEA99DDC-BC9A-4C90-9A2D-2DFA369358BC}" type="pres">
      <dgm:prSet presAssocID="{03EB4741-CBBC-49C0-A98F-B46F22D0767F}" presName="hierChild4" presStyleCnt="0"/>
      <dgm:spPr/>
    </dgm:pt>
    <dgm:pt modelId="{F85A082E-D4AF-4A66-9200-7CDFC483FC9F}" type="pres">
      <dgm:prSet presAssocID="{03EB4741-CBBC-49C0-A98F-B46F22D0767F}" presName="hierChild5" presStyleCnt="0"/>
      <dgm:spPr/>
    </dgm:pt>
    <dgm:pt modelId="{8AF550E1-716A-48D3-817C-1DAA083E980D}" type="pres">
      <dgm:prSet presAssocID="{C04719C2-3622-40B2-A60B-F8368F993F1B}" presName="Name37" presStyleLbl="parChTrans1D3" presStyleIdx="4" presStyleCnt="6"/>
      <dgm:spPr/>
    </dgm:pt>
    <dgm:pt modelId="{A50F46EC-AE7F-42D6-BACD-3B42D907E592}" type="pres">
      <dgm:prSet presAssocID="{21E498CD-12AA-4D5A-8590-36F9A851FD48}" presName="hierRoot2" presStyleCnt="0">
        <dgm:presLayoutVars>
          <dgm:hierBranch val="init"/>
        </dgm:presLayoutVars>
      </dgm:prSet>
      <dgm:spPr/>
    </dgm:pt>
    <dgm:pt modelId="{7CD590CA-0000-4DF8-A9D3-415CCC7E950F}" type="pres">
      <dgm:prSet presAssocID="{21E498CD-12AA-4D5A-8590-36F9A851FD48}" presName="rootComposite" presStyleCnt="0"/>
      <dgm:spPr/>
    </dgm:pt>
    <dgm:pt modelId="{FE01C5CC-449A-48D1-997C-BC02FBD5CD62}" type="pres">
      <dgm:prSet presAssocID="{21E498CD-12AA-4D5A-8590-36F9A851FD48}" presName="rootText" presStyleLbl="node3" presStyleIdx="4" presStyleCnt="6">
        <dgm:presLayoutVars>
          <dgm:chPref val="3"/>
        </dgm:presLayoutVars>
      </dgm:prSet>
      <dgm:spPr/>
    </dgm:pt>
    <dgm:pt modelId="{670535C4-3BB3-42B3-A4F8-22D4886BE618}" type="pres">
      <dgm:prSet presAssocID="{21E498CD-12AA-4D5A-8590-36F9A851FD48}" presName="rootConnector" presStyleLbl="node3" presStyleIdx="4" presStyleCnt="6"/>
      <dgm:spPr/>
    </dgm:pt>
    <dgm:pt modelId="{FE81AFDC-D80B-4A8F-8411-8DFB5F6A71E8}" type="pres">
      <dgm:prSet presAssocID="{21E498CD-12AA-4D5A-8590-36F9A851FD48}" presName="hierChild4" presStyleCnt="0"/>
      <dgm:spPr/>
    </dgm:pt>
    <dgm:pt modelId="{19166D1A-0C33-474F-AF19-B19F485FB15C}" type="pres">
      <dgm:prSet presAssocID="{21E498CD-12AA-4D5A-8590-36F9A851FD48}" presName="hierChild5" presStyleCnt="0"/>
      <dgm:spPr/>
    </dgm:pt>
    <dgm:pt modelId="{CCA1C819-C40C-4DCA-A974-048C5F7973F9}" type="pres">
      <dgm:prSet presAssocID="{353117E1-D60B-452E-A360-E413B2102226}" presName="Name37" presStyleLbl="parChTrans1D3" presStyleIdx="5" presStyleCnt="6"/>
      <dgm:spPr/>
    </dgm:pt>
    <dgm:pt modelId="{2196CE4E-9E5D-420B-AEB0-F36D81DCBD03}" type="pres">
      <dgm:prSet presAssocID="{07F90343-DD08-426B-A96E-434CBA87F43B}" presName="hierRoot2" presStyleCnt="0">
        <dgm:presLayoutVars>
          <dgm:hierBranch val="init"/>
        </dgm:presLayoutVars>
      </dgm:prSet>
      <dgm:spPr/>
    </dgm:pt>
    <dgm:pt modelId="{597C0886-CAD1-4DDB-AE39-A2D56EFA2E6F}" type="pres">
      <dgm:prSet presAssocID="{07F90343-DD08-426B-A96E-434CBA87F43B}" presName="rootComposite" presStyleCnt="0"/>
      <dgm:spPr/>
    </dgm:pt>
    <dgm:pt modelId="{A1E48AFD-B4C1-4F21-8D61-5596341AFF05}" type="pres">
      <dgm:prSet presAssocID="{07F90343-DD08-426B-A96E-434CBA87F43B}" presName="rootText" presStyleLbl="node3" presStyleIdx="5" presStyleCnt="6">
        <dgm:presLayoutVars>
          <dgm:chPref val="3"/>
        </dgm:presLayoutVars>
      </dgm:prSet>
      <dgm:spPr/>
    </dgm:pt>
    <dgm:pt modelId="{C0627E2B-6070-4478-9194-057FAAD52266}" type="pres">
      <dgm:prSet presAssocID="{07F90343-DD08-426B-A96E-434CBA87F43B}" presName="rootConnector" presStyleLbl="node3" presStyleIdx="5" presStyleCnt="6"/>
      <dgm:spPr/>
    </dgm:pt>
    <dgm:pt modelId="{6354ABA1-9171-48FC-B4CA-66E8421A7522}" type="pres">
      <dgm:prSet presAssocID="{07F90343-DD08-426B-A96E-434CBA87F43B}" presName="hierChild4" presStyleCnt="0"/>
      <dgm:spPr/>
    </dgm:pt>
    <dgm:pt modelId="{9D14CB7D-05FC-4515-8544-7411079C76A9}" type="pres">
      <dgm:prSet presAssocID="{36038E37-D54E-4785-81A7-9643DCF24E04}" presName="Name37" presStyleLbl="parChTrans1D4" presStyleIdx="0" presStyleCnt="3"/>
      <dgm:spPr/>
    </dgm:pt>
    <dgm:pt modelId="{420AB84C-1A02-4FF2-A8CC-44F4D369CB99}" type="pres">
      <dgm:prSet presAssocID="{D2C070F6-14F9-4069-925A-7AA437829066}" presName="hierRoot2" presStyleCnt="0">
        <dgm:presLayoutVars>
          <dgm:hierBranch val="init"/>
        </dgm:presLayoutVars>
      </dgm:prSet>
      <dgm:spPr/>
    </dgm:pt>
    <dgm:pt modelId="{A55458AD-B0C4-4B4C-A299-2B4C0D3785AF}" type="pres">
      <dgm:prSet presAssocID="{D2C070F6-14F9-4069-925A-7AA437829066}" presName="rootComposite" presStyleCnt="0"/>
      <dgm:spPr/>
    </dgm:pt>
    <dgm:pt modelId="{33615C5D-2928-488C-99D9-7D3524F1CDC5}" type="pres">
      <dgm:prSet presAssocID="{D2C070F6-14F9-4069-925A-7AA437829066}" presName="rootText" presStyleLbl="node4" presStyleIdx="0" presStyleCnt="3">
        <dgm:presLayoutVars>
          <dgm:chPref val="3"/>
        </dgm:presLayoutVars>
      </dgm:prSet>
      <dgm:spPr/>
    </dgm:pt>
    <dgm:pt modelId="{82B6F86B-E78C-47C3-913B-4FAFC225BDB6}" type="pres">
      <dgm:prSet presAssocID="{D2C070F6-14F9-4069-925A-7AA437829066}" presName="rootConnector" presStyleLbl="node4" presStyleIdx="0" presStyleCnt="3"/>
      <dgm:spPr/>
    </dgm:pt>
    <dgm:pt modelId="{55FA9B4E-B980-4D46-827D-AA1D82EB6C3F}" type="pres">
      <dgm:prSet presAssocID="{D2C070F6-14F9-4069-925A-7AA437829066}" presName="hierChild4" presStyleCnt="0"/>
      <dgm:spPr/>
    </dgm:pt>
    <dgm:pt modelId="{D6CDADFD-1D0B-4EFC-9696-6593257548CA}" type="pres">
      <dgm:prSet presAssocID="{D2C070F6-14F9-4069-925A-7AA437829066}" presName="hierChild5" presStyleCnt="0"/>
      <dgm:spPr/>
    </dgm:pt>
    <dgm:pt modelId="{1451552A-AEFC-4905-A3FA-92C4D1CE21A6}" type="pres">
      <dgm:prSet presAssocID="{FF574617-008F-4B06-B729-8720ECECABAB}" presName="Name37" presStyleLbl="parChTrans1D4" presStyleIdx="1" presStyleCnt="3"/>
      <dgm:spPr/>
    </dgm:pt>
    <dgm:pt modelId="{CDE57C7B-0253-4D26-A34C-AEAF7949E584}" type="pres">
      <dgm:prSet presAssocID="{985EF7D3-E12D-4D11-A5F2-9929248D4A98}" presName="hierRoot2" presStyleCnt="0">
        <dgm:presLayoutVars>
          <dgm:hierBranch val="hang"/>
        </dgm:presLayoutVars>
      </dgm:prSet>
      <dgm:spPr/>
    </dgm:pt>
    <dgm:pt modelId="{A69F226F-1C4E-4E22-82B0-8B15639BBF2A}" type="pres">
      <dgm:prSet presAssocID="{985EF7D3-E12D-4D11-A5F2-9929248D4A98}" presName="rootComposite" presStyleCnt="0"/>
      <dgm:spPr/>
    </dgm:pt>
    <dgm:pt modelId="{A8C1B438-9974-4DA9-9FA3-5DDFA5752344}" type="pres">
      <dgm:prSet presAssocID="{985EF7D3-E12D-4D11-A5F2-9929248D4A98}" presName="rootText" presStyleLbl="node4" presStyleIdx="1" presStyleCnt="3">
        <dgm:presLayoutVars>
          <dgm:chPref val="3"/>
        </dgm:presLayoutVars>
      </dgm:prSet>
      <dgm:spPr/>
    </dgm:pt>
    <dgm:pt modelId="{6F4739A2-0712-4578-836F-A001DB6AC484}" type="pres">
      <dgm:prSet presAssocID="{985EF7D3-E12D-4D11-A5F2-9929248D4A98}" presName="rootConnector" presStyleLbl="node4" presStyleIdx="1" presStyleCnt="3"/>
      <dgm:spPr/>
    </dgm:pt>
    <dgm:pt modelId="{41075B7D-65F2-47AA-9574-1904AEBE7E96}" type="pres">
      <dgm:prSet presAssocID="{985EF7D3-E12D-4D11-A5F2-9929248D4A98}" presName="hierChild4" presStyleCnt="0"/>
      <dgm:spPr/>
    </dgm:pt>
    <dgm:pt modelId="{E1ECF348-F963-4794-BC90-0A260565FA83}" type="pres">
      <dgm:prSet presAssocID="{985EF7D3-E12D-4D11-A5F2-9929248D4A98}" presName="hierChild5" presStyleCnt="0"/>
      <dgm:spPr/>
    </dgm:pt>
    <dgm:pt modelId="{5E554646-36A1-4E9D-B8A6-2F2BE93596F6}" type="pres">
      <dgm:prSet presAssocID="{F52EB517-3436-478C-BB7A-9F6D6AFA0B6B}" presName="Name37" presStyleLbl="parChTrans1D4" presStyleIdx="2" presStyleCnt="3"/>
      <dgm:spPr/>
    </dgm:pt>
    <dgm:pt modelId="{1D6F9EF3-059C-411A-BEFF-F06E126F78A2}" type="pres">
      <dgm:prSet presAssocID="{6F3600F2-3041-46F5-ABA6-E1EADBE5484B}" presName="hierRoot2" presStyleCnt="0">
        <dgm:presLayoutVars>
          <dgm:hierBranch val="init"/>
        </dgm:presLayoutVars>
      </dgm:prSet>
      <dgm:spPr/>
    </dgm:pt>
    <dgm:pt modelId="{2514EBED-0CE8-4DB1-A404-4641D99D8967}" type="pres">
      <dgm:prSet presAssocID="{6F3600F2-3041-46F5-ABA6-E1EADBE5484B}" presName="rootComposite" presStyleCnt="0"/>
      <dgm:spPr/>
    </dgm:pt>
    <dgm:pt modelId="{904A51BC-A27B-41A7-9D84-B46E8FBF9FBC}" type="pres">
      <dgm:prSet presAssocID="{6F3600F2-3041-46F5-ABA6-E1EADBE5484B}" presName="rootText" presStyleLbl="node4" presStyleIdx="2" presStyleCnt="3">
        <dgm:presLayoutVars>
          <dgm:chPref val="3"/>
        </dgm:presLayoutVars>
      </dgm:prSet>
      <dgm:spPr/>
    </dgm:pt>
    <dgm:pt modelId="{E7CF2F4D-0A99-4CBC-961F-C28DEF5481EB}" type="pres">
      <dgm:prSet presAssocID="{6F3600F2-3041-46F5-ABA6-E1EADBE5484B}" presName="rootConnector" presStyleLbl="node4" presStyleIdx="2" presStyleCnt="3"/>
      <dgm:spPr/>
    </dgm:pt>
    <dgm:pt modelId="{609D8C4F-489A-4D89-84E7-BB882BCBC838}" type="pres">
      <dgm:prSet presAssocID="{6F3600F2-3041-46F5-ABA6-E1EADBE5484B}" presName="hierChild4" presStyleCnt="0"/>
      <dgm:spPr/>
    </dgm:pt>
    <dgm:pt modelId="{197779D8-A229-4F6F-B770-9915054D491D}" type="pres">
      <dgm:prSet presAssocID="{6F3600F2-3041-46F5-ABA6-E1EADBE5484B}" presName="hierChild5" presStyleCnt="0"/>
      <dgm:spPr/>
    </dgm:pt>
    <dgm:pt modelId="{638CD200-3DC4-4AF1-AD36-E568E82407FE}" type="pres">
      <dgm:prSet presAssocID="{07F90343-DD08-426B-A96E-434CBA87F43B}" presName="hierChild5" presStyleCnt="0"/>
      <dgm:spPr/>
    </dgm:pt>
    <dgm:pt modelId="{92E2DA23-B1C3-426C-843D-9CBC67043B64}" type="pres">
      <dgm:prSet presAssocID="{A3EFC8A5-718F-42F3-84E1-642E7399A082}" presName="hierChild5" presStyleCnt="0"/>
      <dgm:spPr/>
    </dgm:pt>
    <dgm:pt modelId="{40DDE88A-7776-4F51-AEB9-D2EC9019D32E}" type="pres">
      <dgm:prSet presAssocID="{EC658C39-F92C-4BE3-9D1A-90CF42E1EA1F}" presName="hierChild3" presStyleCnt="0"/>
      <dgm:spPr/>
    </dgm:pt>
  </dgm:ptLst>
  <dgm:cxnLst>
    <dgm:cxn modelId="{C6C69502-9C15-4A68-970D-10BC21DC1A7A}" type="presOf" srcId="{7AA7FFEE-D7C8-472C-B592-02236488F272}" destId="{82FC395B-C69C-4CEF-A577-4DB7C497FC17}" srcOrd="0" destOrd="0" presId="urn:microsoft.com/office/officeart/2005/8/layout/orgChart1"/>
    <dgm:cxn modelId="{0EEC8105-F0BA-441B-A8B6-81FA2D7BB483}" srcId="{6EA1F4CD-0708-4339-A47D-25F76AEDB4DB}" destId="{EC658C39-F92C-4BE3-9D1A-90CF42E1EA1F}" srcOrd="0" destOrd="0" parTransId="{BEB72EAE-E17F-4CCA-86AC-7266DEAFD572}" sibTransId="{EE5A1630-BA82-4265-9E2E-464B2CC1C427}"/>
    <dgm:cxn modelId="{ED0DB206-58A5-4627-8BAE-0449EF336D31}" type="presOf" srcId="{F52EB517-3436-478C-BB7A-9F6D6AFA0B6B}" destId="{5E554646-36A1-4E9D-B8A6-2F2BE93596F6}" srcOrd="0" destOrd="0" presId="urn:microsoft.com/office/officeart/2005/8/layout/orgChart1"/>
    <dgm:cxn modelId="{0B3ABF19-9E6E-43E4-9A6A-4419D0DBD939}" type="presOf" srcId="{FF574617-008F-4B06-B729-8720ECECABAB}" destId="{1451552A-AEFC-4905-A3FA-92C4D1CE21A6}" srcOrd="0" destOrd="0" presId="urn:microsoft.com/office/officeart/2005/8/layout/orgChart1"/>
    <dgm:cxn modelId="{181E4322-5AB4-4B60-A53F-BAF30F3CC61C}" type="presOf" srcId="{9C78F021-E111-44F9-A4D9-BE1511F476DF}" destId="{2EBCC805-6859-461C-AE32-8C806E8CC024}" srcOrd="0" destOrd="0" presId="urn:microsoft.com/office/officeart/2005/8/layout/orgChart1"/>
    <dgm:cxn modelId="{04115723-9457-49CB-9ECB-C0C69ED4BDB4}" type="presOf" srcId="{5D361ECB-EB81-4C24-980C-17A93628C461}" destId="{B284CA0D-A7FB-4986-B5E7-1211DE19CD54}" srcOrd="0" destOrd="0" presId="urn:microsoft.com/office/officeart/2005/8/layout/orgChart1"/>
    <dgm:cxn modelId="{EA9A7727-05CF-4246-A158-47C38D43E10E}" type="presOf" srcId="{5D361ECB-EB81-4C24-980C-17A93628C461}" destId="{45509F48-EDB8-47E0-ADCD-2284B9D97BDF}" srcOrd="1" destOrd="0" presId="urn:microsoft.com/office/officeart/2005/8/layout/orgChart1"/>
    <dgm:cxn modelId="{7972CB32-1D17-4542-B5B4-BEAB7C6D88D9}" srcId="{7532ACA1-05EF-4049-9F3E-5E81B4042561}" destId="{64ABE4BA-F9A7-42F7-BEDB-D36732D3D78D}" srcOrd="0" destOrd="0" parTransId="{51CDBD08-73FA-41CD-B728-099BC5D3AEFB}" sibTransId="{8D66ACBA-FA7E-49DD-9DC2-04B013251F97}"/>
    <dgm:cxn modelId="{9967A434-E9C7-49C6-9035-52A29B3D0510}" type="presOf" srcId="{ABEAAE8E-98DE-40F3-AB47-F1A5590A28A4}" destId="{3F35711E-D053-450D-8509-D1C46862E299}" srcOrd="0" destOrd="0" presId="urn:microsoft.com/office/officeart/2005/8/layout/orgChart1"/>
    <dgm:cxn modelId="{D3DDCB34-8AD0-4D9F-8168-27FA1000489B}" type="presOf" srcId="{64ABE4BA-F9A7-42F7-BEDB-D36732D3D78D}" destId="{669D17F3-E7F8-4FE9-AFE8-9BF0DB22A2E8}" srcOrd="0" destOrd="0" presId="urn:microsoft.com/office/officeart/2005/8/layout/orgChart1"/>
    <dgm:cxn modelId="{D44C3435-BAFE-4618-94F0-61FC06EED741}" srcId="{EC658C39-F92C-4BE3-9D1A-90CF42E1EA1F}" destId="{882BB307-7B80-4802-B38A-EC264717C914}" srcOrd="1" destOrd="0" parTransId="{069DB8D3-6EC2-4B23-B214-B46CB3A64F04}" sibTransId="{B5351465-8BC4-4523-82E1-C42DF6C85484}"/>
    <dgm:cxn modelId="{0F766837-1A54-4C0F-AD7B-FF1BEE23FF19}" srcId="{07F90343-DD08-426B-A96E-434CBA87F43B}" destId="{6F3600F2-3041-46F5-ABA6-E1EADBE5484B}" srcOrd="2" destOrd="0" parTransId="{F52EB517-3436-478C-BB7A-9F6D6AFA0B6B}" sibTransId="{E7E1B679-F057-452A-9515-6329A8386FDD}"/>
    <dgm:cxn modelId="{2A08A137-C0CB-4348-9B1D-F09744AE0AC9}" type="presOf" srcId="{D2C070F6-14F9-4069-925A-7AA437829066}" destId="{82B6F86B-E78C-47C3-913B-4FAFC225BDB6}" srcOrd="1" destOrd="0" presId="urn:microsoft.com/office/officeart/2005/8/layout/orgChart1"/>
    <dgm:cxn modelId="{8727A339-BA9B-4859-AAF1-0362E6190833}" type="presOf" srcId="{03EB4741-CBBC-49C0-A98F-B46F22D0767F}" destId="{8CF3386B-7796-4EE3-9B8F-AA3AC9AFC5D2}" srcOrd="0" destOrd="0" presId="urn:microsoft.com/office/officeart/2005/8/layout/orgChart1"/>
    <dgm:cxn modelId="{55B56D3C-390D-4106-89C0-43CF9B89F734}" type="presOf" srcId="{353117E1-D60B-452E-A360-E413B2102226}" destId="{CCA1C819-C40C-4DCA-A974-048C5F7973F9}" srcOrd="0" destOrd="0" presId="urn:microsoft.com/office/officeart/2005/8/layout/orgChart1"/>
    <dgm:cxn modelId="{80594F61-691E-4210-B9A3-4870583ED540}" type="presOf" srcId="{07F90343-DD08-426B-A96E-434CBA87F43B}" destId="{C0627E2B-6070-4478-9194-057FAAD52266}" srcOrd="1" destOrd="0" presId="urn:microsoft.com/office/officeart/2005/8/layout/orgChart1"/>
    <dgm:cxn modelId="{94436948-1ECC-4419-B952-81C9403CAC61}" type="presOf" srcId="{55FFC654-AD9D-44AA-9A7F-B07544731934}" destId="{305AE2D6-3562-4821-B13E-5EA15F808292}" srcOrd="0" destOrd="0" presId="urn:microsoft.com/office/officeart/2005/8/layout/orgChart1"/>
    <dgm:cxn modelId="{D9E14249-6959-4CF3-BA91-C2D80E32B99B}" type="presOf" srcId="{7532ACA1-05EF-4049-9F3E-5E81B4042561}" destId="{43429F9D-8988-47D6-9CB6-BC503A0FDCB6}" srcOrd="1" destOrd="0" presId="urn:microsoft.com/office/officeart/2005/8/layout/orgChart1"/>
    <dgm:cxn modelId="{CA12D64C-46FF-4E9E-AA2A-D4A276EA9424}" srcId="{7532ACA1-05EF-4049-9F3E-5E81B4042561}" destId="{7AA7FFEE-D7C8-472C-B592-02236488F272}" srcOrd="1" destOrd="0" parTransId="{9AA06DC9-C426-44CD-B037-230F5B1CCCB5}" sibTransId="{4782EBFA-B85F-4F0C-A175-64D74511055E}"/>
    <dgm:cxn modelId="{F29F6A4F-02C0-4143-8F8E-701AC34EA094}" type="presOf" srcId="{6EA1F4CD-0708-4339-A47D-25F76AEDB4DB}" destId="{BE809DCD-C791-4D06-B74E-636465068ABF}" srcOrd="0" destOrd="0" presId="urn:microsoft.com/office/officeart/2005/8/layout/orgChart1"/>
    <dgm:cxn modelId="{F9BD5B73-6B50-4BD6-9C2A-B6A9784F6912}" srcId="{EC658C39-F92C-4BE3-9D1A-90CF42E1EA1F}" destId="{7532ACA1-05EF-4049-9F3E-5E81B4042561}" srcOrd="0" destOrd="0" parTransId="{416385FA-8615-4AD6-93E9-07E20CB98022}" sibTransId="{AA259B6C-F039-4713-BC41-413B2EF9159B}"/>
    <dgm:cxn modelId="{441E3E77-B46F-43C5-BF19-536D072F4AA9}" type="presOf" srcId="{985EF7D3-E12D-4D11-A5F2-9929248D4A98}" destId="{A8C1B438-9974-4DA9-9FA3-5DDFA5752344}" srcOrd="0" destOrd="0" presId="urn:microsoft.com/office/officeart/2005/8/layout/orgChart1"/>
    <dgm:cxn modelId="{9F037B58-3C87-4702-A1BF-9357870C9671}" type="presOf" srcId="{C04719C2-3622-40B2-A60B-F8368F993F1B}" destId="{8AF550E1-716A-48D3-817C-1DAA083E980D}" srcOrd="0" destOrd="0" presId="urn:microsoft.com/office/officeart/2005/8/layout/orgChart1"/>
    <dgm:cxn modelId="{75ADC878-2D11-4CC8-8F09-FF13B8CFA817}" srcId="{07F90343-DD08-426B-A96E-434CBA87F43B}" destId="{D2C070F6-14F9-4069-925A-7AA437829066}" srcOrd="0" destOrd="0" parTransId="{36038E37-D54E-4785-81A7-9643DCF24E04}" sibTransId="{C21A1FD2-7233-47B2-91A0-504DC2AB425B}"/>
    <dgm:cxn modelId="{54D31B5A-3702-4B4B-91D8-C9FF18C4DCFC}" srcId="{A3EFC8A5-718F-42F3-84E1-642E7399A082}" destId="{03EB4741-CBBC-49C0-A98F-B46F22D0767F}" srcOrd="0" destOrd="0" parTransId="{55FFC654-AD9D-44AA-9A7F-B07544731934}" sibTransId="{3417A0B6-59BF-4B14-9DFD-A3B552198D55}"/>
    <dgm:cxn modelId="{AD68F77A-8DDB-4802-88F1-5486C90817F6}" type="presOf" srcId="{EC658C39-F92C-4BE3-9D1A-90CF42E1EA1F}" destId="{11537ACC-8207-4D1D-B835-165C1B9756E3}" srcOrd="0" destOrd="0" presId="urn:microsoft.com/office/officeart/2005/8/layout/orgChart1"/>
    <dgm:cxn modelId="{80E5C87B-C77A-4C7E-A496-B426A9965DAE}" srcId="{7532ACA1-05EF-4049-9F3E-5E81B4042561}" destId="{5D361ECB-EB81-4C24-980C-17A93628C461}" srcOrd="2" destOrd="0" parTransId="{9C78F021-E111-44F9-A4D9-BE1511F476DF}" sibTransId="{BA6323C7-B794-4AE3-BFA1-A36E981935F1}"/>
    <dgm:cxn modelId="{5A096680-0A19-4AA2-8371-560129D22D1F}" type="presOf" srcId="{21E498CD-12AA-4D5A-8590-36F9A851FD48}" destId="{670535C4-3BB3-42B3-A4F8-22D4886BE618}" srcOrd="1" destOrd="0" presId="urn:microsoft.com/office/officeart/2005/8/layout/orgChart1"/>
    <dgm:cxn modelId="{F9651185-2E9C-4366-91A6-3A88C8137BFD}" type="presOf" srcId="{21E498CD-12AA-4D5A-8590-36F9A851FD48}" destId="{FE01C5CC-449A-48D1-997C-BC02FBD5CD62}" srcOrd="0" destOrd="0" presId="urn:microsoft.com/office/officeart/2005/8/layout/orgChart1"/>
    <dgm:cxn modelId="{B61C888A-77D9-46A8-86B3-3A03592935A0}" srcId="{A3EFC8A5-718F-42F3-84E1-642E7399A082}" destId="{21E498CD-12AA-4D5A-8590-36F9A851FD48}" srcOrd="1" destOrd="0" parTransId="{C04719C2-3622-40B2-A60B-F8368F993F1B}" sibTransId="{DE87372D-1E62-41B3-8C2A-82956005DCD3}"/>
    <dgm:cxn modelId="{1370B58A-D965-4BD8-A6EB-6AF9530B015E}" type="presOf" srcId="{D2C070F6-14F9-4069-925A-7AA437829066}" destId="{33615C5D-2928-488C-99D9-7D3524F1CDC5}" srcOrd="0" destOrd="0" presId="urn:microsoft.com/office/officeart/2005/8/layout/orgChart1"/>
    <dgm:cxn modelId="{0E43208C-64E5-4B1E-BC1E-9572A423EA40}" type="presOf" srcId="{6F3600F2-3041-46F5-ABA6-E1EADBE5484B}" destId="{E7CF2F4D-0A99-4CBC-961F-C28DEF5481EB}" srcOrd="1" destOrd="0" presId="urn:microsoft.com/office/officeart/2005/8/layout/orgChart1"/>
    <dgm:cxn modelId="{DE739D91-BEA6-4E7B-BD5D-325F99707E4A}" type="presOf" srcId="{03EB4741-CBBC-49C0-A98F-B46F22D0767F}" destId="{BCF56E1E-660D-4982-B033-F14CC56D4DC5}" srcOrd="1" destOrd="0" presId="urn:microsoft.com/office/officeart/2005/8/layout/orgChart1"/>
    <dgm:cxn modelId="{B1C7A296-14C9-4B4E-A1E9-FB8641385519}" type="presOf" srcId="{07F90343-DD08-426B-A96E-434CBA87F43B}" destId="{A1E48AFD-B4C1-4F21-8D61-5596341AFF05}" srcOrd="0" destOrd="0" presId="urn:microsoft.com/office/officeart/2005/8/layout/orgChart1"/>
    <dgm:cxn modelId="{6FFA4D99-FBC9-4490-95B5-9AB6C41F2049}" type="presOf" srcId="{EC658C39-F92C-4BE3-9D1A-90CF42E1EA1F}" destId="{838BD2AA-C89F-457D-9CDA-19B22F7C2D35}" srcOrd="1" destOrd="0" presId="urn:microsoft.com/office/officeart/2005/8/layout/orgChart1"/>
    <dgm:cxn modelId="{91B3D6A4-2ACF-4F1B-A01C-23110E53C56D}" type="presOf" srcId="{36038E37-D54E-4785-81A7-9643DCF24E04}" destId="{9D14CB7D-05FC-4515-8544-7411079C76A9}" srcOrd="0" destOrd="0" presId="urn:microsoft.com/office/officeart/2005/8/layout/orgChart1"/>
    <dgm:cxn modelId="{E68160A6-4A84-4218-93ED-384FE6D7ED77}" type="presOf" srcId="{7532ACA1-05EF-4049-9F3E-5E81B4042561}" destId="{800C53CA-B307-4B4E-A4D2-9CB5922947F6}" srcOrd="0" destOrd="0" presId="urn:microsoft.com/office/officeart/2005/8/layout/orgChart1"/>
    <dgm:cxn modelId="{D4EBB2AD-6682-45F1-AB2D-B7F45626D1AA}" type="presOf" srcId="{882BB307-7B80-4802-B38A-EC264717C914}" destId="{2C504722-7301-4FD8-B5B1-D81B7DE8D77B}" srcOrd="0" destOrd="0" presId="urn:microsoft.com/office/officeart/2005/8/layout/orgChart1"/>
    <dgm:cxn modelId="{659893AE-87BA-4EAB-9CC9-DA3DF83742D2}" type="presOf" srcId="{51CDBD08-73FA-41CD-B728-099BC5D3AEFB}" destId="{BF5BB285-7040-459A-9EAE-4DBC0ED8D224}" srcOrd="0" destOrd="0" presId="urn:microsoft.com/office/officeart/2005/8/layout/orgChart1"/>
    <dgm:cxn modelId="{55A4C1BB-9EB3-4DAA-8AF9-97B9CEDCFA30}" type="presOf" srcId="{9AA06DC9-C426-44CD-B037-230F5B1CCCB5}" destId="{961A251A-A8E7-4B50-8EA6-0A47C6455687}" srcOrd="0" destOrd="0" presId="urn:microsoft.com/office/officeart/2005/8/layout/orgChart1"/>
    <dgm:cxn modelId="{E27EF9BE-9CF3-49AE-980F-DD6D757E75B6}" srcId="{A3EFC8A5-718F-42F3-84E1-642E7399A082}" destId="{07F90343-DD08-426B-A96E-434CBA87F43B}" srcOrd="2" destOrd="0" parTransId="{353117E1-D60B-452E-A360-E413B2102226}" sibTransId="{CDAFF65F-71E4-402F-9985-F185C44D516A}"/>
    <dgm:cxn modelId="{4646C0C6-B3A7-402D-A630-020B50A6B458}" type="presOf" srcId="{64ABE4BA-F9A7-42F7-BEDB-D36732D3D78D}" destId="{08264B75-D621-4594-8A75-A06BA7FBF620}" srcOrd="1" destOrd="0" presId="urn:microsoft.com/office/officeart/2005/8/layout/orgChart1"/>
    <dgm:cxn modelId="{CDBAB1C7-7C7D-47DE-8B0C-0AC969B5D6A0}" type="presOf" srcId="{882BB307-7B80-4802-B38A-EC264717C914}" destId="{FD6C8F94-B22A-4F1A-A661-2F312385E364}" srcOrd="1" destOrd="0" presId="urn:microsoft.com/office/officeart/2005/8/layout/orgChart1"/>
    <dgm:cxn modelId="{E4159DC9-03F2-468E-A7C1-510F75910021}" srcId="{07F90343-DD08-426B-A96E-434CBA87F43B}" destId="{985EF7D3-E12D-4D11-A5F2-9929248D4A98}" srcOrd="1" destOrd="0" parTransId="{FF574617-008F-4B06-B729-8720ECECABAB}" sibTransId="{F4176BD8-6531-4490-A6BB-4ECF5BABA580}"/>
    <dgm:cxn modelId="{72653DCA-4D6F-4A55-8C74-8A29DDDD5BFE}" type="presOf" srcId="{6F3600F2-3041-46F5-ABA6-E1EADBE5484B}" destId="{904A51BC-A27B-41A7-9D84-B46E8FBF9FBC}" srcOrd="0" destOrd="0" presId="urn:microsoft.com/office/officeart/2005/8/layout/orgChart1"/>
    <dgm:cxn modelId="{590641D2-EDF6-491B-8E58-E6A1388C7E2D}" type="presOf" srcId="{069DB8D3-6EC2-4B23-B214-B46CB3A64F04}" destId="{F69E9651-C199-46A3-9B07-3A65A3989B18}" srcOrd="0" destOrd="0" presId="urn:microsoft.com/office/officeart/2005/8/layout/orgChart1"/>
    <dgm:cxn modelId="{1BA9EDD5-39C0-4477-B9B5-3E9031A29B6D}" type="presOf" srcId="{416385FA-8615-4AD6-93E9-07E20CB98022}" destId="{5DE0EE1E-B88A-4CC2-BC38-65BCC4D3C21B}" srcOrd="0" destOrd="0" presId="urn:microsoft.com/office/officeart/2005/8/layout/orgChart1"/>
    <dgm:cxn modelId="{D61A95D9-C081-4544-9C9A-68A4EC2009B2}" type="presOf" srcId="{A3EFC8A5-718F-42F3-84E1-642E7399A082}" destId="{5978D45F-1159-447A-BDBC-9A95038B79DB}" srcOrd="0" destOrd="0" presId="urn:microsoft.com/office/officeart/2005/8/layout/orgChart1"/>
    <dgm:cxn modelId="{0408BEDD-E3A5-48F9-A17B-1B84D55ABB4B}" type="presOf" srcId="{7AA7FFEE-D7C8-472C-B592-02236488F272}" destId="{816DC70C-EAFB-45FC-BEC3-7CF4CA1FAF9B}" srcOrd="1" destOrd="0" presId="urn:microsoft.com/office/officeart/2005/8/layout/orgChart1"/>
    <dgm:cxn modelId="{A0DCC0E5-45D0-43E1-BF05-C73E4EB6DBCD}" type="presOf" srcId="{A3EFC8A5-718F-42F3-84E1-642E7399A082}" destId="{A10AF2CB-E738-440B-A280-108417ABADAC}" srcOrd="1" destOrd="0" presId="urn:microsoft.com/office/officeart/2005/8/layout/orgChart1"/>
    <dgm:cxn modelId="{5C0F18FD-4AB9-47D2-B183-EEED43302C81}" srcId="{EC658C39-F92C-4BE3-9D1A-90CF42E1EA1F}" destId="{A3EFC8A5-718F-42F3-84E1-642E7399A082}" srcOrd="2" destOrd="0" parTransId="{ABEAAE8E-98DE-40F3-AB47-F1A5590A28A4}" sibTransId="{231B1488-2F78-462F-A48B-A5825417EEDD}"/>
    <dgm:cxn modelId="{D8ECF3FE-5BA2-40A8-A9DB-BB2AFA129AF0}" type="presOf" srcId="{985EF7D3-E12D-4D11-A5F2-9929248D4A98}" destId="{6F4739A2-0712-4578-836F-A001DB6AC484}" srcOrd="1" destOrd="0" presId="urn:microsoft.com/office/officeart/2005/8/layout/orgChart1"/>
    <dgm:cxn modelId="{84880E62-A5A0-4034-AA2C-287C31C15322}" type="presParOf" srcId="{BE809DCD-C791-4D06-B74E-636465068ABF}" destId="{2CC3AB44-1C5B-4663-B1A2-C67820361284}" srcOrd="0" destOrd="0" presId="urn:microsoft.com/office/officeart/2005/8/layout/orgChart1"/>
    <dgm:cxn modelId="{DD44DD07-FDE5-4BD7-9DBD-644875C425BA}" type="presParOf" srcId="{2CC3AB44-1C5B-4663-B1A2-C67820361284}" destId="{8DDB0B4C-D307-4C45-A4E5-4D830A7047E5}" srcOrd="0" destOrd="0" presId="urn:microsoft.com/office/officeart/2005/8/layout/orgChart1"/>
    <dgm:cxn modelId="{C11AFCD1-9124-4E34-8E57-6BE13DA334B7}" type="presParOf" srcId="{8DDB0B4C-D307-4C45-A4E5-4D830A7047E5}" destId="{11537ACC-8207-4D1D-B835-165C1B9756E3}" srcOrd="0" destOrd="0" presId="urn:microsoft.com/office/officeart/2005/8/layout/orgChart1"/>
    <dgm:cxn modelId="{F8BD18F2-FE23-4D29-B303-8DF94CF2C5A3}" type="presParOf" srcId="{8DDB0B4C-D307-4C45-A4E5-4D830A7047E5}" destId="{838BD2AA-C89F-457D-9CDA-19B22F7C2D35}" srcOrd="1" destOrd="0" presId="urn:microsoft.com/office/officeart/2005/8/layout/orgChart1"/>
    <dgm:cxn modelId="{FD9DE85B-F4F3-4A6B-9B00-C93BE22EAAA9}" type="presParOf" srcId="{2CC3AB44-1C5B-4663-B1A2-C67820361284}" destId="{DFE2959C-F7D1-49AE-BECA-2CF12C6D3FE1}" srcOrd="1" destOrd="0" presId="urn:microsoft.com/office/officeart/2005/8/layout/orgChart1"/>
    <dgm:cxn modelId="{EBF06AA5-4984-4E41-89C2-24906B56BF6C}" type="presParOf" srcId="{DFE2959C-F7D1-49AE-BECA-2CF12C6D3FE1}" destId="{5DE0EE1E-B88A-4CC2-BC38-65BCC4D3C21B}" srcOrd="0" destOrd="0" presId="urn:microsoft.com/office/officeart/2005/8/layout/orgChart1"/>
    <dgm:cxn modelId="{D8C0E080-83CB-43BE-827B-0BE8DE0F70E1}" type="presParOf" srcId="{DFE2959C-F7D1-49AE-BECA-2CF12C6D3FE1}" destId="{697A3558-4F81-477E-9712-87F2E09C7C85}" srcOrd="1" destOrd="0" presId="urn:microsoft.com/office/officeart/2005/8/layout/orgChart1"/>
    <dgm:cxn modelId="{5E5BF155-D261-4919-85F9-485881847D82}" type="presParOf" srcId="{697A3558-4F81-477E-9712-87F2E09C7C85}" destId="{D98ED86B-8B47-48F8-8396-C7428A807CD0}" srcOrd="0" destOrd="0" presId="urn:microsoft.com/office/officeart/2005/8/layout/orgChart1"/>
    <dgm:cxn modelId="{75A1234B-463C-4322-9519-2CF84A81F407}" type="presParOf" srcId="{D98ED86B-8B47-48F8-8396-C7428A807CD0}" destId="{800C53CA-B307-4B4E-A4D2-9CB5922947F6}" srcOrd="0" destOrd="0" presId="urn:microsoft.com/office/officeart/2005/8/layout/orgChart1"/>
    <dgm:cxn modelId="{890EC54A-DC8B-4395-9D38-57D1DD3CF5F6}" type="presParOf" srcId="{D98ED86B-8B47-48F8-8396-C7428A807CD0}" destId="{43429F9D-8988-47D6-9CB6-BC503A0FDCB6}" srcOrd="1" destOrd="0" presId="urn:microsoft.com/office/officeart/2005/8/layout/orgChart1"/>
    <dgm:cxn modelId="{AFD596AE-912B-4858-8BCF-A8A6952CE729}" type="presParOf" srcId="{697A3558-4F81-477E-9712-87F2E09C7C85}" destId="{359BC094-4296-4B2D-AD24-530F80C4F188}" srcOrd="1" destOrd="0" presId="urn:microsoft.com/office/officeart/2005/8/layout/orgChart1"/>
    <dgm:cxn modelId="{D76F823A-8538-4B7F-997A-5ED8C7263982}" type="presParOf" srcId="{359BC094-4296-4B2D-AD24-530F80C4F188}" destId="{BF5BB285-7040-459A-9EAE-4DBC0ED8D224}" srcOrd="0" destOrd="0" presId="urn:microsoft.com/office/officeart/2005/8/layout/orgChart1"/>
    <dgm:cxn modelId="{95BAB505-DC4D-4369-AE93-0501410E1ADA}" type="presParOf" srcId="{359BC094-4296-4B2D-AD24-530F80C4F188}" destId="{4ECE9289-DBD6-4B48-8D0D-DF62E66FD21E}" srcOrd="1" destOrd="0" presId="urn:microsoft.com/office/officeart/2005/8/layout/orgChart1"/>
    <dgm:cxn modelId="{2505B206-5A9D-4E3F-BE68-55607E9B204D}" type="presParOf" srcId="{4ECE9289-DBD6-4B48-8D0D-DF62E66FD21E}" destId="{72451159-F185-451A-932D-299E3E9995BD}" srcOrd="0" destOrd="0" presId="urn:microsoft.com/office/officeart/2005/8/layout/orgChart1"/>
    <dgm:cxn modelId="{C1A8F13E-CF73-4F4F-8CC6-05AB7306004B}" type="presParOf" srcId="{72451159-F185-451A-932D-299E3E9995BD}" destId="{669D17F3-E7F8-4FE9-AFE8-9BF0DB22A2E8}" srcOrd="0" destOrd="0" presId="urn:microsoft.com/office/officeart/2005/8/layout/orgChart1"/>
    <dgm:cxn modelId="{A2F09CCF-8A57-4341-9806-2F6ED060EB86}" type="presParOf" srcId="{72451159-F185-451A-932D-299E3E9995BD}" destId="{08264B75-D621-4594-8A75-A06BA7FBF620}" srcOrd="1" destOrd="0" presId="urn:microsoft.com/office/officeart/2005/8/layout/orgChart1"/>
    <dgm:cxn modelId="{EF972F6E-6CE9-4DEF-9198-C8DE5E4043A3}" type="presParOf" srcId="{4ECE9289-DBD6-4B48-8D0D-DF62E66FD21E}" destId="{D3B3BCEA-CE4D-4091-A4BE-7677FB1C9C4D}" srcOrd="1" destOrd="0" presId="urn:microsoft.com/office/officeart/2005/8/layout/orgChart1"/>
    <dgm:cxn modelId="{633B3AAF-4474-4C95-BE29-5AEDB95159E5}" type="presParOf" srcId="{4ECE9289-DBD6-4B48-8D0D-DF62E66FD21E}" destId="{A1CD028F-1B01-4C0D-8F84-87DAFD8AFF4C}" srcOrd="2" destOrd="0" presId="urn:microsoft.com/office/officeart/2005/8/layout/orgChart1"/>
    <dgm:cxn modelId="{D3960FA9-C284-4A66-97EC-0F66E91B440E}" type="presParOf" srcId="{359BC094-4296-4B2D-AD24-530F80C4F188}" destId="{961A251A-A8E7-4B50-8EA6-0A47C6455687}" srcOrd="2" destOrd="0" presId="urn:microsoft.com/office/officeart/2005/8/layout/orgChart1"/>
    <dgm:cxn modelId="{F3903D09-ECC7-496D-B061-C67F8ACC47F4}" type="presParOf" srcId="{359BC094-4296-4B2D-AD24-530F80C4F188}" destId="{5C69ABBA-F0B5-473B-A31D-701E71F08F2F}" srcOrd="3" destOrd="0" presId="urn:microsoft.com/office/officeart/2005/8/layout/orgChart1"/>
    <dgm:cxn modelId="{A732C464-48C2-48AE-B933-4D5A3E16369C}" type="presParOf" srcId="{5C69ABBA-F0B5-473B-A31D-701E71F08F2F}" destId="{B8E3FFF2-CAEB-4D02-A044-874AB7386700}" srcOrd="0" destOrd="0" presId="urn:microsoft.com/office/officeart/2005/8/layout/orgChart1"/>
    <dgm:cxn modelId="{C37C1730-87F6-4310-A6F3-5F697B7E3929}" type="presParOf" srcId="{B8E3FFF2-CAEB-4D02-A044-874AB7386700}" destId="{82FC395B-C69C-4CEF-A577-4DB7C497FC17}" srcOrd="0" destOrd="0" presId="urn:microsoft.com/office/officeart/2005/8/layout/orgChart1"/>
    <dgm:cxn modelId="{F58E20B6-7298-46B2-97A5-5924C63AD82B}" type="presParOf" srcId="{B8E3FFF2-CAEB-4D02-A044-874AB7386700}" destId="{816DC70C-EAFB-45FC-BEC3-7CF4CA1FAF9B}" srcOrd="1" destOrd="0" presId="urn:microsoft.com/office/officeart/2005/8/layout/orgChart1"/>
    <dgm:cxn modelId="{FF0093F2-9798-4D76-A77F-5DC9697F013F}" type="presParOf" srcId="{5C69ABBA-F0B5-473B-A31D-701E71F08F2F}" destId="{164D379A-33AC-43EC-96FB-006BF20E9729}" srcOrd="1" destOrd="0" presId="urn:microsoft.com/office/officeart/2005/8/layout/orgChart1"/>
    <dgm:cxn modelId="{F4AF90AF-5E6F-44A7-98D1-2C9D09311198}" type="presParOf" srcId="{5C69ABBA-F0B5-473B-A31D-701E71F08F2F}" destId="{DE1C4638-A797-44EF-A4A9-3822E4E36D6D}" srcOrd="2" destOrd="0" presId="urn:microsoft.com/office/officeart/2005/8/layout/orgChart1"/>
    <dgm:cxn modelId="{BACE880F-5A7C-4372-A4E1-1144B27EB73A}" type="presParOf" srcId="{359BC094-4296-4B2D-AD24-530F80C4F188}" destId="{2EBCC805-6859-461C-AE32-8C806E8CC024}" srcOrd="4" destOrd="0" presId="urn:microsoft.com/office/officeart/2005/8/layout/orgChart1"/>
    <dgm:cxn modelId="{554FA053-B7E4-49C6-9395-3C2DB9574F0F}" type="presParOf" srcId="{359BC094-4296-4B2D-AD24-530F80C4F188}" destId="{EE0E15C4-A7CF-454A-8D13-A75EBBE86C22}" srcOrd="5" destOrd="0" presId="urn:microsoft.com/office/officeart/2005/8/layout/orgChart1"/>
    <dgm:cxn modelId="{E1746D98-5718-4C13-9AC4-E38AC9F31E01}" type="presParOf" srcId="{EE0E15C4-A7CF-454A-8D13-A75EBBE86C22}" destId="{6724636C-9BFB-4598-98F0-97666A1F4585}" srcOrd="0" destOrd="0" presId="urn:microsoft.com/office/officeart/2005/8/layout/orgChart1"/>
    <dgm:cxn modelId="{6107B984-658C-4576-8E86-8A303EBA5329}" type="presParOf" srcId="{6724636C-9BFB-4598-98F0-97666A1F4585}" destId="{B284CA0D-A7FB-4986-B5E7-1211DE19CD54}" srcOrd="0" destOrd="0" presId="urn:microsoft.com/office/officeart/2005/8/layout/orgChart1"/>
    <dgm:cxn modelId="{1A3E69F1-E6C2-4AD0-BAA3-C82DDB16034D}" type="presParOf" srcId="{6724636C-9BFB-4598-98F0-97666A1F4585}" destId="{45509F48-EDB8-47E0-ADCD-2284B9D97BDF}" srcOrd="1" destOrd="0" presId="urn:microsoft.com/office/officeart/2005/8/layout/orgChart1"/>
    <dgm:cxn modelId="{D7BF7E9B-9023-4B0E-995A-47FCD9CA9874}" type="presParOf" srcId="{EE0E15C4-A7CF-454A-8D13-A75EBBE86C22}" destId="{3929DD36-A910-4196-8A20-9352B6B0A206}" srcOrd="1" destOrd="0" presId="urn:microsoft.com/office/officeart/2005/8/layout/orgChart1"/>
    <dgm:cxn modelId="{79632FC3-99D3-4DF9-A4A1-2CEAED908AED}" type="presParOf" srcId="{EE0E15C4-A7CF-454A-8D13-A75EBBE86C22}" destId="{D804E139-A651-47A8-BB63-0EEB78351DD7}" srcOrd="2" destOrd="0" presId="urn:microsoft.com/office/officeart/2005/8/layout/orgChart1"/>
    <dgm:cxn modelId="{AE7E35D6-4AC7-41EB-83E5-09E3B14BB457}" type="presParOf" srcId="{697A3558-4F81-477E-9712-87F2E09C7C85}" destId="{85E3E069-A57E-4661-9AFF-DDB34B7596DF}" srcOrd="2" destOrd="0" presId="urn:microsoft.com/office/officeart/2005/8/layout/orgChart1"/>
    <dgm:cxn modelId="{F995F4E1-4E0C-4095-AD50-57A99A051D06}" type="presParOf" srcId="{DFE2959C-F7D1-49AE-BECA-2CF12C6D3FE1}" destId="{F69E9651-C199-46A3-9B07-3A65A3989B18}" srcOrd="2" destOrd="0" presId="urn:microsoft.com/office/officeart/2005/8/layout/orgChart1"/>
    <dgm:cxn modelId="{4B3D683E-3222-4317-B153-E09BA444D1FD}" type="presParOf" srcId="{DFE2959C-F7D1-49AE-BECA-2CF12C6D3FE1}" destId="{BF124CBD-ABFE-4044-A0B6-C102E60AFAC7}" srcOrd="3" destOrd="0" presId="urn:microsoft.com/office/officeart/2005/8/layout/orgChart1"/>
    <dgm:cxn modelId="{1F3E0056-F2EB-4E73-89F6-0522C64C3C3A}" type="presParOf" srcId="{BF124CBD-ABFE-4044-A0B6-C102E60AFAC7}" destId="{8A853BD7-A386-4EC2-A345-17709D4FF1C2}" srcOrd="0" destOrd="0" presId="urn:microsoft.com/office/officeart/2005/8/layout/orgChart1"/>
    <dgm:cxn modelId="{DB68A4D6-B901-424C-9196-82239EE1B37A}" type="presParOf" srcId="{8A853BD7-A386-4EC2-A345-17709D4FF1C2}" destId="{2C504722-7301-4FD8-B5B1-D81B7DE8D77B}" srcOrd="0" destOrd="0" presId="urn:microsoft.com/office/officeart/2005/8/layout/orgChart1"/>
    <dgm:cxn modelId="{2CC088D2-6359-49B0-B410-0CAE0C875197}" type="presParOf" srcId="{8A853BD7-A386-4EC2-A345-17709D4FF1C2}" destId="{FD6C8F94-B22A-4F1A-A661-2F312385E364}" srcOrd="1" destOrd="0" presId="urn:microsoft.com/office/officeart/2005/8/layout/orgChart1"/>
    <dgm:cxn modelId="{0E619CE8-EC97-4839-8EA6-6700199830B7}" type="presParOf" srcId="{BF124CBD-ABFE-4044-A0B6-C102E60AFAC7}" destId="{C760F170-2F0C-4500-8B4A-76EAD89EC8AA}" srcOrd="1" destOrd="0" presId="urn:microsoft.com/office/officeart/2005/8/layout/orgChart1"/>
    <dgm:cxn modelId="{CDA424F7-5E76-482E-9BE2-73CF45D78031}" type="presParOf" srcId="{BF124CBD-ABFE-4044-A0B6-C102E60AFAC7}" destId="{B0432627-4266-452A-95F8-AFA4790647B3}" srcOrd="2" destOrd="0" presId="urn:microsoft.com/office/officeart/2005/8/layout/orgChart1"/>
    <dgm:cxn modelId="{11EFB145-9369-4346-A5C7-F24D98EE966A}" type="presParOf" srcId="{DFE2959C-F7D1-49AE-BECA-2CF12C6D3FE1}" destId="{3F35711E-D053-450D-8509-D1C46862E299}" srcOrd="4" destOrd="0" presId="urn:microsoft.com/office/officeart/2005/8/layout/orgChart1"/>
    <dgm:cxn modelId="{BD8ED02E-104C-44B6-B5EF-DB3EE8DDA617}" type="presParOf" srcId="{DFE2959C-F7D1-49AE-BECA-2CF12C6D3FE1}" destId="{521ECC6C-3E37-4387-981E-A64E1DE44853}" srcOrd="5" destOrd="0" presId="urn:microsoft.com/office/officeart/2005/8/layout/orgChart1"/>
    <dgm:cxn modelId="{299D8721-7C94-4A58-B3B9-897A04A437FE}" type="presParOf" srcId="{521ECC6C-3E37-4387-981E-A64E1DE44853}" destId="{4D9921C3-EE6E-49DA-B212-53EDE0CC01FC}" srcOrd="0" destOrd="0" presId="urn:microsoft.com/office/officeart/2005/8/layout/orgChart1"/>
    <dgm:cxn modelId="{54C37757-7E8E-4B83-A086-3A229B3D8BCD}" type="presParOf" srcId="{4D9921C3-EE6E-49DA-B212-53EDE0CC01FC}" destId="{5978D45F-1159-447A-BDBC-9A95038B79DB}" srcOrd="0" destOrd="0" presId="urn:microsoft.com/office/officeart/2005/8/layout/orgChart1"/>
    <dgm:cxn modelId="{6D36495C-780D-49A3-8297-79B7DA65D694}" type="presParOf" srcId="{4D9921C3-EE6E-49DA-B212-53EDE0CC01FC}" destId="{A10AF2CB-E738-440B-A280-108417ABADAC}" srcOrd="1" destOrd="0" presId="urn:microsoft.com/office/officeart/2005/8/layout/orgChart1"/>
    <dgm:cxn modelId="{9A272900-AD2C-4036-A496-255B81203F36}" type="presParOf" srcId="{521ECC6C-3E37-4387-981E-A64E1DE44853}" destId="{165D03C8-4FDB-4B79-B5B9-794944D2B0DD}" srcOrd="1" destOrd="0" presId="urn:microsoft.com/office/officeart/2005/8/layout/orgChart1"/>
    <dgm:cxn modelId="{0167B10C-40E4-4582-A49D-9948867A8E8F}" type="presParOf" srcId="{165D03C8-4FDB-4B79-B5B9-794944D2B0DD}" destId="{305AE2D6-3562-4821-B13E-5EA15F808292}" srcOrd="0" destOrd="0" presId="urn:microsoft.com/office/officeart/2005/8/layout/orgChart1"/>
    <dgm:cxn modelId="{5A5F2050-5DB5-44A6-BB2E-FF6A46671D77}" type="presParOf" srcId="{165D03C8-4FDB-4B79-B5B9-794944D2B0DD}" destId="{21DA1CDD-AEA0-49C2-B3B8-4689C521D974}" srcOrd="1" destOrd="0" presId="urn:microsoft.com/office/officeart/2005/8/layout/orgChart1"/>
    <dgm:cxn modelId="{BE519881-032C-4A9D-9A7F-39FE16479679}" type="presParOf" srcId="{21DA1CDD-AEA0-49C2-B3B8-4689C521D974}" destId="{C252F8F2-1FFE-45D8-9492-572168F250CD}" srcOrd="0" destOrd="0" presId="urn:microsoft.com/office/officeart/2005/8/layout/orgChart1"/>
    <dgm:cxn modelId="{27AAB06B-8A08-4CDA-9641-C65D75376F7A}" type="presParOf" srcId="{C252F8F2-1FFE-45D8-9492-572168F250CD}" destId="{8CF3386B-7796-4EE3-9B8F-AA3AC9AFC5D2}" srcOrd="0" destOrd="0" presId="urn:microsoft.com/office/officeart/2005/8/layout/orgChart1"/>
    <dgm:cxn modelId="{E23BE5D4-7CC7-4E1D-847B-A001704393C6}" type="presParOf" srcId="{C252F8F2-1FFE-45D8-9492-572168F250CD}" destId="{BCF56E1E-660D-4982-B033-F14CC56D4DC5}" srcOrd="1" destOrd="0" presId="urn:microsoft.com/office/officeart/2005/8/layout/orgChart1"/>
    <dgm:cxn modelId="{009F04AD-1351-47EC-9223-A9BD3BF02455}" type="presParOf" srcId="{21DA1CDD-AEA0-49C2-B3B8-4689C521D974}" destId="{CEA99DDC-BC9A-4C90-9A2D-2DFA369358BC}" srcOrd="1" destOrd="0" presId="urn:microsoft.com/office/officeart/2005/8/layout/orgChart1"/>
    <dgm:cxn modelId="{5A01732F-7D86-4A58-B086-3792B37CB70E}" type="presParOf" srcId="{21DA1CDD-AEA0-49C2-B3B8-4689C521D974}" destId="{F85A082E-D4AF-4A66-9200-7CDFC483FC9F}" srcOrd="2" destOrd="0" presId="urn:microsoft.com/office/officeart/2005/8/layout/orgChart1"/>
    <dgm:cxn modelId="{F5827612-E5CA-4080-8475-3DB1FA022EDB}" type="presParOf" srcId="{165D03C8-4FDB-4B79-B5B9-794944D2B0DD}" destId="{8AF550E1-716A-48D3-817C-1DAA083E980D}" srcOrd="2" destOrd="0" presId="urn:microsoft.com/office/officeart/2005/8/layout/orgChart1"/>
    <dgm:cxn modelId="{8D966528-728D-43D9-8204-CC9488E0C196}" type="presParOf" srcId="{165D03C8-4FDB-4B79-B5B9-794944D2B0DD}" destId="{A50F46EC-AE7F-42D6-BACD-3B42D907E592}" srcOrd="3" destOrd="0" presId="urn:microsoft.com/office/officeart/2005/8/layout/orgChart1"/>
    <dgm:cxn modelId="{94794B69-48FB-45B4-89B9-62143D4C65E0}" type="presParOf" srcId="{A50F46EC-AE7F-42D6-BACD-3B42D907E592}" destId="{7CD590CA-0000-4DF8-A9D3-415CCC7E950F}" srcOrd="0" destOrd="0" presId="urn:microsoft.com/office/officeart/2005/8/layout/orgChart1"/>
    <dgm:cxn modelId="{DFBD68BB-5232-415F-8A9D-7036ED0A778C}" type="presParOf" srcId="{7CD590CA-0000-4DF8-A9D3-415CCC7E950F}" destId="{FE01C5CC-449A-48D1-997C-BC02FBD5CD62}" srcOrd="0" destOrd="0" presId="urn:microsoft.com/office/officeart/2005/8/layout/orgChart1"/>
    <dgm:cxn modelId="{93A3F4BB-6563-4B9A-9432-939051AA97F3}" type="presParOf" srcId="{7CD590CA-0000-4DF8-A9D3-415CCC7E950F}" destId="{670535C4-3BB3-42B3-A4F8-22D4886BE618}" srcOrd="1" destOrd="0" presId="urn:microsoft.com/office/officeart/2005/8/layout/orgChart1"/>
    <dgm:cxn modelId="{16E946E7-058F-47B4-A33F-899B65121D95}" type="presParOf" srcId="{A50F46EC-AE7F-42D6-BACD-3B42D907E592}" destId="{FE81AFDC-D80B-4A8F-8411-8DFB5F6A71E8}" srcOrd="1" destOrd="0" presId="urn:microsoft.com/office/officeart/2005/8/layout/orgChart1"/>
    <dgm:cxn modelId="{DD262671-4D9B-4E19-A2E3-BDF5C98CE725}" type="presParOf" srcId="{A50F46EC-AE7F-42D6-BACD-3B42D907E592}" destId="{19166D1A-0C33-474F-AF19-B19F485FB15C}" srcOrd="2" destOrd="0" presId="urn:microsoft.com/office/officeart/2005/8/layout/orgChart1"/>
    <dgm:cxn modelId="{015B55AD-4485-47FC-A03F-414965FD1B61}" type="presParOf" srcId="{165D03C8-4FDB-4B79-B5B9-794944D2B0DD}" destId="{CCA1C819-C40C-4DCA-A974-048C5F7973F9}" srcOrd="4" destOrd="0" presId="urn:microsoft.com/office/officeart/2005/8/layout/orgChart1"/>
    <dgm:cxn modelId="{67099930-172C-459C-84B9-BEC69A30E571}" type="presParOf" srcId="{165D03C8-4FDB-4B79-B5B9-794944D2B0DD}" destId="{2196CE4E-9E5D-420B-AEB0-F36D81DCBD03}" srcOrd="5" destOrd="0" presId="urn:microsoft.com/office/officeart/2005/8/layout/orgChart1"/>
    <dgm:cxn modelId="{F6DD22E9-4994-4DD1-8553-FC1F80DCDF04}" type="presParOf" srcId="{2196CE4E-9E5D-420B-AEB0-F36D81DCBD03}" destId="{597C0886-CAD1-4DDB-AE39-A2D56EFA2E6F}" srcOrd="0" destOrd="0" presId="urn:microsoft.com/office/officeart/2005/8/layout/orgChart1"/>
    <dgm:cxn modelId="{68CEDD8D-54E7-4140-A99C-47005E06EDF0}" type="presParOf" srcId="{597C0886-CAD1-4DDB-AE39-A2D56EFA2E6F}" destId="{A1E48AFD-B4C1-4F21-8D61-5596341AFF05}" srcOrd="0" destOrd="0" presId="urn:microsoft.com/office/officeart/2005/8/layout/orgChart1"/>
    <dgm:cxn modelId="{C896CAEE-6763-49AF-84FA-B6DF9E0BDC5C}" type="presParOf" srcId="{597C0886-CAD1-4DDB-AE39-A2D56EFA2E6F}" destId="{C0627E2B-6070-4478-9194-057FAAD52266}" srcOrd="1" destOrd="0" presId="urn:microsoft.com/office/officeart/2005/8/layout/orgChart1"/>
    <dgm:cxn modelId="{024F01B9-C6FF-4F05-B3FF-FAC0E214BF7B}" type="presParOf" srcId="{2196CE4E-9E5D-420B-AEB0-F36D81DCBD03}" destId="{6354ABA1-9171-48FC-B4CA-66E8421A7522}" srcOrd="1" destOrd="0" presId="urn:microsoft.com/office/officeart/2005/8/layout/orgChart1"/>
    <dgm:cxn modelId="{67FE017E-19BA-4898-9772-4F04FA9A4A5F}" type="presParOf" srcId="{6354ABA1-9171-48FC-B4CA-66E8421A7522}" destId="{9D14CB7D-05FC-4515-8544-7411079C76A9}" srcOrd="0" destOrd="0" presId="urn:microsoft.com/office/officeart/2005/8/layout/orgChart1"/>
    <dgm:cxn modelId="{0E611156-2E78-453D-B612-AE944A8F36AC}" type="presParOf" srcId="{6354ABA1-9171-48FC-B4CA-66E8421A7522}" destId="{420AB84C-1A02-4FF2-A8CC-44F4D369CB99}" srcOrd="1" destOrd="0" presId="urn:microsoft.com/office/officeart/2005/8/layout/orgChart1"/>
    <dgm:cxn modelId="{6645E8FF-231E-40B7-AC3E-1E156B3B0C7F}" type="presParOf" srcId="{420AB84C-1A02-4FF2-A8CC-44F4D369CB99}" destId="{A55458AD-B0C4-4B4C-A299-2B4C0D3785AF}" srcOrd="0" destOrd="0" presId="urn:microsoft.com/office/officeart/2005/8/layout/orgChart1"/>
    <dgm:cxn modelId="{F0620B68-A1DA-4771-A297-E37501E3B6AE}" type="presParOf" srcId="{A55458AD-B0C4-4B4C-A299-2B4C0D3785AF}" destId="{33615C5D-2928-488C-99D9-7D3524F1CDC5}" srcOrd="0" destOrd="0" presId="urn:microsoft.com/office/officeart/2005/8/layout/orgChart1"/>
    <dgm:cxn modelId="{26A0ADA9-7282-4ADF-A8F8-40E1DF957889}" type="presParOf" srcId="{A55458AD-B0C4-4B4C-A299-2B4C0D3785AF}" destId="{82B6F86B-E78C-47C3-913B-4FAFC225BDB6}" srcOrd="1" destOrd="0" presId="urn:microsoft.com/office/officeart/2005/8/layout/orgChart1"/>
    <dgm:cxn modelId="{16312E09-1E1F-4DA6-9F88-8A101ABDCDA5}" type="presParOf" srcId="{420AB84C-1A02-4FF2-A8CC-44F4D369CB99}" destId="{55FA9B4E-B980-4D46-827D-AA1D82EB6C3F}" srcOrd="1" destOrd="0" presId="urn:microsoft.com/office/officeart/2005/8/layout/orgChart1"/>
    <dgm:cxn modelId="{DA3ABEF5-4B23-49D1-8241-B06A3F2128AE}" type="presParOf" srcId="{420AB84C-1A02-4FF2-A8CC-44F4D369CB99}" destId="{D6CDADFD-1D0B-4EFC-9696-6593257548CA}" srcOrd="2" destOrd="0" presId="urn:microsoft.com/office/officeart/2005/8/layout/orgChart1"/>
    <dgm:cxn modelId="{38C8EE63-7A2E-4880-9C22-A7F68FCB9919}" type="presParOf" srcId="{6354ABA1-9171-48FC-B4CA-66E8421A7522}" destId="{1451552A-AEFC-4905-A3FA-92C4D1CE21A6}" srcOrd="2" destOrd="0" presId="urn:microsoft.com/office/officeart/2005/8/layout/orgChart1"/>
    <dgm:cxn modelId="{0C019FC0-E0D8-4ADD-BCB0-9B89C5248F56}" type="presParOf" srcId="{6354ABA1-9171-48FC-B4CA-66E8421A7522}" destId="{CDE57C7B-0253-4D26-A34C-AEAF7949E584}" srcOrd="3" destOrd="0" presId="urn:microsoft.com/office/officeart/2005/8/layout/orgChart1"/>
    <dgm:cxn modelId="{55F5EE88-1C8F-4A86-8FC5-703751B5F912}" type="presParOf" srcId="{CDE57C7B-0253-4D26-A34C-AEAF7949E584}" destId="{A69F226F-1C4E-4E22-82B0-8B15639BBF2A}" srcOrd="0" destOrd="0" presId="urn:microsoft.com/office/officeart/2005/8/layout/orgChart1"/>
    <dgm:cxn modelId="{F1497D9D-0AFC-49EF-8F6D-F505F98330DC}" type="presParOf" srcId="{A69F226F-1C4E-4E22-82B0-8B15639BBF2A}" destId="{A8C1B438-9974-4DA9-9FA3-5DDFA5752344}" srcOrd="0" destOrd="0" presId="urn:microsoft.com/office/officeart/2005/8/layout/orgChart1"/>
    <dgm:cxn modelId="{8955778B-F003-4B5C-9572-5601E0BA9D7E}" type="presParOf" srcId="{A69F226F-1C4E-4E22-82B0-8B15639BBF2A}" destId="{6F4739A2-0712-4578-836F-A001DB6AC484}" srcOrd="1" destOrd="0" presId="urn:microsoft.com/office/officeart/2005/8/layout/orgChart1"/>
    <dgm:cxn modelId="{017EC433-B16F-4E61-8723-1D45ED0B7B86}" type="presParOf" srcId="{CDE57C7B-0253-4D26-A34C-AEAF7949E584}" destId="{41075B7D-65F2-47AA-9574-1904AEBE7E96}" srcOrd="1" destOrd="0" presId="urn:microsoft.com/office/officeart/2005/8/layout/orgChart1"/>
    <dgm:cxn modelId="{F05ABF2D-8150-4C8C-8CD2-07C3CD0E94A0}" type="presParOf" srcId="{CDE57C7B-0253-4D26-A34C-AEAF7949E584}" destId="{E1ECF348-F963-4794-BC90-0A260565FA83}" srcOrd="2" destOrd="0" presId="urn:microsoft.com/office/officeart/2005/8/layout/orgChart1"/>
    <dgm:cxn modelId="{41727EDB-A6F0-41B5-9F7F-5EEC4C83F941}" type="presParOf" srcId="{6354ABA1-9171-48FC-B4CA-66E8421A7522}" destId="{5E554646-36A1-4E9D-B8A6-2F2BE93596F6}" srcOrd="4" destOrd="0" presId="urn:microsoft.com/office/officeart/2005/8/layout/orgChart1"/>
    <dgm:cxn modelId="{7D52FAAE-B375-47F6-87A8-846691F57923}" type="presParOf" srcId="{6354ABA1-9171-48FC-B4CA-66E8421A7522}" destId="{1D6F9EF3-059C-411A-BEFF-F06E126F78A2}" srcOrd="5" destOrd="0" presId="urn:microsoft.com/office/officeart/2005/8/layout/orgChart1"/>
    <dgm:cxn modelId="{EE312899-ABDE-437D-B297-7CCF7213A420}" type="presParOf" srcId="{1D6F9EF3-059C-411A-BEFF-F06E126F78A2}" destId="{2514EBED-0CE8-4DB1-A404-4641D99D8967}" srcOrd="0" destOrd="0" presId="urn:microsoft.com/office/officeart/2005/8/layout/orgChart1"/>
    <dgm:cxn modelId="{DE5978F8-3F03-4BDD-B9B8-3846071CC7B1}" type="presParOf" srcId="{2514EBED-0CE8-4DB1-A404-4641D99D8967}" destId="{904A51BC-A27B-41A7-9D84-B46E8FBF9FBC}" srcOrd="0" destOrd="0" presId="urn:microsoft.com/office/officeart/2005/8/layout/orgChart1"/>
    <dgm:cxn modelId="{B90DBF8F-71C4-47EF-A998-87A467E95293}" type="presParOf" srcId="{2514EBED-0CE8-4DB1-A404-4641D99D8967}" destId="{E7CF2F4D-0A99-4CBC-961F-C28DEF5481EB}" srcOrd="1" destOrd="0" presId="urn:microsoft.com/office/officeart/2005/8/layout/orgChart1"/>
    <dgm:cxn modelId="{D2E3DC00-F56E-4367-84F7-3A57D969E442}" type="presParOf" srcId="{1D6F9EF3-059C-411A-BEFF-F06E126F78A2}" destId="{609D8C4F-489A-4D89-84E7-BB882BCBC838}" srcOrd="1" destOrd="0" presId="urn:microsoft.com/office/officeart/2005/8/layout/orgChart1"/>
    <dgm:cxn modelId="{18178776-3BF1-4C50-AD66-4954C0ABB4DF}" type="presParOf" srcId="{1D6F9EF3-059C-411A-BEFF-F06E126F78A2}" destId="{197779D8-A229-4F6F-B770-9915054D491D}" srcOrd="2" destOrd="0" presId="urn:microsoft.com/office/officeart/2005/8/layout/orgChart1"/>
    <dgm:cxn modelId="{11C1BDC6-1083-47D7-B929-659D04294F37}" type="presParOf" srcId="{2196CE4E-9E5D-420B-AEB0-F36D81DCBD03}" destId="{638CD200-3DC4-4AF1-AD36-E568E82407FE}" srcOrd="2" destOrd="0" presId="urn:microsoft.com/office/officeart/2005/8/layout/orgChart1"/>
    <dgm:cxn modelId="{249EAD94-79E4-4BD3-9F65-6964F0FF7660}" type="presParOf" srcId="{521ECC6C-3E37-4387-981E-A64E1DE44853}" destId="{92E2DA23-B1C3-426C-843D-9CBC67043B64}" srcOrd="2" destOrd="0" presId="urn:microsoft.com/office/officeart/2005/8/layout/orgChart1"/>
    <dgm:cxn modelId="{9B80EE31-7526-429B-89E0-60898ED89A7B}" type="presParOf" srcId="{2CC3AB44-1C5B-4663-B1A2-C67820361284}" destId="{40DDE88A-7776-4F51-AEB9-D2EC9019D32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A1F4CD-0708-4339-A47D-25F76AEDB4DB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008852B-04E0-446D-904C-34CF3D4B8D36}">
      <dgm:prSet/>
      <dgm:spPr/>
      <dgm:t>
        <a:bodyPr/>
        <a:lstStyle/>
        <a:p>
          <a:endParaRPr lang="en-GB"/>
        </a:p>
      </dgm:t>
    </dgm:pt>
    <dgm:pt modelId="{C9EE1EC2-339B-4892-9808-2100BCAFC49D}" type="parTrans" cxnId="{9D610E83-1511-4A65-8B34-CFD925D376F3}">
      <dgm:prSet/>
      <dgm:spPr/>
      <dgm:t>
        <a:bodyPr/>
        <a:lstStyle/>
        <a:p>
          <a:endParaRPr lang="en-GB"/>
        </a:p>
      </dgm:t>
    </dgm:pt>
    <dgm:pt modelId="{3C59EA20-E402-4013-AB64-5B44BC08BA9A}" type="sibTrans" cxnId="{9D610E83-1511-4A65-8B34-CFD925D376F3}">
      <dgm:prSet/>
      <dgm:spPr/>
      <dgm:t>
        <a:bodyPr/>
        <a:lstStyle/>
        <a:p>
          <a:endParaRPr lang="en-GB"/>
        </a:p>
      </dgm:t>
    </dgm:pt>
    <dgm:pt modelId="{7A6EB042-6E33-41C9-86F5-067470A989EF}">
      <dgm:prSet/>
      <dgm:spPr/>
      <dgm:t>
        <a:bodyPr/>
        <a:lstStyle/>
        <a:p>
          <a:endParaRPr lang="en-GB"/>
        </a:p>
      </dgm:t>
    </dgm:pt>
    <dgm:pt modelId="{D5CB6657-33B9-4CD5-B99D-E589CF9647F0}" type="parTrans" cxnId="{4EA96192-789A-4071-8DC9-233F9969A834}">
      <dgm:prSet/>
      <dgm:spPr/>
      <dgm:t>
        <a:bodyPr/>
        <a:lstStyle/>
        <a:p>
          <a:endParaRPr lang="en-GB"/>
        </a:p>
      </dgm:t>
    </dgm:pt>
    <dgm:pt modelId="{EB50B8D0-0F9E-4DFF-A745-208B8B750440}" type="sibTrans" cxnId="{4EA96192-789A-4071-8DC9-233F9969A834}">
      <dgm:prSet/>
      <dgm:spPr/>
      <dgm:t>
        <a:bodyPr/>
        <a:lstStyle/>
        <a:p>
          <a:endParaRPr lang="en-GB"/>
        </a:p>
      </dgm:t>
    </dgm:pt>
    <dgm:pt modelId="{69673685-CA55-4730-A96F-2EF0BA2A01D6}">
      <dgm:prSet/>
      <dgm:spPr/>
      <dgm:t>
        <a:bodyPr/>
        <a:lstStyle/>
        <a:p>
          <a:endParaRPr lang="en-GB"/>
        </a:p>
      </dgm:t>
    </dgm:pt>
    <dgm:pt modelId="{0CF034DF-CFA7-4623-9B46-48101563A87A}" type="parTrans" cxnId="{3D9D203B-245C-41A3-A1D4-242216F5B2D4}">
      <dgm:prSet/>
      <dgm:spPr/>
      <dgm:t>
        <a:bodyPr/>
        <a:lstStyle/>
        <a:p>
          <a:endParaRPr lang="en-GB"/>
        </a:p>
      </dgm:t>
    </dgm:pt>
    <dgm:pt modelId="{DD72A19F-D6F7-4C3E-ADFA-0B9CFC3627B9}" type="sibTrans" cxnId="{3D9D203B-245C-41A3-A1D4-242216F5B2D4}">
      <dgm:prSet/>
      <dgm:spPr/>
      <dgm:t>
        <a:bodyPr/>
        <a:lstStyle/>
        <a:p>
          <a:endParaRPr lang="en-GB"/>
        </a:p>
      </dgm:t>
    </dgm:pt>
    <dgm:pt modelId="{DCC01CD4-9BFC-4F79-ADFB-E8FC5412D7DD}">
      <dgm:prSet/>
      <dgm:spPr/>
      <dgm:t>
        <a:bodyPr/>
        <a:lstStyle/>
        <a:p>
          <a:endParaRPr lang="en-GB"/>
        </a:p>
      </dgm:t>
    </dgm:pt>
    <dgm:pt modelId="{525432D2-4B7E-4E0B-AD63-5CAD010DFA53}" type="parTrans" cxnId="{00C99786-8173-40B4-9BCD-AE1B383BE63E}">
      <dgm:prSet/>
      <dgm:spPr/>
      <dgm:t>
        <a:bodyPr/>
        <a:lstStyle/>
        <a:p>
          <a:endParaRPr lang="en-GB"/>
        </a:p>
      </dgm:t>
    </dgm:pt>
    <dgm:pt modelId="{8BB4CCAC-730A-421E-A574-B77189F8A455}" type="sibTrans" cxnId="{00C99786-8173-40B4-9BCD-AE1B383BE63E}">
      <dgm:prSet/>
      <dgm:spPr/>
      <dgm:t>
        <a:bodyPr/>
        <a:lstStyle/>
        <a:p>
          <a:endParaRPr lang="en-GB"/>
        </a:p>
      </dgm:t>
    </dgm:pt>
    <dgm:pt modelId="{83733458-C702-476F-A323-DD165F492F28}">
      <dgm:prSet/>
      <dgm:spPr/>
      <dgm:t>
        <a:bodyPr/>
        <a:lstStyle/>
        <a:p>
          <a:endParaRPr lang="en-GB"/>
        </a:p>
      </dgm:t>
    </dgm:pt>
    <dgm:pt modelId="{9F60526F-963F-46F9-BF06-E8FF94CA1CE4}" type="parTrans" cxnId="{8FF5DF1E-E4BD-4751-80E8-D24409C531A5}">
      <dgm:prSet/>
      <dgm:spPr/>
      <dgm:t>
        <a:bodyPr/>
        <a:lstStyle/>
        <a:p>
          <a:endParaRPr lang="en-GB"/>
        </a:p>
      </dgm:t>
    </dgm:pt>
    <dgm:pt modelId="{5AC8697C-E6C2-48EF-8176-BECC9F7C4262}" type="sibTrans" cxnId="{8FF5DF1E-E4BD-4751-80E8-D24409C531A5}">
      <dgm:prSet/>
      <dgm:spPr/>
      <dgm:t>
        <a:bodyPr/>
        <a:lstStyle/>
        <a:p>
          <a:endParaRPr lang="en-GB"/>
        </a:p>
      </dgm:t>
    </dgm:pt>
    <dgm:pt modelId="{4B1AE5EE-462A-468A-B441-F0924DD773B4}">
      <dgm:prSet/>
      <dgm:spPr/>
      <dgm:t>
        <a:bodyPr/>
        <a:lstStyle/>
        <a:p>
          <a:endParaRPr lang="en-GB"/>
        </a:p>
      </dgm:t>
    </dgm:pt>
    <dgm:pt modelId="{684E6C47-2BCF-47EF-B8C1-FA182C5B6802}" type="parTrans" cxnId="{00F49377-7676-4CE4-9404-0A5470781987}">
      <dgm:prSet/>
      <dgm:spPr/>
      <dgm:t>
        <a:bodyPr/>
        <a:lstStyle/>
        <a:p>
          <a:endParaRPr lang="en-GB"/>
        </a:p>
      </dgm:t>
    </dgm:pt>
    <dgm:pt modelId="{BBD52BE5-63C5-4446-B097-3E97215DCB3F}" type="sibTrans" cxnId="{00F49377-7676-4CE4-9404-0A5470781987}">
      <dgm:prSet/>
      <dgm:spPr/>
      <dgm:t>
        <a:bodyPr/>
        <a:lstStyle/>
        <a:p>
          <a:endParaRPr lang="en-GB"/>
        </a:p>
      </dgm:t>
    </dgm:pt>
    <dgm:pt modelId="{6AA83A2E-F016-4CCB-A7CA-47D455640791}">
      <dgm:prSet/>
      <dgm:spPr/>
      <dgm:t>
        <a:bodyPr/>
        <a:lstStyle/>
        <a:p>
          <a:endParaRPr lang="en-GB"/>
        </a:p>
      </dgm:t>
    </dgm:pt>
    <dgm:pt modelId="{DD58749E-2A4F-4FC1-BE3F-D0D706479933}" type="parTrans" cxnId="{A1931808-AA64-489B-A1B3-8548165EF0D1}">
      <dgm:prSet/>
      <dgm:spPr/>
      <dgm:t>
        <a:bodyPr/>
        <a:lstStyle/>
        <a:p>
          <a:endParaRPr lang="en-GB"/>
        </a:p>
      </dgm:t>
    </dgm:pt>
    <dgm:pt modelId="{8CE59AE4-85CC-4D28-8C33-4EA20C9B073D}" type="sibTrans" cxnId="{A1931808-AA64-489B-A1B3-8548165EF0D1}">
      <dgm:prSet/>
      <dgm:spPr/>
      <dgm:t>
        <a:bodyPr/>
        <a:lstStyle/>
        <a:p>
          <a:endParaRPr lang="en-GB"/>
        </a:p>
      </dgm:t>
    </dgm:pt>
    <dgm:pt modelId="{FC2DEC69-6D68-42B4-9C37-B9054692C498}">
      <dgm:prSet/>
      <dgm:spPr/>
      <dgm:t>
        <a:bodyPr/>
        <a:lstStyle/>
        <a:p>
          <a:endParaRPr lang="en-GB"/>
        </a:p>
      </dgm:t>
    </dgm:pt>
    <dgm:pt modelId="{AF1CD0B4-240B-4138-8B15-EB5C2FB8F6AC}" type="parTrans" cxnId="{8899650B-0CCE-4608-BE43-74962EEB82F6}">
      <dgm:prSet/>
      <dgm:spPr/>
      <dgm:t>
        <a:bodyPr/>
        <a:lstStyle/>
        <a:p>
          <a:endParaRPr lang="en-GB"/>
        </a:p>
      </dgm:t>
    </dgm:pt>
    <dgm:pt modelId="{372E7187-4EF6-4CFD-A384-AF2AB3E2CE5B}" type="sibTrans" cxnId="{8899650B-0CCE-4608-BE43-74962EEB82F6}">
      <dgm:prSet/>
      <dgm:spPr/>
      <dgm:t>
        <a:bodyPr/>
        <a:lstStyle/>
        <a:p>
          <a:endParaRPr lang="en-GB"/>
        </a:p>
      </dgm:t>
    </dgm:pt>
    <dgm:pt modelId="{04F7F0DB-7A46-4F7D-A81C-8080A8B128FC}">
      <dgm:prSet/>
      <dgm:spPr/>
      <dgm:t>
        <a:bodyPr/>
        <a:lstStyle/>
        <a:p>
          <a:endParaRPr lang="en-GB"/>
        </a:p>
      </dgm:t>
    </dgm:pt>
    <dgm:pt modelId="{819509F1-1FF8-497E-9A54-B8F0C88B8AAB}" type="parTrans" cxnId="{1D8CBFF4-992A-42D0-9533-2CB80759C5E7}">
      <dgm:prSet/>
      <dgm:spPr/>
      <dgm:t>
        <a:bodyPr/>
        <a:lstStyle/>
        <a:p>
          <a:endParaRPr lang="en-GB"/>
        </a:p>
      </dgm:t>
    </dgm:pt>
    <dgm:pt modelId="{10F4EDAF-8D5B-4E87-986A-B86A886AC56A}" type="sibTrans" cxnId="{1D8CBFF4-992A-42D0-9533-2CB80759C5E7}">
      <dgm:prSet/>
      <dgm:spPr/>
      <dgm:t>
        <a:bodyPr/>
        <a:lstStyle/>
        <a:p>
          <a:endParaRPr lang="en-GB"/>
        </a:p>
      </dgm:t>
    </dgm:pt>
    <dgm:pt modelId="{4B2112C9-2D7A-4CA5-851E-F5C664317227}">
      <dgm:prSet/>
      <dgm:spPr/>
      <dgm:t>
        <a:bodyPr/>
        <a:lstStyle/>
        <a:p>
          <a:endParaRPr lang="en-GB"/>
        </a:p>
      </dgm:t>
    </dgm:pt>
    <dgm:pt modelId="{6B6B1249-F44F-41EE-B78B-DA03D102E91F}" type="parTrans" cxnId="{B73092AA-8E11-47CD-B738-CF22BA9F9F94}">
      <dgm:prSet/>
      <dgm:spPr/>
      <dgm:t>
        <a:bodyPr/>
        <a:lstStyle/>
        <a:p>
          <a:endParaRPr lang="en-GB"/>
        </a:p>
      </dgm:t>
    </dgm:pt>
    <dgm:pt modelId="{B8F03206-CA90-4DDE-B8AF-892192A5952E}" type="sibTrans" cxnId="{B73092AA-8E11-47CD-B738-CF22BA9F9F94}">
      <dgm:prSet/>
      <dgm:spPr/>
      <dgm:t>
        <a:bodyPr/>
        <a:lstStyle/>
        <a:p>
          <a:endParaRPr lang="en-GB"/>
        </a:p>
      </dgm:t>
    </dgm:pt>
    <dgm:pt modelId="{54C49347-F484-4028-A2E6-90F1E17249AF}">
      <dgm:prSet/>
      <dgm:spPr/>
      <dgm:t>
        <a:bodyPr/>
        <a:lstStyle/>
        <a:p>
          <a:endParaRPr lang="en-GB"/>
        </a:p>
      </dgm:t>
    </dgm:pt>
    <dgm:pt modelId="{B1F2C51E-7B21-4052-9D57-8886FF0D36EE}" type="parTrans" cxnId="{0E10548A-44AD-4B05-850A-FEDB34092E60}">
      <dgm:prSet/>
      <dgm:spPr/>
      <dgm:t>
        <a:bodyPr/>
        <a:lstStyle/>
        <a:p>
          <a:endParaRPr lang="en-GB"/>
        </a:p>
      </dgm:t>
    </dgm:pt>
    <dgm:pt modelId="{33AB1F8C-FBF5-4B3A-AA2B-51BF87169FB8}" type="sibTrans" cxnId="{0E10548A-44AD-4B05-850A-FEDB34092E60}">
      <dgm:prSet/>
      <dgm:spPr/>
      <dgm:t>
        <a:bodyPr/>
        <a:lstStyle/>
        <a:p>
          <a:endParaRPr lang="en-GB"/>
        </a:p>
      </dgm:t>
    </dgm:pt>
    <dgm:pt modelId="{CCEBA20B-767A-4C71-BD30-1A1B0CE0D2C1}">
      <dgm:prSet/>
      <dgm:spPr/>
      <dgm:t>
        <a:bodyPr/>
        <a:lstStyle/>
        <a:p>
          <a:endParaRPr lang="en-GB"/>
        </a:p>
      </dgm:t>
    </dgm:pt>
    <dgm:pt modelId="{BF5BF11A-E0A1-4033-AC79-C4D15CE9C4FB}" type="parTrans" cxnId="{14CB28EF-967F-468C-A054-B2046BEA843C}">
      <dgm:prSet/>
      <dgm:spPr/>
      <dgm:t>
        <a:bodyPr/>
        <a:lstStyle/>
        <a:p>
          <a:endParaRPr lang="en-GB"/>
        </a:p>
      </dgm:t>
    </dgm:pt>
    <dgm:pt modelId="{994FDDD8-C2ED-4231-9A23-7789C49DFEC3}" type="sibTrans" cxnId="{14CB28EF-967F-468C-A054-B2046BEA843C}">
      <dgm:prSet/>
      <dgm:spPr/>
      <dgm:t>
        <a:bodyPr/>
        <a:lstStyle/>
        <a:p>
          <a:endParaRPr lang="en-GB"/>
        </a:p>
      </dgm:t>
    </dgm:pt>
    <dgm:pt modelId="{9909B482-726E-4CCE-B435-B56544584D9C}">
      <dgm:prSet/>
      <dgm:spPr/>
      <dgm:t>
        <a:bodyPr/>
        <a:lstStyle/>
        <a:p>
          <a:endParaRPr lang="en-GB"/>
        </a:p>
      </dgm:t>
    </dgm:pt>
    <dgm:pt modelId="{9A813B7B-1821-4ED1-AD71-BD98EF517CDF}" type="parTrans" cxnId="{ED49959C-A342-4860-A0D3-603883211A77}">
      <dgm:prSet/>
      <dgm:spPr/>
      <dgm:t>
        <a:bodyPr/>
        <a:lstStyle/>
        <a:p>
          <a:endParaRPr lang="en-GB"/>
        </a:p>
      </dgm:t>
    </dgm:pt>
    <dgm:pt modelId="{6A03AD5F-2A34-4A44-922C-17D39A9521B8}" type="sibTrans" cxnId="{ED49959C-A342-4860-A0D3-603883211A77}">
      <dgm:prSet/>
      <dgm:spPr/>
      <dgm:t>
        <a:bodyPr/>
        <a:lstStyle/>
        <a:p>
          <a:endParaRPr lang="en-GB"/>
        </a:p>
      </dgm:t>
    </dgm:pt>
    <dgm:pt modelId="{80D5D289-C138-4446-8C31-D5D3640EBDE0}">
      <dgm:prSet/>
      <dgm:spPr/>
      <dgm:t>
        <a:bodyPr/>
        <a:lstStyle/>
        <a:p>
          <a:endParaRPr lang="en-GB"/>
        </a:p>
      </dgm:t>
    </dgm:pt>
    <dgm:pt modelId="{180CB6FC-0818-40F7-B205-C1DE4E690EA2}" type="parTrans" cxnId="{EBD9DDD8-DC7D-428D-B269-A641B9A32142}">
      <dgm:prSet/>
      <dgm:spPr/>
      <dgm:t>
        <a:bodyPr/>
        <a:lstStyle/>
        <a:p>
          <a:endParaRPr lang="en-GB"/>
        </a:p>
      </dgm:t>
    </dgm:pt>
    <dgm:pt modelId="{8AA880C9-E0B9-4182-86C7-10B68F79D859}" type="sibTrans" cxnId="{EBD9DDD8-DC7D-428D-B269-A641B9A32142}">
      <dgm:prSet/>
      <dgm:spPr/>
      <dgm:t>
        <a:bodyPr/>
        <a:lstStyle/>
        <a:p>
          <a:endParaRPr lang="en-GB"/>
        </a:p>
      </dgm:t>
    </dgm:pt>
    <dgm:pt modelId="{AFE42E98-986D-4AA0-89F7-A14675EC688F}">
      <dgm:prSet/>
      <dgm:spPr/>
      <dgm:t>
        <a:bodyPr/>
        <a:lstStyle/>
        <a:p>
          <a:endParaRPr lang="en-GB"/>
        </a:p>
      </dgm:t>
    </dgm:pt>
    <dgm:pt modelId="{B7468A98-0566-4488-8DD6-93FB09140DB1}" type="parTrans" cxnId="{725C93A0-09B8-4CB3-9831-9ADA6567FC1E}">
      <dgm:prSet/>
      <dgm:spPr/>
      <dgm:t>
        <a:bodyPr/>
        <a:lstStyle/>
        <a:p>
          <a:endParaRPr lang="en-GB"/>
        </a:p>
      </dgm:t>
    </dgm:pt>
    <dgm:pt modelId="{A64E0038-044C-4083-B14B-CEEA9A2C19DF}" type="sibTrans" cxnId="{725C93A0-09B8-4CB3-9831-9ADA6567FC1E}">
      <dgm:prSet/>
      <dgm:spPr/>
      <dgm:t>
        <a:bodyPr/>
        <a:lstStyle/>
        <a:p>
          <a:endParaRPr lang="en-GB"/>
        </a:p>
      </dgm:t>
    </dgm:pt>
    <dgm:pt modelId="{CC3469A1-A1E1-4167-8CF4-CAF95E255626}">
      <dgm:prSet/>
      <dgm:spPr/>
      <dgm:t>
        <a:bodyPr/>
        <a:lstStyle/>
        <a:p>
          <a:endParaRPr lang="en-GB"/>
        </a:p>
      </dgm:t>
    </dgm:pt>
    <dgm:pt modelId="{37E9FFFB-CD3C-4ED6-BDBA-D6CE1A5EE18F}" type="parTrans" cxnId="{8EC4A5DD-6E40-4F52-8F7A-4C866B347E0D}">
      <dgm:prSet/>
      <dgm:spPr/>
      <dgm:t>
        <a:bodyPr/>
        <a:lstStyle/>
        <a:p>
          <a:endParaRPr lang="en-GB"/>
        </a:p>
      </dgm:t>
    </dgm:pt>
    <dgm:pt modelId="{5DF6E725-DA1B-4232-AE3F-CECA43914C58}" type="sibTrans" cxnId="{8EC4A5DD-6E40-4F52-8F7A-4C866B347E0D}">
      <dgm:prSet/>
      <dgm:spPr/>
      <dgm:t>
        <a:bodyPr/>
        <a:lstStyle/>
        <a:p>
          <a:endParaRPr lang="en-GB"/>
        </a:p>
      </dgm:t>
    </dgm:pt>
    <dgm:pt modelId="{F35C5B7E-02AB-452C-A702-BB17CB270240}">
      <dgm:prSet/>
      <dgm:spPr/>
      <dgm:t>
        <a:bodyPr/>
        <a:lstStyle/>
        <a:p>
          <a:endParaRPr lang="en-GB"/>
        </a:p>
      </dgm:t>
    </dgm:pt>
    <dgm:pt modelId="{16504B8F-EE54-41DB-B885-9D1880673E31}" type="parTrans" cxnId="{606B2EE6-73F7-4635-8F7E-55B3CB02937D}">
      <dgm:prSet/>
      <dgm:spPr/>
      <dgm:t>
        <a:bodyPr/>
        <a:lstStyle/>
        <a:p>
          <a:endParaRPr lang="en-GB"/>
        </a:p>
      </dgm:t>
    </dgm:pt>
    <dgm:pt modelId="{2CB94A88-CA89-44BF-9FF1-45C07A5B10C1}" type="sibTrans" cxnId="{606B2EE6-73F7-4635-8F7E-55B3CB02937D}">
      <dgm:prSet/>
      <dgm:spPr/>
      <dgm:t>
        <a:bodyPr/>
        <a:lstStyle/>
        <a:p>
          <a:endParaRPr lang="en-GB"/>
        </a:p>
      </dgm:t>
    </dgm:pt>
    <dgm:pt modelId="{2AB38DCD-4D5E-4786-B6F2-8191F8BCE480}">
      <dgm:prSet/>
      <dgm:spPr/>
      <dgm:t>
        <a:bodyPr/>
        <a:lstStyle/>
        <a:p>
          <a:endParaRPr lang="en-GB"/>
        </a:p>
      </dgm:t>
    </dgm:pt>
    <dgm:pt modelId="{D0B85631-EDF5-4B81-BC2D-3E127758910D}" type="parTrans" cxnId="{E24A51B8-CB77-412A-BD62-DAECBEBD2A5B}">
      <dgm:prSet/>
      <dgm:spPr/>
      <dgm:t>
        <a:bodyPr/>
        <a:lstStyle/>
        <a:p>
          <a:endParaRPr lang="en-GB"/>
        </a:p>
      </dgm:t>
    </dgm:pt>
    <dgm:pt modelId="{DD7A876C-A092-4C1D-95A9-03A8E8710BD1}" type="sibTrans" cxnId="{E24A51B8-CB77-412A-BD62-DAECBEBD2A5B}">
      <dgm:prSet/>
      <dgm:spPr/>
      <dgm:t>
        <a:bodyPr/>
        <a:lstStyle/>
        <a:p>
          <a:endParaRPr lang="en-GB"/>
        </a:p>
      </dgm:t>
    </dgm:pt>
    <dgm:pt modelId="{53FC3154-D27E-45A9-86D1-5EAA50D5287D}">
      <dgm:prSet/>
      <dgm:spPr/>
      <dgm:t>
        <a:bodyPr/>
        <a:lstStyle/>
        <a:p>
          <a:endParaRPr lang="en-GB"/>
        </a:p>
      </dgm:t>
    </dgm:pt>
    <dgm:pt modelId="{CF900878-98EF-4A58-B051-14BC1AE79D15}" type="parTrans" cxnId="{04A48369-BE56-4ECD-BA90-A8E08AD71984}">
      <dgm:prSet/>
      <dgm:spPr/>
      <dgm:t>
        <a:bodyPr/>
        <a:lstStyle/>
        <a:p>
          <a:endParaRPr lang="en-GB"/>
        </a:p>
      </dgm:t>
    </dgm:pt>
    <dgm:pt modelId="{098068F4-6458-48A5-A52A-80A2EAC26AB4}" type="sibTrans" cxnId="{04A48369-BE56-4ECD-BA90-A8E08AD71984}">
      <dgm:prSet/>
      <dgm:spPr/>
      <dgm:t>
        <a:bodyPr/>
        <a:lstStyle/>
        <a:p>
          <a:endParaRPr lang="en-GB"/>
        </a:p>
      </dgm:t>
    </dgm:pt>
    <dgm:pt modelId="{B546D3BF-17D6-48CF-8A5B-FC30CE33D4F0}">
      <dgm:prSet/>
      <dgm:spPr/>
      <dgm:t>
        <a:bodyPr/>
        <a:lstStyle/>
        <a:p>
          <a:endParaRPr lang="en-GB"/>
        </a:p>
      </dgm:t>
    </dgm:pt>
    <dgm:pt modelId="{18C7AF18-292B-4495-9D61-7EF6CF32B0A7}" type="parTrans" cxnId="{CAA5BF78-F01B-40C2-AB1E-F29A3B72ED25}">
      <dgm:prSet/>
      <dgm:spPr/>
    </dgm:pt>
    <dgm:pt modelId="{794EACC5-5C83-4F0E-A28E-A10A26EC156F}" type="sibTrans" cxnId="{CAA5BF78-F01B-40C2-AB1E-F29A3B72ED25}">
      <dgm:prSet/>
      <dgm:spPr/>
    </dgm:pt>
    <dgm:pt modelId="{BE809DCD-C791-4D06-B74E-636465068ABF}" type="pres">
      <dgm:prSet presAssocID="{6EA1F4CD-0708-4339-A47D-25F76AEDB4D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3F59D4A-AD8F-490D-80A3-7C6C2B757E54}" type="pres">
      <dgm:prSet presAssocID="{B546D3BF-17D6-48CF-8A5B-FC30CE33D4F0}" presName="hierRoot1" presStyleCnt="0">
        <dgm:presLayoutVars>
          <dgm:hierBranch val="init"/>
        </dgm:presLayoutVars>
      </dgm:prSet>
      <dgm:spPr/>
    </dgm:pt>
    <dgm:pt modelId="{E330F8B8-4E9E-4C27-9D4F-03898BA7388B}" type="pres">
      <dgm:prSet presAssocID="{B546D3BF-17D6-48CF-8A5B-FC30CE33D4F0}" presName="rootComposite1" presStyleCnt="0"/>
      <dgm:spPr/>
    </dgm:pt>
    <dgm:pt modelId="{7887290F-9EE0-4D37-825A-00BD2A506D11}" type="pres">
      <dgm:prSet presAssocID="{B546D3BF-17D6-48CF-8A5B-FC30CE33D4F0}" presName="rootText1" presStyleLbl="node0" presStyleIdx="0" presStyleCnt="1">
        <dgm:presLayoutVars>
          <dgm:chPref val="3"/>
        </dgm:presLayoutVars>
      </dgm:prSet>
      <dgm:spPr/>
    </dgm:pt>
    <dgm:pt modelId="{C69F2039-29FC-48B4-8F67-004B15AD6AD6}" type="pres">
      <dgm:prSet presAssocID="{B546D3BF-17D6-48CF-8A5B-FC30CE33D4F0}" presName="rootConnector1" presStyleLbl="node1" presStyleIdx="0" presStyleCnt="0"/>
      <dgm:spPr/>
    </dgm:pt>
    <dgm:pt modelId="{0F221EF1-8571-466A-8B51-D29D0227DFE8}" type="pres">
      <dgm:prSet presAssocID="{B546D3BF-17D6-48CF-8A5B-FC30CE33D4F0}" presName="hierChild2" presStyleCnt="0"/>
      <dgm:spPr/>
    </dgm:pt>
    <dgm:pt modelId="{A2585356-83FF-4E49-965B-0BD8646D163D}" type="pres">
      <dgm:prSet presAssocID="{CF900878-98EF-4A58-B051-14BC1AE79D15}" presName="Name37" presStyleLbl="parChTrans1D2" presStyleIdx="0" presStyleCnt="1"/>
      <dgm:spPr/>
    </dgm:pt>
    <dgm:pt modelId="{06682A1E-4D8D-4336-8F2C-75B77CF033BA}" type="pres">
      <dgm:prSet presAssocID="{53FC3154-D27E-45A9-86D1-5EAA50D5287D}" presName="hierRoot2" presStyleCnt="0">
        <dgm:presLayoutVars>
          <dgm:hierBranch val="init"/>
        </dgm:presLayoutVars>
      </dgm:prSet>
      <dgm:spPr/>
    </dgm:pt>
    <dgm:pt modelId="{B8A4D585-17CC-4D14-BAA7-A9242985EDD3}" type="pres">
      <dgm:prSet presAssocID="{53FC3154-D27E-45A9-86D1-5EAA50D5287D}" presName="rootComposite" presStyleCnt="0"/>
      <dgm:spPr/>
    </dgm:pt>
    <dgm:pt modelId="{F1ABF870-DD95-41A1-AEDA-79021EB3D915}" type="pres">
      <dgm:prSet presAssocID="{53FC3154-D27E-45A9-86D1-5EAA50D5287D}" presName="rootText" presStyleLbl="node2" presStyleIdx="0" presStyleCnt="1">
        <dgm:presLayoutVars>
          <dgm:chPref val="3"/>
        </dgm:presLayoutVars>
      </dgm:prSet>
      <dgm:spPr/>
    </dgm:pt>
    <dgm:pt modelId="{5616AA1E-AA69-401F-A41C-2D3DBAA06A58}" type="pres">
      <dgm:prSet presAssocID="{53FC3154-D27E-45A9-86D1-5EAA50D5287D}" presName="rootConnector" presStyleLbl="node2" presStyleIdx="0" presStyleCnt="1"/>
      <dgm:spPr/>
    </dgm:pt>
    <dgm:pt modelId="{5865A115-595B-4043-8E2A-F538048EEC3A}" type="pres">
      <dgm:prSet presAssocID="{53FC3154-D27E-45A9-86D1-5EAA50D5287D}" presName="hierChild4" presStyleCnt="0"/>
      <dgm:spPr/>
    </dgm:pt>
    <dgm:pt modelId="{FB554B00-7639-43B6-9207-B624ECDF0C25}" type="pres">
      <dgm:prSet presAssocID="{C9EE1EC2-339B-4892-9808-2100BCAFC49D}" presName="Name37" presStyleLbl="parChTrans1D3" presStyleIdx="0" presStyleCnt="5"/>
      <dgm:spPr/>
    </dgm:pt>
    <dgm:pt modelId="{CC3C6B5B-AA6D-4D46-92C8-C14C10E37558}" type="pres">
      <dgm:prSet presAssocID="{6008852B-04E0-446D-904C-34CF3D4B8D36}" presName="hierRoot2" presStyleCnt="0">
        <dgm:presLayoutVars>
          <dgm:hierBranch val="init"/>
        </dgm:presLayoutVars>
      </dgm:prSet>
      <dgm:spPr/>
    </dgm:pt>
    <dgm:pt modelId="{00F9E1A4-EABE-4B88-A77B-40C0D2B6CC5E}" type="pres">
      <dgm:prSet presAssocID="{6008852B-04E0-446D-904C-34CF3D4B8D36}" presName="rootComposite" presStyleCnt="0"/>
      <dgm:spPr/>
    </dgm:pt>
    <dgm:pt modelId="{EAB88672-C46F-4F0D-97D2-63285838B0B2}" type="pres">
      <dgm:prSet presAssocID="{6008852B-04E0-446D-904C-34CF3D4B8D36}" presName="rootText" presStyleLbl="node3" presStyleIdx="0" presStyleCnt="5">
        <dgm:presLayoutVars>
          <dgm:chPref val="3"/>
        </dgm:presLayoutVars>
      </dgm:prSet>
      <dgm:spPr/>
    </dgm:pt>
    <dgm:pt modelId="{856C6D42-56B2-4A6F-8CB1-87822C3F41BA}" type="pres">
      <dgm:prSet presAssocID="{6008852B-04E0-446D-904C-34CF3D4B8D36}" presName="rootConnector" presStyleLbl="node3" presStyleIdx="0" presStyleCnt="5"/>
      <dgm:spPr/>
    </dgm:pt>
    <dgm:pt modelId="{FCA709FA-2922-4857-8AF4-DF093FEB756B}" type="pres">
      <dgm:prSet presAssocID="{6008852B-04E0-446D-904C-34CF3D4B8D36}" presName="hierChild4" presStyleCnt="0"/>
      <dgm:spPr/>
    </dgm:pt>
    <dgm:pt modelId="{2AEE4D65-51D0-4B8F-8D18-7D03015A19B8}" type="pres">
      <dgm:prSet presAssocID="{D5CB6657-33B9-4CD5-B99D-E589CF9647F0}" presName="Name37" presStyleLbl="parChTrans1D4" presStyleIdx="0" presStyleCnt="13"/>
      <dgm:spPr/>
    </dgm:pt>
    <dgm:pt modelId="{1B5E088F-4AF2-42B2-906A-32778CC98CD4}" type="pres">
      <dgm:prSet presAssocID="{7A6EB042-6E33-41C9-86F5-067470A989EF}" presName="hierRoot2" presStyleCnt="0">
        <dgm:presLayoutVars>
          <dgm:hierBranch val="init"/>
        </dgm:presLayoutVars>
      </dgm:prSet>
      <dgm:spPr/>
    </dgm:pt>
    <dgm:pt modelId="{313A71DF-9DBA-4457-A079-65BE9C8DEEB7}" type="pres">
      <dgm:prSet presAssocID="{7A6EB042-6E33-41C9-86F5-067470A989EF}" presName="rootComposite" presStyleCnt="0"/>
      <dgm:spPr/>
    </dgm:pt>
    <dgm:pt modelId="{94A786E0-D958-4C62-8760-57421F19F7EC}" type="pres">
      <dgm:prSet presAssocID="{7A6EB042-6E33-41C9-86F5-067470A989EF}" presName="rootText" presStyleLbl="node4" presStyleIdx="0" presStyleCnt="13">
        <dgm:presLayoutVars>
          <dgm:chPref val="3"/>
        </dgm:presLayoutVars>
      </dgm:prSet>
      <dgm:spPr/>
    </dgm:pt>
    <dgm:pt modelId="{E303CB7E-5861-4479-9720-66510E265ABF}" type="pres">
      <dgm:prSet presAssocID="{7A6EB042-6E33-41C9-86F5-067470A989EF}" presName="rootConnector" presStyleLbl="node4" presStyleIdx="0" presStyleCnt="13"/>
      <dgm:spPr/>
    </dgm:pt>
    <dgm:pt modelId="{74EAF1BA-B60C-41E0-8A0E-41CD928C06E7}" type="pres">
      <dgm:prSet presAssocID="{7A6EB042-6E33-41C9-86F5-067470A989EF}" presName="hierChild4" presStyleCnt="0"/>
      <dgm:spPr/>
    </dgm:pt>
    <dgm:pt modelId="{8AC71478-0C66-4477-92F7-2FCB0A59537C}" type="pres">
      <dgm:prSet presAssocID="{6B6B1249-F44F-41EE-B78B-DA03D102E91F}" presName="Name37" presStyleLbl="parChTrans1D4" presStyleIdx="1" presStyleCnt="13"/>
      <dgm:spPr/>
    </dgm:pt>
    <dgm:pt modelId="{5825FBA3-3F17-43AF-8AE3-6DBC809BED19}" type="pres">
      <dgm:prSet presAssocID="{4B2112C9-2D7A-4CA5-851E-F5C664317227}" presName="hierRoot2" presStyleCnt="0">
        <dgm:presLayoutVars>
          <dgm:hierBranch val="init"/>
        </dgm:presLayoutVars>
      </dgm:prSet>
      <dgm:spPr/>
    </dgm:pt>
    <dgm:pt modelId="{7D3A6D3C-9975-4EEF-ACED-AB40387E0658}" type="pres">
      <dgm:prSet presAssocID="{4B2112C9-2D7A-4CA5-851E-F5C664317227}" presName="rootComposite" presStyleCnt="0"/>
      <dgm:spPr/>
    </dgm:pt>
    <dgm:pt modelId="{13D8AA4A-1A0F-455A-AF93-0C0155C9E3F2}" type="pres">
      <dgm:prSet presAssocID="{4B2112C9-2D7A-4CA5-851E-F5C664317227}" presName="rootText" presStyleLbl="node4" presStyleIdx="1" presStyleCnt="13">
        <dgm:presLayoutVars>
          <dgm:chPref val="3"/>
        </dgm:presLayoutVars>
      </dgm:prSet>
      <dgm:spPr/>
    </dgm:pt>
    <dgm:pt modelId="{B577BA1E-C31C-486C-8E4C-71F7D87BB51E}" type="pres">
      <dgm:prSet presAssocID="{4B2112C9-2D7A-4CA5-851E-F5C664317227}" presName="rootConnector" presStyleLbl="node4" presStyleIdx="1" presStyleCnt="13"/>
      <dgm:spPr/>
    </dgm:pt>
    <dgm:pt modelId="{C3726747-9B0D-477F-A0F2-06BCBBC1468D}" type="pres">
      <dgm:prSet presAssocID="{4B2112C9-2D7A-4CA5-851E-F5C664317227}" presName="hierChild4" presStyleCnt="0"/>
      <dgm:spPr/>
    </dgm:pt>
    <dgm:pt modelId="{943FD5EF-2D76-485D-A961-B19FE51021C6}" type="pres">
      <dgm:prSet presAssocID="{4B2112C9-2D7A-4CA5-851E-F5C664317227}" presName="hierChild5" presStyleCnt="0"/>
      <dgm:spPr/>
    </dgm:pt>
    <dgm:pt modelId="{D9D0B861-9DFB-4F83-856D-F14225A9BBCE}" type="pres">
      <dgm:prSet presAssocID="{B1F2C51E-7B21-4052-9D57-8886FF0D36EE}" presName="Name37" presStyleLbl="parChTrans1D4" presStyleIdx="2" presStyleCnt="13"/>
      <dgm:spPr/>
    </dgm:pt>
    <dgm:pt modelId="{8407D190-84C8-424E-A4A4-757998BA72FA}" type="pres">
      <dgm:prSet presAssocID="{54C49347-F484-4028-A2E6-90F1E17249AF}" presName="hierRoot2" presStyleCnt="0">
        <dgm:presLayoutVars>
          <dgm:hierBranch val="init"/>
        </dgm:presLayoutVars>
      </dgm:prSet>
      <dgm:spPr/>
    </dgm:pt>
    <dgm:pt modelId="{CCA6D4E1-9C74-45B2-8355-3B160B79ABD9}" type="pres">
      <dgm:prSet presAssocID="{54C49347-F484-4028-A2E6-90F1E17249AF}" presName="rootComposite" presStyleCnt="0"/>
      <dgm:spPr/>
    </dgm:pt>
    <dgm:pt modelId="{512A9F49-CBF7-47CD-94F1-57A19042F728}" type="pres">
      <dgm:prSet presAssocID="{54C49347-F484-4028-A2E6-90F1E17249AF}" presName="rootText" presStyleLbl="node4" presStyleIdx="2" presStyleCnt="13">
        <dgm:presLayoutVars>
          <dgm:chPref val="3"/>
        </dgm:presLayoutVars>
      </dgm:prSet>
      <dgm:spPr/>
    </dgm:pt>
    <dgm:pt modelId="{1B662AFE-E9FE-4067-AD55-25F2984280A0}" type="pres">
      <dgm:prSet presAssocID="{54C49347-F484-4028-A2E6-90F1E17249AF}" presName="rootConnector" presStyleLbl="node4" presStyleIdx="2" presStyleCnt="13"/>
      <dgm:spPr/>
    </dgm:pt>
    <dgm:pt modelId="{191C9DDB-7F3E-4FC1-9E91-022975BF37D5}" type="pres">
      <dgm:prSet presAssocID="{54C49347-F484-4028-A2E6-90F1E17249AF}" presName="hierChild4" presStyleCnt="0"/>
      <dgm:spPr/>
    </dgm:pt>
    <dgm:pt modelId="{AC667033-B056-4FF0-831A-851759A510D1}" type="pres">
      <dgm:prSet presAssocID="{54C49347-F484-4028-A2E6-90F1E17249AF}" presName="hierChild5" presStyleCnt="0"/>
      <dgm:spPr/>
    </dgm:pt>
    <dgm:pt modelId="{A264CF05-11D4-4381-AB1C-12BD46826516}" type="pres">
      <dgm:prSet presAssocID="{BF5BF11A-E0A1-4033-AC79-C4D15CE9C4FB}" presName="Name37" presStyleLbl="parChTrans1D4" presStyleIdx="3" presStyleCnt="13"/>
      <dgm:spPr/>
    </dgm:pt>
    <dgm:pt modelId="{CF1AD479-507B-4890-9216-1452D935717E}" type="pres">
      <dgm:prSet presAssocID="{CCEBA20B-767A-4C71-BD30-1A1B0CE0D2C1}" presName="hierRoot2" presStyleCnt="0">
        <dgm:presLayoutVars>
          <dgm:hierBranch val="init"/>
        </dgm:presLayoutVars>
      </dgm:prSet>
      <dgm:spPr/>
    </dgm:pt>
    <dgm:pt modelId="{1D9F29E5-4987-42D3-8C91-6C69B268DF21}" type="pres">
      <dgm:prSet presAssocID="{CCEBA20B-767A-4C71-BD30-1A1B0CE0D2C1}" presName="rootComposite" presStyleCnt="0"/>
      <dgm:spPr/>
    </dgm:pt>
    <dgm:pt modelId="{682B65E5-1C4B-4944-B347-63546C71A85F}" type="pres">
      <dgm:prSet presAssocID="{CCEBA20B-767A-4C71-BD30-1A1B0CE0D2C1}" presName="rootText" presStyleLbl="node4" presStyleIdx="3" presStyleCnt="13">
        <dgm:presLayoutVars>
          <dgm:chPref val="3"/>
        </dgm:presLayoutVars>
      </dgm:prSet>
      <dgm:spPr/>
    </dgm:pt>
    <dgm:pt modelId="{3108DC33-5541-45ED-A655-A60DD58637B3}" type="pres">
      <dgm:prSet presAssocID="{CCEBA20B-767A-4C71-BD30-1A1B0CE0D2C1}" presName="rootConnector" presStyleLbl="node4" presStyleIdx="3" presStyleCnt="13"/>
      <dgm:spPr/>
    </dgm:pt>
    <dgm:pt modelId="{252C3B23-345B-4810-A7C3-F4E05C0E9C65}" type="pres">
      <dgm:prSet presAssocID="{CCEBA20B-767A-4C71-BD30-1A1B0CE0D2C1}" presName="hierChild4" presStyleCnt="0"/>
      <dgm:spPr/>
    </dgm:pt>
    <dgm:pt modelId="{223E5345-78A6-4307-B270-CF9F7B69EF1A}" type="pres">
      <dgm:prSet presAssocID="{CCEBA20B-767A-4C71-BD30-1A1B0CE0D2C1}" presName="hierChild5" presStyleCnt="0"/>
      <dgm:spPr/>
    </dgm:pt>
    <dgm:pt modelId="{6132C79A-2EE7-419A-874E-B28BCDB8FC0B}" type="pres">
      <dgm:prSet presAssocID="{7A6EB042-6E33-41C9-86F5-067470A989EF}" presName="hierChild5" presStyleCnt="0"/>
      <dgm:spPr/>
    </dgm:pt>
    <dgm:pt modelId="{37BABCB4-6F57-4995-A8B5-016D480598D6}" type="pres">
      <dgm:prSet presAssocID="{0CF034DF-CFA7-4623-9B46-48101563A87A}" presName="Name37" presStyleLbl="parChTrans1D4" presStyleIdx="4" presStyleCnt="13"/>
      <dgm:spPr/>
    </dgm:pt>
    <dgm:pt modelId="{B0AAB358-A33D-4981-B06F-C77B9D120EBE}" type="pres">
      <dgm:prSet presAssocID="{69673685-CA55-4730-A96F-2EF0BA2A01D6}" presName="hierRoot2" presStyleCnt="0">
        <dgm:presLayoutVars>
          <dgm:hierBranch val="init"/>
        </dgm:presLayoutVars>
      </dgm:prSet>
      <dgm:spPr/>
    </dgm:pt>
    <dgm:pt modelId="{9DBA7FF6-D3BD-44D5-9B5D-C0A2D2B15178}" type="pres">
      <dgm:prSet presAssocID="{69673685-CA55-4730-A96F-2EF0BA2A01D6}" presName="rootComposite" presStyleCnt="0"/>
      <dgm:spPr/>
    </dgm:pt>
    <dgm:pt modelId="{815332EB-4555-42DC-916B-473780F568F1}" type="pres">
      <dgm:prSet presAssocID="{69673685-CA55-4730-A96F-2EF0BA2A01D6}" presName="rootText" presStyleLbl="node4" presStyleIdx="4" presStyleCnt="13">
        <dgm:presLayoutVars>
          <dgm:chPref val="3"/>
        </dgm:presLayoutVars>
      </dgm:prSet>
      <dgm:spPr/>
    </dgm:pt>
    <dgm:pt modelId="{EF939583-91B4-47FE-AA75-E3ACAD60575C}" type="pres">
      <dgm:prSet presAssocID="{69673685-CA55-4730-A96F-2EF0BA2A01D6}" presName="rootConnector" presStyleLbl="node4" presStyleIdx="4" presStyleCnt="13"/>
      <dgm:spPr/>
    </dgm:pt>
    <dgm:pt modelId="{34F008A4-5875-47AC-9363-3C9A7D6D43FD}" type="pres">
      <dgm:prSet presAssocID="{69673685-CA55-4730-A96F-2EF0BA2A01D6}" presName="hierChild4" presStyleCnt="0"/>
      <dgm:spPr/>
    </dgm:pt>
    <dgm:pt modelId="{4F329D50-7841-48D3-A8F9-0260AAAD9FDE}" type="pres">
      <dgm:prSet presAssocID="{69673685-CA55-4730-A96F-2EF0BA2A01D6}" presName="hierChild5" presStyleCnt="0"/>
      <dgm:spPr/>
    </dgm:pt>
    <dgm:pt modelId="{04A54330-E364-4E3D-B257-990728850707}" type="pres">
      <dgm:prSet presAssocID="{525432D2-4B7E-4E0B-AD63-5CAD010DFA53}" presName="Name37" presStyleLbl="parChTrans1D4" presStyleIdx="5" presStyleCnt="13"/>
      <dgm:spPr/>
    </dgm:pt>
    <dgm:pt modelId="{A91570D6-9E9F-4B77-A5B5-F26AC5E67450}" type="pres">
      <dgm:prSet presAssocID="{DCC01CD4-9BFC-4F79-ADFB-E8FC5412D7DD}" presName="hierRoot2" presStyleCnt="0">
        <dgm:presLayoutVars>
          <dgm:hierBranch val="init"/>
        </dgm:presLayoutVars>
      </dgm:prSet>
      <dgm:spPr/>
    </dgm:pt>
    <dgm:pt modelId="{EDD39C6D-1356-411E-81A7-2155C47C6204}" type="pres">
      <dgm:prSet presAssocID="{DCC01CD4-9BFC-4F79-ADFB-E8FC5412D7DD}" presName="rootComposite" presStyleCnt="0"/>
      <dgm:spPr/>
    </dgm:pt>
    <dgm:pt modelId="{5BFCBB39-158D-4FE9-838F-381CAFFA86C1}" type="pres">
      <dgm:prSet presAssocID="{DCC01CD4-9BFC-4F79-ADFB-E8FC5412D7DD}" presName="rootText" presStyleLbl="node4" presStyleIdx="5" presStyleCnt="13">
        <dgm:presLayoutVars>
          <dgm:chPref val="3"/>
        </dgm:presLayoutVars>
      </dgm:prSet>
      <dgm:spPr/>
    </dgm:pt>
    <dgm:pt modelId="{306C73D8-AD10-4516-862B-1239ECE66189}" type="pres">
      <dgm:prSet presAssocID="{DCC01CD4-9BFC-4F79-ADFB-E8FC5412D7DD}" presName="rootConnector" presStyleLbl="node4" presStyleIdx="5" presStyleCnt="13"/>
      <dgm:spPr/>
    </dgm:pt>
    <dgm:pt modelId="{E8387DAB-3E16-409E-A3C9-EA0D42E8F233}" type="pres">
      <dgm:prSet presAssocID="{DCC01CD4-9BFC-4F79-ADFB-E8FC5412D7DD}" presName="hierChild4" presStyleCnt="0"/>
      <dgm:spPr/>
    </dgm:pt>
    <dgm:pt modelId="{3692696E-D95F-43C6-9F0F-289878E4327E}" type="pres">
      <dgm:prSet presAssocID="{9A813B7B-1821-4ED1-AD71-BD98EF517CDF}" presName="Name37" presStyleLbl="parChTrans1D4" presStyleIdx="6" presStyleCnt="13"/>
      <dgm:spPr/>
    </dgm:pt>
    <dgm:pt modelId="{2880CE13-811E-4464-AB76-C8486ABE3D58}" type="pres">
      <dgm:prSet presAssocID="{9909B482-726E-4CCE-B435-B56544584D9C}" presName="hierRoot2" presStyleCnt="0">
        <dgm:presLayoutVars>
          <dgm:hierBranch val="init"/>
        </dgm:presLayoutVars>
      </dgm:prSet>
      <dgm:spPr/>
    </dgm:pt>
    <dgm:pt modelId="{FEEC3BC2-D096-4E57-883C-26426736B268}" type="pres">
      <dgm:prSet presAssocID="{9909B482-726E-4CCE-B435-B56544584D9C}" presName="rootComposite" presStyleCnt="0"/>
      <dgm:spPr/>
    </dgm:pt>
    <dgm:pt modelId="{293990BD-F8F8-4C43-9AD5-6CC031F4122A}" type="pres">
      <dgm:prSet presAssocID="{9909B482-726E-4CCE-B435-B56544584D9C}" presName="rootText" presStyleLbl="node4" presStyleIdx="6" presStyleCnt="13">
        <dgm:presLayoutVars>
          <dgm:chPref val="3"/>
        </dgm:presLayoutVars>
      </dgm:prSet>
      <dgm:spPr/>
    </dgm:pt>
    <dgm:pt modelId="{47E534C0-0E1F-42BC-BDE5-1730C54A58B5}" type="pres">
      <dgm:prSet presAssocID="{9909B482-726E-4CCE-B435-B56544584D9C}" presName="rootConnector" presStyleLbl="node4" presStyleIdx="6" presStyleCnt="13"/>
      <dgm:spPr/>
    </dgm:pt>
    <dgm:pt modelId="{27323F00-B688-4656-A731-27168C3452ED}" type="pres">
      <dgm:prSet presAssocID="{9909B482-726E-4CCE-B435-B56544584D9C}" presName="hierChild4" presStyleCnt="0"/>
      <dgm:spPr/>
    </dgm:pt>
    <dgm:pt modelId="{3E2E0C36-161D-477F-B353-4E9559BA1B34}" type="pres">
      <dgm:prSet presAssocID="{9909B482-726E-4CCE-B435-B56544584D9C}" presName="hierChild5" presStyleCnt="0"/>
      <dgm:spPr/>
    </dgm:pt>
    <dgm:pt modelId="{1F596B30-9965-48A6-A50B-55F00CC6FD19}" type="pres">
      <dgm:prSet presAssocID="{180CB6FC-0818-40F7-B205-C1DE4E690EA2}" presName="Name37" presStyleLbl="parChTrans1D4" presStyleIdx="7" presStyleCnt="13"/>
      <dgm:spPr/>
    </dgm:pt>
    <dgm:pt modelId="{CE52C33A-690C-4A34-AFDD-B1B49C4F0D7B}" type="pres">
      <dgm:prSet presAssocID="{80D5D289-C138-4446-8C31-D5D3640EBDE0}" presName="hierRoot2" presStyleCnt="0">
        <dgm:presLayoutVars>
          <dgm:hierBranch val="init"/>
        </dgm:presLayoutVars>
      </dgm:prSet>
      <dgm:spPr/>
    </dgm:pt>
    <dgm:pt modelId="{49BA62A6-8884-49F6-B14F-45D6C3520E6F}" type="pres">
      <dgm:prSet presAssocID="{80D5D289-C138-4446-8C31-D5D3640EBDE0}" presName="rootComposite" presStyleCnt="0"/>
      <dgm:spPr/>
    </dgm:pt>
    <dgm:pt modelId="{49E1BB2B-31FD-4AE0-80BF-DCDC69FE4EA1}" type="pres">
      <dgm:prSet presAssocID="{80D5D289-C138-4446-8C31-D5D3640EBDE0}" presName="rootText" presStyleLbl="node4" presStyleIdx="7" presStyleCnt="13">
        <dgm:presLayoutVars>
          <dgm:chPref val="3"/>
        </dgm:presLayoutVars>
      </dgm:prSet>
      <dgm:spPr/>
    </dgm:pt>
    <dgm:pt modelId="{DD8731E8-6E66-49CE-B105-61790E54AF58}" type="pres">
      <dgm:prSet presAssocID="{80D5D289-C138-4446-8C31-D5D3640EBDE0}" presName="rootConnector" presStyleLbl="node4" presStyleIdx="7" presStyleCnt="13"/>
      <dgm:spPr/>
    </dgm:pt>
    <dgm:pt modelId="{285328E7-80E9-4061-B4BE-F7A1684EA6C9}" type="pres">
      <dgm:prSet presAssocID="{80D5D289-C138-4446-8C31-D5D3640EBDE0}" presName="hierChild4" presStyleCnt="0"/>
      <dgm:spPr/>
    </dgm:pt>
    <dgm:pt modelId="{32EF4A5C-4B0A-476D-94F5-7EB13724B49D}" type="pres">
      <dgm:prSet presAssocID="{80D5D289-C138-4446-8C31-D5D3640EBDE0}" presName="hierChild5" presStyleCnt="0"/>
      <dgm:spPr/>
    </dgm:pt>
    <dgm:pt modelId="{8E5B0C5E-D546-4F1A-B1AF-96A36A1003E7}" type="pres">
      <dgm:prSet presAssocID="{B7468A98-0566-4488-8DD6-93FB09140DB1}" presName="Name37" presStyleLbl="parChTrans1D4" presStyleIdx="8" presStyleCnt="13"/>
      <dgm:spPr/>
    </dgm:pt>
    <dgm:pt modelId="{C376A237-96BA-46C2-8D20-235504CD52EE}" type="pres">
      <dgm:prSet presAssocID="{AFE42E98-986D-4AA0-89F7-A14675EC688F}" presName="hierRoot2" presStyleCnt="0">
        <dgm:presLayoutVars>
          <dgm:hierBranch val="init"/>
        </dgm:presLayoutVars>
      </dgm:prSet>
      <dgm:spPr/>
    </dgm:pt>
    <dgm:pt modelId="{50B5DE7C-4950-468C-B078-E1349CF13F7A}" type="pres">
      <dgm:prSet presAssocID="{AFE42E98-986D-4AA0-89F7-A14675EC688F}" presName="rootComposite" presStyleCnt="0"/>
      <dgm:spPr/>
    </dgm:pt>
    <dgm:pt modelId="{7D7CEEFC-419F-46F5-9FB4-22CBB315E11F}" type="pres">
      <dgm:prSet presAssocID="{AFE42E98-986D-4AA0-89F7-A14675EC688F}" presName="rootText" presStyleLbl="node4" presStyleIdx="8" presStyleCnt="13">
        <dgm:presLayoutVars>
          <dgm:chPref val="3"/>
        </dgm:presLayoutVars>
      </dgm:prSet>
      <dgm:spPr/>
    </dgm:pt>
    <dgm:pt modelId="{ECCD69ED-85CE-46E8-B51D-5E2E38D6BE99}" type="pres">
      <dgm:prSet presAssocID="{AFE42E98-986D-4AA0-89F7-A14675EC688F}" presName="rootConnector" presStyleLbl="node4" presStyleIdx="8" presStyleCnt="13"/>
      <dgm:spPr/>
    </dgm:pt>
    <dgm:pt modelId="{84522378-2015-47C0-A51C-A1B4A16B28CA}" type="pres">
      <dgm:prSet presAssocID="{AFE42E98-986D-4AA0-89F7-A14675EC688F}" presName="hierChild4" presStyleCnt="0"/>
      <dgm:spPr/>
    </dgm:pt>
    <dgm:pt modelId="{9E7A53C7-35FA-4687-9133-CE9700EFA0F3}" type="pres">
      <dgm:prSet presAssocID="{AFE42E98-986D-4AA0-89F7-A14675EC688F}" presName="hierChild5" presStyleCnt="0"/>
      <dgm:spPr/>
    </dgm:pt>
    <dgm:pt modelId="{286F120B-12E6-4CE7-A5EA-48ABD27252D9}" type="pres">
      <dgm:prSet presAssocID="{DCC01CD4-9BFC-4F79-ADFB-E8FC5412D7DD}" presName="hierChild5" presStyleCnt="0"/>
      <dgm:spPr/>
    </dgm:pt>
    <dgm:pt modelId="{6A9626BE-616B-41DE-AF8C-C4BEC8C3D1FB}" type="pres">
      <dgm:prSet presAssocID="{684E6C47-2BCF-47EF-B8C1-FA182C5B6802}" presName="Name37" presStyleLbl="parChTrans1D4" presStyleIdx="9" presStyleCnt="13"/>
      <dgm:spPr/>
    </dgm:pt>
    <dgm:pt modelId="{74BEF209-FD45-4AB4-830C-A7FCB4B46F1C}" type="pres">
      <dgm:prSet presAssocID="{4B1AE5EE-462A-468A-B441-F0924DD773B4}" presName="hierRoot2" presStyleCnt="0">
        <dgm:presLayoutVars>
          <dgm:hierBranch val="init"/>
        </dgm:presLayoutVars>
      </dgm:prSet>
      <dgm:spPr/>
    </dgm:pt>
    <dgm:pt modelId="{E0B24B33-78A3-4420-BBFB-7D1CE7017BE7}" type="pres">
      <dgm:prSet presAssocID="{4B1AE5EE-462A-468A-B441-F0924DD773B4}" presName="rootComposite" presStyleCnt="0"/>
      <dgm:spPr/>
    </dgm:pt>
    <dgm:pt modelId="{D4B87E87-8225-463E-80B6-F316AEAA90E2}" type="pres">
      <dgm:prSet presAssocID="{4B1AE5EE-462A-468A-B441-F0924DD773B4}" presName="rootText" presStyleLbl="node4" presStyleIdx="9" presStyleCnt="13">
        <dgm:presLayoutVars>
          <dgm:chPref val="3"/>
        </dgm:presLayoutVars>
      </dgm:prSet>
      <dgm:spPr/>
    </dgm:pt>
    <dgm:pt modelId="{327DC9ED-E079-47CB-A5FE-86FD5E32B6BE}" type="pres">
      <dgm:prSet presAssocID="{4B1AE5EE-462A-468A-B441-F0924DD773B4}" presName="rootConnector" presStyleLbl="node4" presStyleIdx="9" presStyleCnt="13"/>
      <dgm:spPr/>
    </dgm:pt>
    <dgm:pt modelId="{A8BE4BED-781D-490F-9E6A-3CED13FAA4C2}" type="pres">
      <dgm:prSet presAssocID="{4B1AE5EE-462A-468A-B441-F0924DD773B4}" presName="hierChild4" presStyleCnt="0"/>
      <dgm:spPr/>
    </dgm:pt>
    <dgm:pt modelId="{EA43E5B6-36CF-4C24-A40A-EF701E0985F3}" type="pres">
      <dgm:prSet presAssocID="{4B1AE5EE-462A-468A-B441-F0924DD773B4}" presName="hierChild5" presStyleCnt="0"/>
      <dgm:spPr/>
    </dgm:pt>
    <dgm:pt modelId="{63BFBA4F-17BA-4EF8-A26B-9B39B5DE817A}" type="pres">
      <dgm:prSet presAssocID="{6008852B-04E0-446D-904C-34CF3D4B8D36}" presName="hierChild5" presStyleCnt="0"/>
      <dgm:spPr/>
    </dgm:pt>
    <dgm:pt modelId="{814C2DCA-B01F-4430-820E-76DB90016845}" type="pres">
      <dgm:prSet presAssocID="{AF1CD0B4-240B-4138-8B15-EB5C2FB8F6AC}" presName="Name37" presStyleLbl="parChTrans1D3" presStyleIdx="1" presStyleCnt="5"/>
      <dgm:spPr/>
    </dgm:pt>
    <dgm:pt modelId="{26354913-0E7F-4835-8FD1-6D76D411B19A}" type="pres">
      <dgm:prSet presAssocID="{FC2DEC69-6D68-42B4-9C37-B9054692C498}" presName="hierRoot2" presStyleCnt="0">
        <dgm:presLayoutVars>
          <dgm:hierBranch val="init"/>
        </dgm:presLayoutVars>
      </dgm:prSet>
      <dgm:spPr/>
    </dgm:pt>
    <dgm:pt modelId="{AF989984-55C5-4036-A552-D5EA20D1ECD4}" type="pres">
      <dgm:prSet presAssocID="{FC2DEC69-6D68-42B4-9C37-B9054692C498}" presName="rootComposite" presStyleCnt="0"/>
      <dgm:spPr/>
    </dgm:pt>
    <dgm:pt modelId="{55AAC454-F330-4E15-8795-6797EBE7DC46}" type="pres">
      <dgm:prSet presAssocID="{FC2DEC69-6D68-42B4-9C37-B9054692C498}" presName="rootText" presStyleLbl="node3" presStyleIdx="1" presStyleCnt="5">
        <dgm:presLayoutVars>
          <dgm:chPref val="3"/>
        </dgm:presLayoutVars>
      </dgm:prSet>
      <dgm:spPr/>
    </dgm:pt>
    <dgm:pt modelId="{BDB47186-B7FD-4751-A62C-D3AC740E27A0}" type="pres">
      <dgm:prSet presAssocID="{FC2DEC69-6D68-42B4-9C37-B9054692C498}" presName="rootConnector" presStyleLbl="node3" presStyleIdx="1" presStyleCnt="5"/>
      <dgm:spPr/>
    </dgm:pt>
    <dgm:pt modelId="{D6B28BC1-ED23-43A1-8659-4E65248774B1}" type="pres">
      <dgm:prSet presAssocID="{FC2DEC69-6D68-42B4-9C37-B9054692C498}" presName="hierChild4" presStyleCnt="0"/>
      <dgm:spPr/>
    </dgm:pt>
    <dgm:pt modelId="{C9B79D64-FC73-4376-9CEC-16E2CA7835DE}" type="pres">
      <dgm:prSet presAssocID="{FC2DEC69-6D68-42B4-9C37-B9054692C498}" presName="hierChild5" presStyleCnt="0"/>
      <dgm:spPr/>
    </dgm:pt>
    <dgm:pt modelId="{FC698361-2207-4ACA-BE78-87BBF63DACD0}" type="pres">
      <dgm:prSet presAssocID="{9F60526F-963F-46F9-BF06-E8FF94CA1CE4}" presName="Name37" presStyleLbl="parChTrans1D3" presStyleIdx="2" presStyleCnt="5"/>
      <dgm:spPr/>
    </dgm:pt>
    <dgm:pt modelId="{1B8358B4-6930-48DE-A040-252A8B218ED8}" type="pres">
      <dgm:prSet presAssocID="{83733458-C702-476F-A323-DD165F492F28}" presName="hierRoot2" presStyleCnt="0">
        <dgm:presLayoutVars>
          <dgm:hierBranch val="init"/>
        </dgm:presLayoutVars>
      </dgm:prSet>
      <dgm:spPr/>
    </dgm:pt>
    <dgm:pt modelId="{A02C07A2-758B-4C3F-B5A9-87E15598664D}" type="pres">
      <dgm:prSet presAssocID="{83733458-C702-476F-A323-DD165F492F28}" presName="rootComposite" presStyleCnt="0"/>
      <dgm:spPr/>
    </dgm:pt>
    <dgm:pt modelId="{04715DCA-E75B-4059-B69D-57788E4DCBE5}" type="pres">
      <dgm:prSet presAssocID="{83733458-C702-476F-A323-DD165F492F28}" presName="rootText" presStyleLbl="node3" presStyleIdx="2" presStyleCnt="5">
        <dgm:presLayoutVars>
          <dgm:chPref val="3"/>
        </dgm:presLayoutVars>
      </dgm:prSet>
      <dgm:spPr/>
    </dgm:pt>
    <dgm:pt modelId="{58279455-AAA5-4CD6-997D-B76E24011DD7}" type="pres">
      <dgm:prSet presAssocID="{83733458-C702-476F-A323-DD165F492F28}" presName="rootConnector" presStyleLbl="node3" presStyleIdx="2" presStyleCnt="5"/>
      <dgm:spPr/>
    </dgm:pt>
    <dgm:pt modelId="{341D03E5-FB0D-4D00-8324-CFDA6611FAFB}" type="pres">
      <dgm:prSet presAssocID="{83733458-C702-476F-A323-DD165F492F28}" presName="hierChild4" presStyleCnt="0"/>
      <dgm:spPr/>
    </dgm:pt>
    <dgm:pt modelId="{E5E0BA0C-3CE8-4FF7-96B5-15BCDBF57043}" type="pres">
      <dgm:prSet presAssocID="{83733458-C702-476F-A323-DD165F492F28}" presName="hierChild5" presStyleCnt="0"/>
      <dgm:spPr/>
    </dgm:pt>
    <dgm:pt modelId="{D84382F7-3916-4064-AD27-61B42BA605DC}" type="pres">
      <dgm:prSet presAssocID="{DD58749E-2A4F-4FC1-BE3F-D0D706479933}" presName="Name37" presStyleLbl="parChTrans1D3" presStyleIdx="3" presStyleCnt="5"/>
      <dgm:spPr/>
    </dgm:pt>
    <dgm:pt modelId="{62F52442-D623-40E1-8CDF-4DEEA6A90968}" type="pres">
      <dgm:prSet presAssocID="{6AA83A2E-F016-4CCB-A7CA-47D455640791}" presName="hierRoot2" presStyleCnt="0">
        <dgm:presLayoutVars>
          <dgm:hierBranch val="init"/>
        </dgm:presLayoutVars>
      </dgm:prSet>
      <dgm:spPr/>
    </dgm:pt>
    <dgm:pt modelId="{23222DC2-1F95-45FD-BBAF-BA6043EC39E6}" type="pres">
      <dgm:prSet presAssocID="{6AA83A2E-F016-4CCB-A7CA-47D455640791}" presName="rootComposite" presStyleCnt="0"/>
      <dgm:spPr/>
    </dgm:pt>
    <dgm:pt modelId="{86806C67-ABA4-492C-901F-29FC372F2DE5}" type="pres">
      <dgm:prSet presAssocID="{6AA83A2E-F016-4CCB-A7CA-47D455640791}" presName="rootText" presStyleLbl="node3" presStyleIdx="3" presStyleCnt="5">
        <dgm:presLayoutVars>
          <dgm:chPref val="3"/>
        </dgm:presLayoutVars>
      </dgm:prSet>
      <dgm:spPr/>
    </dgm:pt>
    <dgm:pt modelId="{164C7184-6568-4C74-A695-71C26B9C9EE9}" type="pres">
      <dgm:prSet presAssocID="{6AA83A2E-F016-4CCB-A7CA-47D455640791}" presName="rootConnector" presStyleLbl="node3" presStyleIdx="3" presStyleCnt="5"/>
      <dgm:spPr/>
    </dgm:pt>
    <dgm:pt modelId="{5E5C690B-70D9-4F50-98CE-6363A1537E5F}" type="pres">
      <dgm:prSet presAssocID="{6AA83A2E-F016-4CCB-A7CA-47D455640791}" presName="hierChild4" presStyleCnt="0"/>
      <dgm:spPr/>
    </dgm:pt>
    <dgm:pt modelId="{956F249D-1900-4E80-B28E-611453A49AEB}" type="pres">
      <dgm:prSet presAssocID="{6AA83A2E-F016-4CCB-A7CA-47D455640791}" presName="hierChild5" presStyleCnt="0"/>
      <dgm:spPr/>
    </dgm:pt>
    <dgm:pt modelId="{FD12202D-CA95-45DE-B77E-4D363D6613E8}" type="pres">
      <dgm:prSet presAssocID="{819509F1-1FF8-497E-9A54-B8F0C88B8AAB}" presName="Name37" presStyleLbl="parChTrans1D3" presStyleIdx="4" presStyleCnt="5"/>
      <dgm:spPr/>
    </dgm:pt>
    <dgm:pt modelId="{C684F47E-A457-4A3A-8AB3-0A2102F8367A}" type="pres">
      <dgm:prSet presAssocID="{04F7F0DB-7A46-4F7D-A81C-8080A8B128FC}" presName="hierRoot2" presStyleCnt="0">
        <dgm:presLayoutVars>
          <dgm:hierBranch val="init"/>
        </dgm:presLayoutVars>
      </dgm:prSet>
      <dgm:spPr/>
    </dgm:pt>
    <dgm:pt modelId="{F4932552-2B1C-494A-BCF5-D98C95CCAD6E}" type="pres">
      <dgm:prSet presAssocID="{04F7F0DB-7A46-4F7D-A81C-8080A8B128FC}" presName="rootComposite" presStyleCnt="0"/>
      <dgm:spPr/>
    </dgm:pt>
    <dgm:pt modelId="{68E8D7A9-4559-4F0A-9CBB-BE3D1ED4DC7C}" type="pres">
      <dgm:prSet presAssocID="{04F7F0DB-7A46-4F7D-A81C-8080A8B128FC}" presName="rootText" presStyleLbl="node3" presStyleIdx="4" presStyleCnt="5">
        <dgm:presLayoutVars>
          <dgm:chPref val="3"/>
        </dgm:presLayoutVars>
      </dgm:prSet>
      <dgm:spPr/>
    </dgm:pt>
    <dgm:pt modelId="{5512A63C-60C7-4C12-AC1C-017521AF3157}" type="pres">
      <dgm:prSet presAssocID="{04F7F0DB-7A46-4F7D-A81C-8080A8B128FC}" presName="rootConnector" presStyleLbl="node3" presStyleIdx="4" presStyleCnt="5"/>
      <dgm:spPr/>
    </dgm:pt>
    <dgm:pt modelId="{BDCAF667-3F7D-459F-8D06-2326DF831F44}" type="pres">
      <dgm:prSet presAssocID="{04F7F0DB-7A46-4F7D-A81C-8080A8B128FC}" presName="hierChild4" presStyleCnt="0"/>
      <dgm:spPr/>
    </dgm:pt>
    <dgm:pt modelId="{D3B175AE-B9B1-4E50-9054-6E46749EA7A6}" type="pres">
      <dgm:prSet presAssocID="{37E9FFFB-CD3C-4ED6-BDBA-D6CE1A5EE18F}" presName="Name37" presStyleLbl="parChTrans1D4" presStyleIdx="10" presStyleCnt="13"/>
      <dgm:spPr/>
    </dgm:pt>
    <dgm:pt modelId="{CCADC173-1093-4E4C-A654-CFB5069AFC10}" type="pres">
      <dgm:prSet presAssocID="{CC3469A1-A1E1-4167-8CF4-CAF95E255626}" presName="hierRoot2" presStyleCnt="0">
        <dgm:presLayoutVars>
          <dgm:hierBranch val="init"/>
        </dgm:presLayoutVars>
      </dgm:prSet>
      <dgm:spPr/>
    </dgm:pt>
    <dgm:pt modelId="{F2067C69-4B8C-43F4-9C08-EECE1D9E2686}" type="pres">
      <dgm:prSet presAssocID="{CC3469A1-A1E1-4167-8CF4-CAF95E255626}" presName="rootComposite" presStyleCnt="0"/>
      <dgm:spPr/>
    </dgm:pt>
    <dgm:pt modelId="{5DFC55E1-9E12-4E71-A960-F949C70D2230}" type="pres">
      <dgm:prSet presAssocID="{CC3469A1-A1E1-4167-8CF4-CAF95E255626}" presName="rootText" presStyleLbl="node4" presStyleIdx="10" presStyleCnt="13">
        <dgm:presLayoutVars>
          <dgm:chPref val="3"/>
        </dgm:presLayoutVars>
      </dgm:prSet>
      <dgm:spPr/>
    </dgm:pt>
    <dgm:pt modelId="{11A9F547-8D21-430E-8826-CCD44AA2D6C2}" type="pres">
      <dgm:prSet presAssocID="{CC3469A1-A1E1-4167-8CF4-CAF95E255626}" presName="rootConnector" presStyleLbl="node4" presStyleIdx="10" presStyleCnt="13"/>
      <dgm:spPr/>
    </dgm:pt>
    <dgm:pt modelId="{DBAC171A-F47C-4105-8B51-E6F92F561E97}" type="pres">
      <dgm:prSet presAssocID="{CC3469A1-A1E1-4167-8CF4-CAF95E255626}" presName="hierChild4" presStyleCnt="0"/>
      <dgm:spPr/>
    </dgm:pt>
    <dgm:pt modelId="{BE973655-4FBE-4704-AEBD-28075669EC73}" type="pres">
      <dgm:prSet presAssocID="{CC3469A1-A1E1-4167-8CF4-CAF95E255626}" presName="hierChild5" presStyleCnt="0"/>
      <dgm:spPr/>
    </dgm:pt>
    <dgm:pt modelId="{0DBF8348-FC9C-4A40-8438-529F77FE8F91}" type="pres">
      <dgm:prSet presAssocID="{16504B8F-EE54-41DB-B885-9D1880673E31}" presName="Name37" presStyleLbl="parChTrans1D4" presStyleIdx="11" presStyleCnt="13"/>
      <dgm:spPr/>
    </dgm:pt>
    <dgm:pt modelId="{5A6673E5-0039-4492-A482-8ECDD9BFC025}" type="pres">
      <dgm:prSet presAssocID="{F35C5B7E-02AB-452C-A702-BB17CB270240}" presName="hierRoot2" presStyleCnt="0">
        <dgm:presLayoutVars>
          <dgm:hierBranch val="init"/>
        </dgm:presLayoutVars>
      </dgm:prSet>
      <dgm:spPr/>
    </dgm:pt>
    <dgm:pt modelId="{F5AF4EA1-26AD-469F-8838-C2A687FCCBA8}" type="pres">
      <dgm:prSet presAssocID="{F35C5B7E-02AB-452C-A702-BB17CB270240}" presName="rootComposite" presStyleCnt="0"/>
      <dgm:spPr/>
    </dgm:pt>
    <dgm:pt modelId="{DEF8ABB3-7760-4DC4-8A73-43A2AD4F39B7}" type="pres">
      <dgm:prSet presAssocID="{F35C5B7E-02AB-452C-A702-BB17CB270240}" presName="rootText" presStyleLbl="node4" presStyleIdx="11" presStyleCnt="13">
        <dgm:presLayoutVars>
          <dgm:chPref val="3"/>
        </dgm:presLayoutVars>
      </dgm:prSet>
      <dgm:spPr/>
    </dgm:pt>
    <dgm:pt modelId="{E6A66E21-5E1E-4543-8DA2-3F2EED8F7244}" type="pres">
      <dgm:prSet presAssocID="{F35C5B7E-02AB-452C-A702-BB17CB270240}" presName="rootConnector" presStyleLbl="node4" presStyleIdx="11" presStyleCnt="13"/>
      <dgm:spPr/>
    </dgm:pt>
    <dgm:pt modelId="{31D345FA-7351-443B-AD3E-FBE9742CEF4D}" type="pres">
      <dgm:prSet presAssocID="{F35C5B7E-02AB-452C-A702-BB17CB270240}" presName="hierChild4" presStyleCnt="0"/>
      <dgm:spPr/>
    </dgm:pt>
    <dgm:pt modelId="{02BB2F67-7FE4-4856-B62D-F66C199EB450}" type="pres">
      <dgm:prSet presAssocID="{F35C5B7E-02AB-452C-A702-BB17CB270240}" presName="hierChild5" presStyleCnt="0"/>
      <dgm:spPr/>
    </dgm:pt>
    <dgm:pt modelId="{5C9DAC13-340F-4F57-AF91-94EA325E2D25}" type="pres">
      <dgm:prSet presAssocID="{D0B85631-EDF5-4B81-BC2D-3E127758910D}" presName="Name37" presStyleLbl="parChTrans1D4" presStyleIdx="12" presStyleCnt="13"/>
      <dgm:spPr/>
    </dgm:pt>
    <dgm:pt modelId="{97F8DD46-8E26-471C-AF3C-60C8880826D7}" type="pres">
      <dgm:prSet presAssocID="{2AB38DCD-4D5E-4786-B6F2-8191F8BCE480}" presName="hierRoot2" presStyleCnt="0">
        <dgm:presLayoutVars>
          <dgm:hierBranch val="init"/>
        </dgm:presLayoutVars>
      </dgm:prSet>
      <dgm:spPr/>
    </dgm:pt>
    <dgm:pt modelId="{4786B392-FFDC-437F-BB15-162CDC092F1E}" type="pres">
      <dgm:prSet presAssocID="{2AB38DCD-4D5E-4786-B6F2-8191F8BCE480}" presName="rootComposite" presStyleCnt="0"/>
      <dgm:spPr/>
    </dgm:pt>
    <dgm:pt modelId="{A93A758B-F466-4759-9E03-6A5CD6D134B6}" type="pres">
      <dgm:prSet presAssocID="{2AB38DCD-4D5E-4786-B6F2-8191F8BCE480}" presName="rootText" presStyleLbl="node4" presStyleIdx="12" presStyleCnt="13">
        <dgm:presLayoutVars>
          <dgm:chPref val="3"/>
        </dgm:presLayoutVars>
      </dgm:prSet>
      <dgm:spPr/>
    </dgm:pt>
    <dgm:pt modelId="{18B73368-A0DD-41B6-ABD7-CD4AE54E886D}" type="pres">
      <dgm:prSet presAssocID="{2AB38DCD-4D5E-4786-B6F2-8191F8BCE480}" presName="rootConnector" presStyleLbl="node4" presStyleIdx="12" presStyleCnt="13"/>
      <dgm:spPr/>
    </dgm:pt>
    <dgm:pt modelId="{B1EBDC1D-5AEA-4DBC-B114-A6982C1A815B}" type="pres">
      <dgm:prSet presAssocID="{2AB38DCD-4D5E-4786-B6F2-8191F8BCE480}" presName="hierChild4" presStyleCnt="0"/>
      <dgm:spPr/>
    </dgm:pt>
    <dgm:pt modelId="{C65C6EB6-6F47-4D12-B102-D57F6C86CC2D}" type="pres">
      <dgm:prSet presAssocID="{2AB38DCD-4D5E-4786-B6F2-8191F8BCE480}" presName="hierChild5" presStyleCnt="0"/>
      <dgm:spPr/>
    </dgm:pt>
    <dgm:pt modelId="{5F345DD3-4F8B-4F0E-A0B9-71A08D5534F2}" type="pres">
      <dgm:prSet presAssocID="{04F7F0DB-7A46-4F7D-A81C-8080A8B128FC}" presName="hierChild5" presStyleCnt="0"/>
      <dgm:spPr/>
    </dgm:pt>
    <dgm:pt modelId="{7FA1D557-661D-4636-BECF-27EC8732E0F1}" type="pres">
      <dgm:prSet presAssocID="{53FC3154-D27E-45A9-86D1-5EAA50D5287D}" presName="hierChild5" presStyleCnt="0"/>
      <dgm:spPr/>
    </dgm:pt>
    <dgm:pt modelId="{C5FCB0D1-FECC-493E-A9E5-E38EE04F3B27}" type="pres">
      <dgm:prSet presAssocID="{B546D3BF-17D6-48CF-8A5B-FC30CE33D4F0}" presName="hierChild3" presStyleCnt="0"/>
      <dgm:spPr/>
    </dgm:pt>
  </dgm:ptLst>
  <dgm:cxnLst>
    <dgm:cxn modelId="{452D9206-32AE-4DC1-93E5-64B71E013CBE}" type="presOf" srcId="{D0B85631-EDF5-4B81-BC2D-3E127758910D}" destId="{5C9DAC13-340F-4F57-AF91-94EA325E2D25}" srcOrd="0" destOrd="0" presId="urn:microsoft.com/office/officeart/2005/8/layout/orgChart1"/>
    <dgm:cxn modelId="{671E9906-F36C-406F-81EF-97B9333E9A53}" type="presOf" srcId="{F35C5B7E-02AB-452C-A702-BB17CB270240}" destId="{DEF8ABB3-7760-4DC4-8A73-43A2AD4F39B7}" srcOrd="0" destOrd="0" presId="urn:microsoft.com/office/officeart/2005/8/layout/orgChart1"/>
    <dgm:cxn modelId="{A1931808-AA64-489B-A1B3-8548165EF0D1}" srcId="{53FC3154-D27E-45A9-86D1-5EAA50D5287D}" destId="{6AA83A2E-F016-4CCB-A7CA-47D455640791}" srcOrd="3" destOrd="0" parTransId="{DD58749E-2A4F-4FC1-BE3F-D0D706479933}" sibTransId="{8CE59AE4-85CC-4D28-8C33-4EA20C9B073D}"/>
    <dgm:cxn modelId="{F5A2B50A-DFC1-48C7-8B97-06D5DA5949EC}" type="presOf" srcId="{4B2112C9-2D7A-4CA5-851E-F5C664317227}" destId="{B577BA1E-C31C-486C-8E4C-71F7D87BB51E}" srcOrd="1" destOrd="0" presId="urn:microsoft.com/office/officeart/2005/8/layout/orgChart1"/>
    <dgm:cxn modelId="{8899650B-0CCE-4608-BE43-74962EEB82F6}" srcId="{53FC3154-D27E-45A9-86D1-5EAA50D5287D}" destId="{FC2DEC69-6D68-42B4-9C37-B9054692C498}" srcOrd="1" destOrd="0" parTransId="{AF1CD0B4-240B-4138-8B15-EB5C2FB8F6AC}" sibTransId="{372E7187-4EF6-4CFD-A384-AF2AB3E2CE5B}"/>
    <dgm:cxn modelId="{615E070F-7CB4-4893-A934-94D33EE6C067}" type="presOf" srcId="{819509F1-1FF8-497E-9A54-B8F0C88B8AAB}" destId="{FD12202D-CA95-45DE-B77E-4D363D6613E8}" srcOrd="0" destOrd="0" presId="urn:microsoft.com/office/officeart/2005/8/layout/orgChart1"/>
    <dgm:cxn modelId="{62EECC11-D1B8-42B3-B749-2CEB9CBDC78B}" type="presOf" srcId="{80D5D289-C138-4446-8C31-D5D3640EBDE0}" destId="{49E1BB2B-31FD-4AE0-80BF-DCDC69FE4EA1}" srcOrd="0" destOrd="0" presId="urn:microsoft.com/office/officeart/2005/8/layout/orgChart1"/>
    <dgm:cxn modelId="{72AD2614-F0B3-4B7D-B717-CEAC57959D5C}" type="presOf" srcId="{6008852B-04E0-446D-904C-34CF3D4B8D36}" destId="{EAB88672-C46F-4F0D-97D2-63285838B0B2}" srcOrd="0" destOrd="0" presId="urn:microsoft.com/office/officeart/2005/8/layout/orgChart1"/>
    <dgm:cxn modelId="{5DB6B614-1AD3-4B9D-A159-665FD03484D9}" type="presOf" srcId="{9A813B7B-1821-4ED1-AD71-BD98EF517CDF}" destId="{3692696E-D95F-43C6-9F0F-289878E4327E}" srcOrd="0" destOrd="0" presId="urn:microsoft.com/office/officeart/2005/8/layout/orgChart1"/>
    <dgm:cxn modelId="{8FF5DF1E-E4BD-4751-80E8-D24409C531A5}" srcId="{53FC3154-D27E-45A9-86D1-5EAA50D5287D}" destId="{83733458-C702-476F-A323-DD165F492F28}" srcOrd="2" destOrd="0" parTransId="{9F60526F-963F-46F9-BF06-E8FF94CA1CE4}" sibTransId="{5AC8697C-E6C2-48EF-8176-BECC9F7C4262}"/>
    <dgm:cxn modelId="{DAC72820-50AE-468B-80FA-DE13B3D5807F}" type="presOf" srcId="{69673685-CA55-4730-A96F-2EF0BA2A01D6}" destId="{815332EB-4555-42DC-916B-473780F568F1}" srcOrd="0" destOrd="0" presId="urn:microsoft.com/office/officeart/2005/8/layout/orgChart1"/>
    <dgm:cxn modelId="{C0404B21-A434-438F-9AF4-500F463BF6C7}" type="presOf" srcId="{CF900878-98EF-4A58-B051-14BC1AE79D15}" destId="{A2585356-83FF-4E49-965B-0BD8646D163D}" srcOrd="0" destOrd="0" presId="urn:microsoft.com/office/officeart/2005/8/layout/orgChart1"/>
    <dgm:cxn modelId="{B338D626-126E-4437-8580-1D480323A73E}" type="presOf" srcId="{6B6B1249-F44F-41EE-B78B-DA03D102E91F}" destId="{8AC71478-0C66-4477-92F7-2FCB0A59537C}" srcOrd="0" destOrd="0" presId="urn:microsoft.com/office/officeart/2005/8/layout/orgChart1"/>
    <dgm:cxn modelId="{B9D99A2A-DE7E-440A-B0B0-9A6F2453888D}" type="presOf" srcId="{54C49347-F484-4028-A2E6-90F1E17249AF}" destId="{1B662AFE-E9FE-4067-AD55-25F2984280A0}" srcOrd="1" destOrd="0" presId="urn:microsoft.com/office/officeart/2005/8/layout/orgChart1"/>
    <dgm:cxn modelId="{A55D412C-E33D-42BE-AA06-47253D3850A2}" type="presOf" srcId="{6AA83A2E-F016-4CCB-A7CA-47D455640791}" destId="{86806C67-ABA4-492C-901F-29FC372F2DE5}" srcOrd="0" destOrd="0" presId="urn:microsoft.com/office/officeart/2005/8/layout/orgChart1"/>
    <dgm:cxn modelId="{F60C822C-988D-4444-AB3F-3FCCFA29F76B}" type="presOf" srcId="{7A6EB042-6E33-41C9-86F5-067470A989EF}" destId="{E303CB7E-5861-4479-9720-66510E265ABF}" srcOrd="1" destOrd="0" presId="urn:microsoft.com/office/officeart/2005/8/layout/orgChart1"/>
    <dgm:cxn modelId="{9171E539-6B89-4FC3-9CD6-A15C496EBC19}" type="presOf" srcId="{80D5D289-C138-4446-8C31-D5D3640EBDE0}" destId="{DD8731E8-6E66-49CE-B105-61790E54AF58}" srcOrd="1" destOrd="0" presId="urn:microsoft.com/office/officeart/2005/8/layout/orgChart1"/>
    <dgm:cxn modelId="{2165FB3A-45CC-4126-BBF3-4A734AAED9BA}" type="presOf" srcId="{D5CB6657-33B9-4CD5-B99D-E589CF9647F0}" destId="{2AEE4D65-51D0-4B8F-8D18-7D03015A19B8}" srcOrd="0" destOrd="0" presId="urn:microsoft.com/office/officeart/2005/8/layout/orgChart1"/>
    <dgm:cxn modelId="{3D9D203B-245C-41A3-A1D4-242216F5B2D4}" srcId="{6008852B-04E0-446D-904C-34CF3D4B8D36}" destId="{69673685-CA55-4730-A96F-2EF0BA2A01D6}" srcOrd="1" destOrd="0" parTransId="{0CF034DF-CFA7-4623-9B46-48101563A87A}" sibTransId="{DD72A19F-D6F7-4C3E-ADFA-0B9CFC3627B9}"/>
    <dgm:cxn modelId="{A828C43B-331D-45C3-9102-98EA19916225}" type="presOf" srcId="{54C49347-F484-4028-A2E6-90F1E17249AF}" destId="{512A9F49-CBF7-47CD-94F1-57A19042F728}" srcOrd="0" destOrd="0" presId="urn:microsoft.com/office/officeart/2005/8/layout/orgChart1"/>
    <dgm:cxn modelId="{89CA695D-A814-4293-ABED-D645EB3E7736}" type="presOf" srcId="{9909B482-726E-4CCE-B435-B56544584D9C}" destId="{293990BD-F8F8-4C43-9AD5-6CC031F4122A}" srcOrd="0" destOrd="0" presId="urn:microsoft.com/office/officeart/2005/8/layout/orgChart1"/>
    <dgm:cxn modelId="{811A7F63-2BA3-4F49-83AA-600099D1F049}" type="presOf" srcId="{DCC01CD4-9BFC-4F79-ADFB-E8FC5412D7DD}" destId="{306C73D8-AD10-4516-862B-1239ECE66189}" srcOrd="1" destOrd="0" presId="urn:microsoft.com/office/officeart/2005/8/layout/orgChart1"/>
    <dgm:cxn modelId="{ED18DC63-3A0E-4228-90B3-CF9C66E1B186}" type="presOf" srcId="{684E6C47-2BCF-47EF-B8C1-FA182C5B6802}" destId="{6A9626BE-616B-41DE-AF8C-C4BEC8C3D1FB}" srcOrd="0" destOrd="0" presId="urn:microsoft.com/office/officeart/2005/8/layout/orgChart1"/>
    <dgm:cxn modelId="{60581E44-AFE7-4933-A9A7-AE5864D0457F}" type="presOf" srcId="{B7468A98-0566-4488-8DD6-93FB09140DB1}" destId="{8E5B0C5E-D546-4F1A-B1AF-96A36A1003E7}" srcOrd="0" destOrd="0" presId="urn:microsoft.com/office/officeart/2005/8/layout/orgChart1"/>
    <dgm:cxn modelId="{30922245-BC00-431E-92EA-B1F7C728B984}" type="presOf" srcId="{04F7F0DB-7A46-4F7D-A81C-8080A8B128FC}" destId="{68E8D7A9-4559-4F0A-9CBB-BE3D1ED4DC7C}" srcOrd="0" destOrd="0" presId="urn:microsoft.com/office/officeart/2005/8/layout/orgChart1"/>
    <dgm:cxn modelId="{BD7BB668-B2CD-4CCF-BF17-340975A526E2}" type="presOf" srcId="{16504B8F-EE54-41DB-B885-9D1880673E31}" destId="{0DBF8348-FC9C-4A40-8438-529F77FE8F91}" srcOrd="0" destOrd="0" presId="urn:microsoft.com/office/officeart/2005/8/layout/orgChart1"/>
    <dgm:cxn modelId="{04A48369-BE56-4ECD-BA90-A8E08AD71984}" srcId="{B546D3BF-17D6-48CF-8A5B-FC30CE33D4F0}" destId="{53FC3154-D27E-45A9-86D1-5EAA50D5287D}" srcOrd="0" destOrd="0" parTransId="{CF900878-98EF-4A58-B051-14BC1AE79D15}" sibTransId="{098068F4-6458-48A5-A52A-80A2EAC26AB4}"/>
    <dgm:cxn modelId="{91DFAE69-D567-46F3-A690-77E90AA85894}" type="presOf" srcId="{6AA83A2E-F016-4CCB-A7CA-47D455640791}" destId="{164C7184-6568-4C74-A695-71C26B9C9EE9}" srcOrd="1" destOrd="0" presId="urn:microsoft.com/office/officeart/2005/8/layout/orgChart1"/>
    <dgm:cxn modelId="{FA92504A-C738-4136-A4C4-8E59C90CDD01}" type="presOf" srcId="{0CF034DF-CFA7-4623-9B46-48101563A87A}" destId="{37BABCB4-6F57-4995-A8B5-016D480598D6}" srcOrd="0" destOrd="0" presId="urn:microsoft.com/office/officeart/2005/8/layout/orgChart1"/>
    <dgm:cxn modelId="{7484964A-6C77-4014-827E-D8F45355393A}" type="presOf" srcId="{B546D3BF-17D6-48CF-8A5B-FC30CE33D4F0}" destId="{7887290F-9EE0-4D37-825A-00BD2A506D11}" srcOrd="0" destOrd="0" presId="urn:microsoft.com/office/officeart/2005/8/layout/orgChart1"/>
    <dgm:cxn modelId="{B184396C-B805-4815-AE52-A6F7F997362C}" type="presOf" srcId="{CC3469A1-A1E1-4167-8CF4-CAF95E255626}" destId="{11A9F547-8D21-430E-8826-CCD44AA2D6C2}" srcOrd="1" destOrd="0" presId="urn:microsoft.com/office/officeart/2005/8/layout/orgChart1"/>
    <dgm:cxn modelId="{6BD57470-4FDE-429C-9858-732F33213409}" type="presOf" srcId="{DD58749E-2A4F-4FC1-BE3F-D0D706479933}" destId="{D84382F7-3916-4064-AD27-61B42BA605DC}" srcOrd="0" destOrd="0" presId="urn:microsoft.com/office/officeart/2005/8/layout/orgChart1"/>
    <dgm:cxn modelId="{27DC3273-43C0-451C-8327-064533B6E872}" type="presOf" srcId="{AFE42E98-986D-4AA0-89F7-A14675EC688F}" destId="{7D7CEEFC-419F-46F5-9FB4-22CBB315E11F}" srcOrd="0" destOrd="0" presId="urn:microsoft.com/office/officeart/2005/8/layout/orgChart1"/>
    <dgm:cxn modelId="{0FEF6B75-5324-4310-A0AC-5DE1F94FC1EC}" type="presOf" srcId="{2AB38DCD-4D5E-4786-B6F2-8191F8BCE480}" destId="{18B73368-A0DD-41B6-ABD7-CD4AE54E886D}" srcOrd="1" destOrd="0" presId="urn:microsoft.com/office/officeart/2005/8/layout/orgChart1"/>
    <dgm:cxn modelId="{1F7B1657-FE42-4F3C-83C9-58FD9BE4F587}" type="presOf" srcId="{4B1AE5EE-462A-468A-B441-F0924DD773B4}" destId="{D4B87E87-8225-463E-80B6-F316AEAA90E2}" srcOrd="0" destOrd="0" presId="urn:microsoft.com/office/officeart/2005/8/layout/orgChart1"/>
    <dgm:cxn modelId="{00F49377-7676-4CE4-9404-0A5470781987}" srcId="{6008852B-04E0-446D-904C-34CF3D4B8D36}" destId="{4B1AE5EE-462A-468A-B441-F0924DD773B4}" srcOrd="3" destOrd="0" parTransId="{684E6C47-2BCF-47EF-B8C1-FA182C5B6802}" sibTransId="{BBD52BE5-63C5-4446-B097-3E97215DCB3F}"/>
    <dgm:cxn modelId="{6ACF3458-853F-4105-9BA6-30EA44F12E3A}" type="presOf" srcId="{F35C5B7E-02AB-452C-A702-BB17CB270240}" destId="{E6A66E21-5E1E-4543-8DA2-3F2EED8F7244}" srcOrd="1" destOrd="0" presId="urn:microsoft.com/office/officeart/2005/8/layout/orgChart1"/>
    <dgm:cxn modelId="{CAA5BF78-F01B-40C2-AB1E-F29A3B72ED25}" srcId="{6EA1F4CD-0708-4339-A47D-25F76AEDB4DB}" destId="{B546D3BF-17D6-48CF-8A5B-FC30CE33D4F0}" srcOrd="0" destOrd="0" parTransId="{18C7AF18-292B-4495-9D61-7EF6CF32B0A7}" sibTransId="{794EACC5-5C83-4F0E-A28E-A10A26EC156F}"/>
    <dgm:cxn modelId="{EAA2E358-45D7-4260-B6EE-B7122503F783}" type="presOf" srcId="{FC2DEC69-6D68-42B4-9C37-B9054692C498}" destId="{BDB47186-B7FD-4751-A62C-D3AC740E27A0}" srcOrd="1" destOrd="0" presId="urn:microsoft.com/office/officeart/2005/8/layout/orgChart1"/>
    <dgm:cxn modelId="{8593A17D-8BD5-4315-89D1-DBB86CF3E021}" type="presOf" srcId="{BF5BF11A-E0A1-4033-AC79-C4D15CE9C4FB}" destId="{A264CF05-11D4-4381-AB1C-12BD46826516}" srcOrd="0" destOrd="0" presId="urn:microsoft.com/office/officeart/2005/8/layout/orgChart1"/>
    <dgm:cxn modelId="{E32D7C7F-0C32-41C3-9405-9496A787AE1E}" type="presOf" srcId="{CC3469A1-A1E1-4167-8CF4-CAF95E255626}" destId="{5DFC55E1-9E12-4E71-A960-F949C70D2230}" srcOrd="0" destOrd="0" presId="urn:microsoft.com/office/officeart/2005/8/layout/orgChart1"/>
    <dgm:cxn modelId="{3379E87F-C6BA-4756-83E0-799C0248D097}" type="presOf" srcId="{53FC3154-D27E-45A9-86D1-5EAA50D5287D}" destId="{5616AA1E-AA69-401F-A41C-2D3DBAA06A58}" srcOrd="1" destOrd="0" presId="urn:microsoft.com/office/officeart/2005/8/layout/orgChart1"/>
    <dgm:cxn modelId="{0BBF7F81-F9B7-432D-800B-E98287D68F4A}" type="presOf" srcId="{6EA1F4CD-0708-4339-A47D-25F76AEDB4DB}" destId="{BE809DCD-C791-4D06-B74E-636465068ABF}" srcOrd="0" destOrd="0" presId="urn:microsoft.com/office/officeart/2005/8/layout/orgChart1"/>
    <dgm:cxn modelId="{9D610E83-1511-4A65-8B34-CFD925D376F3}" srcId="{53FC3154-D27E-45A9-86D1-5EAA50D5287D}" destId="{6008852B-04E0-446D-904C-34CF3D4B8D36}" srcOrd="0" destOrd="0" parTransId="{C9EE1EC2-339B-4892-9808-2100BCAFC49D}" sibTransId="{3C59EA20-E402-4013-AB64-5B44BC08BA9A}"/>
    <dgm:cxn modelId="{233B7084-97E9-4263-86A6-0D3C51720E7F}" type="presOf" srcId="{53FC3154-D27E-45A9-86D1-5EAA50D5287D}" destId="{F1ABF870-DD95-41A1-AEDA-79021EB3D915}" srcOrd="0" destOrd="0" presId="urn:microsoft.com/office/officeart/2005/8/layout/orgChart1"/>
    <dgm:cxn modelId="{00C99786-8173-40B4-9BCD-AE1B383BE63E}" srcId="{6008852B-04E0-446D-904C-34CF3D4B8D36}" destId="{DCC01CD4-9BFC-4F79-ADFB-E8FC5412D7DD}" srcOrd="2" destOrd="0" parTransId="{525432D2-4B7E-4E0B-AD63-5CAD010DFA53}" sibTransId="{8BB4CCAC-730A-421E-A574-B77189F8A455}"/>
    <dgm:cxn modelId="{BD20EE89-3E63-4BB9-8DC2-B7E7FBE0FC44}" type="presOf" srcId="{83733458-C702-476F-A323-DD165F492F28}" destId="{04715DCA-E75B-4059-B69D-57788E4DCBE5}" srcOrd="0" destOrd="0" presId="urn:microsoft.com/office/officeart/2005/8/layout/orgChart1"/>
    <dgm:cxn modelId="{0E10548A-44AD-4B05-850A-FEDB34092E60}" srcId="{7A6EB042-6E33-41C9-86F5-067470A989EF}" destId="{54C49347-F484-4028-A2E6-90F1E17249AF}" srcOrd="1" destOrd="0" parTransId="{B1F2C51E-7B21-4052-9D57-8886FF0D36EE}" sibTransId="{33AB1F8C-FBF5-4B3A-AA2B-51BF87169FB8}"/>
    <dgm:cxn modelId="{F150648E-4416-4227-9FF1-B89DCFA0A5E6}" type="presOf" srcId="{04F7F0DB-7A46-4F7D-A81C-8080A8B128FC}" destId="{5512A63C-60C7-4C12-AC1C-017521AF3157}" srcOrd="1" destOrd="0" presId="urn:microsoft.com/office/officeart/2005/8/layout/orgChart1"/>
    <dgm:cxn modelId="{4EA96192-789A-4071-8DC9-233F9969A834}" srcId="{6008852B-04E0-446D-904C-34CF3D4B8D36}" destId="{7A6EB042-6E33-41C9-86F5-067470A989EF}" srcOrd="0" destOrd="0" parTransId="{D5CB6657-33B9-4CD5-B99D-E589CF9647F0}" sibTransId="{EB50B8D0-0F9E-4DFF-A745-208B8B750440}"/>
    <dgm:cxn modelId="{6A42ED93-4D43-4B53-B813-067F90B73EF0}" type="presOf" srcId="{37E9FFFB-CD3C-4ED6-BDBA-D6CE1A5EE18F}" destId="{D3B175AE-B9B1-4E50-9054-6E46749EA7A6}" srcOrd="0" destOrd="0" presId="urn:microsoft.com/office/officeart/2005/8/layout/orgChart1"/>
    <dgm:cxn modelId="{B00CA899-B5A5-4FEC-BE85-89BC21BC97E2}" type="presOf" srcId="{6008852B-04E0-446D-904C-34CF3D4B8D36}" destId="{856C6D42-56B2-4A6F-8CB1-87822C3F41BA}" srcOrd="1" destOrd="0" presId="urn:microsoft.com/office/officeart/2005/8/layout/orgChart1"/>
    <dgm:cxn modelId="{005E099A-F35B-4FEE-8112-F41A75DD1A72}" type="presOf" srcId="{4B2112C9-2D7A-4CA5-851E-F5C664317227}" destId="{13D8AA4A-1A0F-455A-AF93-0C0155C9E3F2}" srcOrd="0" destOrd="0" presId="urn:microsoft.com/office/officeart/2005/8/layout/orgChart1"/>
    <dgm:cxn modelId="{F1C9459B-F85D-4BCC-970C-25DD971F0823}" type="presOf" srcId="{B1F2C51E-7B21-4052-9D57-8886FF0D36EE}" destId="{D9D0B861-9DFB-4F83-856D-F14225A9BBCE}" srcOrd="0" destOrd="0" presId="urn:microsoft.com/office/officeart/2005/8/layout/orgChart1"/>
    <dgm:cxn modelId="{ED49959C-A342-4860-A0D3-603883211A77}" srcId="{DCC01CD4-9BFC-4F79-ADFB-E8FC5412D7DD}" destId="{9909B482-726E-4CCE-B435-B56544584D9C}" srcOrd="0" destOrd="0" parTransId="{9A813B7B-1821-4ED1-AD71-BD98EF517CDF}" sibTransId="{6A03AD5F-2A34-4A44-922C-17D39A9521B8}"/>
    <dgm:cxn modelId="{725C93A0-09B8-4CB3-9831-9ADA6567FC1E}" srcId="{DCC01CD4-9BFC-4F79-ADFB-E8FC5412D7DD}" destId="{AFE42E98-986D-4AA0-89F7-A14675EC688F}" srcOrd="2" destOrd="0" parTransId="{B7468A98-0566-4488-8DD6-93FB09140DB1}" sibTransId="{A64E0038-044C-4083-B14B-CEEA9A2C19DF}"/>
    <dgm:cxn modelId="{1D5795A3-C8DC-466A-9921-8F10E5BF98DB}" type="presOf" srcId="{AF1CD0B4-240B-4138-8B15-EB5C2FB8F6AC}" destId="{814C2DCA-B01F-4430-820E-76DB90016845}" srcOrd="0" destOrd="0" presId="urn:microsoft.com/office/officeart/2005/8/layout/orgChart1"/>
    <dgm:cxn modelId="{B73092AA-8E11-47CD-B738-CF22BA9F9F94}" srcId="{7A6EB042-6E33-41C9-86F5-067470A989EF}" destId="{4B2112C9-2D7A-4CA5-851E-F5C664317227}" srcOrd="0" destOrd="0" parTransId="{6B6B1249-F44F-41EE-B78B-DA03D102E91F}" sibTransId="{B8F03206-CA90-4DDE-B8AF-892192A5952E}"/>
    <dgm:cxn modelId="{AC44F7AB-AF12-4130-9B87-23A331999D9D}" type="presOf" srcId="{9F60526F-963F-46F9-BF06-E8FF94CA1CE4}" destId="{FC698361-2207-4ACA-BE78-87BBF63DACD0}" srcOrd="0" destOrd="0" presId="urn:microsoft.com/office/officeart/2005/8/layout/orgChart1"/>
    <dgm:cxn modelId="{81039FAC-E549-4BAD-A878-F7BE1EEBA2DB}" type="presOf" srcId="{9909B482-726E-4CCE-B435-B56544584D9C}" destId="{47E534C0-0E1F-42BC-BDE5-1730C54A58B5}" srcOrd="1" destOrd="0" presId="urn:microsoft.com/office/officeart/2005/8/layout/orgChart1"/>
    <dgm:cxn modelId="{AB9963AE-269D-4217-A83F-251A959E8F99}" type="presOf" srcId="{B546D3BF-17D6-48CF-8A5B-FC30CE33D4F0}" destId="{C69F2039-29FC-48B4-8F67-004B15AD6AD6}" srcOrd="1" destOrd="0" presId="urn:microsoft.com/office/officeart/2005/8/layout/orgChart1"/>
    <dgm:cxn modelId="{455112B0-B115-4AA4-ACD9-0E3263B4DF84}" type="presOf" srcId="{180CB6FC-0818-40F7-B205-C1DE4E690EA2}" destId="{1F596B30-9965-48A6-A50B-55F00CC6FD19}" srcOrd="0" destOrd="0" presId="urn:microsoft.com/office/officeart/2005/8/layout/orgChart1"/>
    <dgm:cxn modelId="{E529C4B3-456E-4DE4-9F8A-5920DEED04B4}" type="presOf" srcId="{7A6EB042-6E33-41C9-86F5-067470A989EF}" destId="{94A786E0-D958-4C62-8760-57421F19F7EC}" srcOrd="0" destOrd="0" presId="urn:microsoft.com/office/officeart/2005/8/layout/orgChart1"/>
    <dgm:cxn modelId="{14EBD4B4-BED9-4E33-8FFB-FE40D2E5A494}" type="presOf" srcId="{AFE42E98-986D-4AA0-89F7-A14675EC688F}" destId="{ECCD69ED-85CE-46E8-B51D-5E2E38D6BE99}" srcOrd="1" destOrd="0" presId="urn:microsoft.com/office/officeart/2005/8/layout/orgChart1"/>
    <dgm:cxn modelId="{8D9A37B8-DA72-46E4-A858-05381B2964CE}" type="presOf" srcId="{4B1AE5EE-462A-468A-B441-F0924DD773B4}" destId="{327DC9ED-E079-47CB-A5FE-86FD5E32B6BE}" srcOrd="1" destOrd="0" presId="urn:microsoft.com/office/officeart/2005/8/layout/orgChart1"/>
    <dgm:cxn modelId="{E24A51B8-CB77-412A-BD62-DAECBEBD2A5B}" srcId="{04F7F0DB-7A46-4F7D-A81C-8080A8B128FC}" destId="{2AB38DCD-4D5E-4786-B6F2-8191F8BCE480}" srcOrd="2" destOrd="0" parTransId="{D0B85631-EDF5-4B81-BC2D-3E127758910D}" sibTransId="{DD7A876C-A092-4C1D-95A9-03A8E8710BD1}"/>
    <dgm:cxn modelId="{EC6D67C1-6967-4796-9AF0-464F38B28AD3}" type="presOf" srcId="{83733458-C702-476F-A323-DD165F492F28}" destId="{58279455-AAA5-4CD6-997D-B76E24011DD7}" srcOrd="1" destOrd="0" presId="urn:microsoft.com/office/officeart/2005/8/layout/orgChart1"/>
    <dgm:cxn modelId="{1C5B6AC6-86A5-421A-8E57-DCF665FD1437}" type="presOf" srcId="{C9EE1EC2-339B-4892-9808-2100BCAFC49D}" destId="{FB554B00-7639-43B6-9207-B624ECDF0C25}" srcOrd="0" destOrd="0" presId="urn:microsoft.com/office/officeart/2005/8/layout/orgChart1"/>
    <dgm:cxn modelId="{C2D984C8-6EAE-459C-B66E-F306E97A45A2}" type="presOf" srcId="{DCC01CD4-9BFC-4F79-ADFB-E8FC5412D7DD}" destId="{5BFCBB39-158D-4FE9-838F-381CAFFA86C1}" srcOrd="0" destOrd="0" presId="urn:microsoft.com/office/officeart/2005/8/layout/orgChart1"/>
    <dgm:cxn modelId="{F45DEDD1-2935-4A41-8713-F4AE8D43FF5A}" type="presOf" srcId="{CCEBA20B-767A-4C71-BD30-1A1B0CE0D2C1}" destId="{3108DC33-5541-45ED-A655-A60DD58637B3}" srcOrd="1" destOrd="0" presId="urn:microsoft.com/office/officeart/2005/8/layout/orgChart1"/>
    <dgm:cxn modelId="{386240D3-A804-4871-9124-221944CC704F}" type="presOf" srcId="{FC2DEC69-6D68-42B4-9C37-B9054692C498}" destId="{55AAC454-F330-4E15-8795-6797EBE7DC46}" srcOrd="0" destOrd="0" presId="urn:microsoft.com/office/officeart/2005/8/layout/orgChart1"/>
    <dgm:cxn modelId="{EBD9DDD8-DC7D-428D-B269-A641B9A32142}" srcId="{DCC01CD4-9BFC-4F79-ADFB-E8FC5412D7DD}" destId="{80D5D289-C138-4446-8C31-D5D3640EBDE0}" srcOrd="1" destOrd="0" parTransId="{180CB6FC-0818-40F7-B205-C1DE4E690EA2}" sibTransId="{8AA880C9-E0B9-4182-86C7-10B68F79D859}"/>
    <dgm:cxn modelId="{8EC4A5DD-6E40-4F52-8F7A-4C866B347E0D}" srcId="{04F7F0DB-7A46-4F7D-A81C-8080A8B128FC}" destId="{CC3469A1-A1E1-4167-8CF4-CAF95E255626}" srcOrd="0" destOrd="0" parTransId="{37E9FFFB-CD3C-4ED6-BDBA-D6CE1A5EE18F}" sibTransId="{5DF6E725-DA1B-4232-AE3F-CECA43914C58}"/>
    <dgm:cxn modelId="{606B2EE6-73F7-4635-8F7E-55B3CB02937D}" srcId="{04F7F0DB-7A46-4F7D-A81C-8080A8B128FC}" destId="{F35C5B7E-02AB-452C-A702-BB17CB270240}" srcOrd="1" destOrd="0" parTransId="{16504B8F-EE54-41DB-B885-9D1880673E31}" sibTransId="{2CB94A88-CA89-44BF-9FF1-45C07A5B10C1}"/>
    <dgm:cxn modelId="{F3AD28E8-0AB0-435E-8B03-A6FA30D8F1F1}" type="presOf" srcId="{525432D2-4B7E-4E0B-AD63-5CAD010DFA53}" destId="{04A54330-E364-4E3D-B257-990728850707}" srcOrd="0" destOrd="0" presId="urn:microsoft.com/office/officeart/2005/8/layout/orgChart1"/>
    <dgm:cxn modelId="{65E8BCEB-0545-43DD-B4B2-60481406D1F6}" type="presOf" srcId="{2AB38DCD-4D5E-4786-B6F2-8191F8BCE480}" destId="{A93A758B-F466-4759-9E03-6A5CD6D134B6}" srcOrd="0" destOrd="0" presId="urn:microsoft.com/office/officeart/2005/8/layout/orgChart1"/>
    <dgm:cxn modelId="{14CB28EF-967F-468C-A054-B2046BEA843C}" srcId="{7A6EB042-6E33-41C9-86F5-067470A989EF}" destId="{CCEBA20B-767A-4C71-BD30-1A1B0CE0D2C1}" srcOrd="2" destOrd="0" parTransId="{BF5BF11A-E0A1-4033-AC79-C4D15CE9C4FB}" sibTransId="{994FDDD8-C2ED-4231-9A23-7789C49DFEC3}"/>
    <dgm:cxn modelId="{1D8CBFF4-992A-42D0-9533-2CB80759C5E7}" srcId="{53FC3154-D27E-45A9-86D1-5EAA50D5287D}" destId="{04F7F0DB-7A46-4F7D-A81C-8080A8B128FC}" srcOrd="4" destOrd="0" parTransId="{819509F1-1FF8-497E-9A54-B8F0C88B8AAB}" sibTransId="{10F4EDAF-8D5B-4E87-986A-B86A886AC56A}"/>
    <dgm:cxn modelId="{D8462DFA-0D50-42E9-8F78-B490737C06FF}" type="presOf" srcId="{69673685-CA55-4730-A96F-2EF0BA2A01D6}" destId="{EF939583-91B4-47FE-AA75-E3ACAD60575C}" srcOrd="1" destOrd="0" presId="urn:microsoft.com/office/officeart/2005/8/layout/orgChart1"/>
    <dgm:cxn modelId="{119446FD-2E90-4004-956C-93C135AB3F80}" type="presOf" srcId="{CCEBA20B-767A-4C71-BD30-1A1B0CE0D2C1}" destId="{682B65E5-1C4B-4944-B347-63546C71A85F}" srcOrd="0" destOrd="0" presId="urn:microsoft.com/office/officeart/2005/8/layout/orgChart1"/>
    <dgm:cxn modelId="{8D8D4C6C-EED8-4449-A5A4-72A0EB50D56B}" type="presParOf" srcId="{BE809DCD-C791-4D06-B74E-636465068ABF}" destId="{73F59D4A-AD8F-490D-80A3-7C6C2B757E54}" srcOrd="0" destOrd="0" presId="urn:microsoft.com/office/officeart/2005/8/layout/orgChart1"/>
    <dgm:cxn modelId="{07C3714B-3494-4DA4-8EA1-7E2FD61BA8C8}" type="presParOf" srcId="{73F59D4A-AD8F-490D-80A3-7C6C2B757E54}" destId="{E330F8B8-4E9E-4C27-9D4F-03898BA7388B}" srcOrd="0" destOrd="0" presId="urn:microsoft.com/office/officeart/2005/8/layout/orgChart1"/>
    <dgm:cxn modelId="{43F7F30B-78A8-4151-8C50-AEE5CC61DE52}" type="presParOf" srcId="{E330F8B8-4E9E-4C27-9D4F-03898BA7388B}" destId="{7887290F-9EE0-4D37-825A-00BD2A506D11}" srcOrd="0" destOrd="0" presId="urn:microsoft.com/office/officeart/2005/8/layout/orgChart1"/>
    <dgm:cxn modelId="{90DA1824-59BD-47C1-972C-36DEA3B7F259}" type="presParOf" srcId="{E330F8B8-4E9E-4C27-9D4F-03898BA7388B}" destId="{C69F2039-29FC-48B4-8F67-004B15AD6AD6}" srcOrd="1" destOrd="0" presId="urn:microsoft.com/office/officeart/2005/8/layout/orgChart1"/>
    <dgm:cxn modelId="{7DDA84BF-11FB-4631-8EC8-86B26DBD9AE7}" type="presParOf" srcId="{73F59D4A-AD8F-490D-80A3-7C6C2B757E54}" destId="{0F221EF1-8571-466A-8B51-D29D0227DFE8}" srcOrd="1" destOrd="0" presId="urn:microsoft.com/office/officeart/2005/8/layout/orgChart1"/>
    <dgm:cxn modelId="{BE894CB4-5720-44A5-8D62-93E30AE4D008}" type="presParOf" srcId="{0F221EF1-8571-466A-8B51-D29D0227DFE8}" destId="{A2585356-83FF-4E49-965B-0BD8646D163D}" srcOrd="0" destOrd="0" presId="urn:microsoft.com/office/officeart/2005/8/layout/orgChart1"/>
    <dgm:cxn modelId="{D03EAE1D-6092-4C5D-B25E-A332195A841E}" type="presParOf" srcId="{0F221EF1-8571-466A-8B51-D29D0227DFE8}" destId="{06682A1E-4D8D-4336-8F2C-75B77CF033BA}" srcOrd="1" destOrd="0" presId="urn:microsoft.com/office/officeart/2005/8/layout/orgChart1"/>
    <dgm:cxn modelId="{43BC4407-E14F-49AE-A1B6-9F4AF5355841}" type="presParOf" srcId="{06682A1E-4D8D-4336-8F2C-75B77CF033BA}" destId="{B8A4D585-17CC-4D14-BAA7-A9242985EDD3}" srcOrd="0" destOrd="0" presId="urn:microsoft.com/office/officeart/2005/8/layout/orgChart1"/>
    <dgm:cxn modelId="{A00BF34F-AC0F-47C8-9D80-2E4643BAAF3A}" type="presParOf" srcId="{B8A4D585-17CC-4D14-BAA7-A9242985EDD3}" destId="{F1ABF870-DD95-41A1-AEDA-79021EB3D915}" srcOrd="0" destOrd="0" presId="urn:microsoft.com/office/officeart/2005/8/layout/orgChart1"/>
    <dgm:cxn modelId="{8312E31C-4901-42A4-8FCB-B95A2E520D1D}" type="presParOf" srcId="{B8A4D585-17CC-4D14-BAA7-A9242985EDD3}" destId="{5616AA1E-AA69-401F-A41C-2D3DBAA06A58}" srcOrd="1" destOrd="0" presId="urn:microsoft.com/office/officeart/2005/8/layout/orgChart1"/>
    <dgm:cxn modelId="{FA196AAF-4A59-4BEB-A351-553EC51D575C}" type="presParOf" srcId="{06682A1E-4D8D-4336-8F2C-75B77CF033BA}" destId="{5865A115-595B-4043-8E2A-F538048EEC3A}" srcOrd="1" destOrd="0" presId="urn:microsoft.com/office/officeart/2005/8/layout/orgChart1"/>
    <dgm:cxn modelId="{24763B55-FC80-4B10-B0DB-32F9B725CCA9}" type="presParOf" srcId="{5865A115-595B-4043-8E2A-F538048EEC3A}" destId="{FB554B00-7639-43B6-9207-B624ECDF0C25}" srcOrd="0" destOrd="0" presId="urn:microsoft.com/office/officeart/2005/8/layout/orgChart1"/>
    <dgm:cxn modelId="{B5D71712-4192-4AF0-84DC-CFF6A7FDEEF6}" type="presParOf" srcId="{5865A115-595B-4043-8E2A-F538048EEC3A}" destId="{CC3C6B5B-AA6D-4D46-92C8-C14C10E37558}" srcOrd="1" destOrd="0" presId="urn:microsoft.com/office/officeart/2005/8/layout/orgChart1"/>
    <dgm:cxn modelId="{53AEEFB7-3FBA-4786-ADB4-946D87A758B2}" type="presParOf" srcId="{CC3C6B5B-AA6D-4D46-92C8-C14C10E37558}" destId="{00F9E1A4-EABE-4B88-A77B-40C0D2B6CC5E}" srcOrd="0" destOrd="0" presId="urn:microsoft.com/office/officeart/2005/8/layout/orgChart1"/>
    <dgm:cxn modelId="{746E935A-263E-4FE0-8A94-2E103CFFA590}" type="presParOf" srcId="{00F9E1A4-EABE-4B88-A77B-40C0D2B6CC5E}" destId="{EAB88672-C46F-4F0D-97D2-63285838B0B2}" srcOrd="0" destOrd="0" presId="urn:microsoft.com/office/officeart/2005/8/layout/orgChart1"/>
    <dgm:cxn modelId="{A8EA2DA3-2D72-4928-AE6D-7BD55A858B54}" type="presParOf" srcId="{00F9E1A4-EABE-4B88-A77B-40C0D2B6CC5E}" destId="{856C6D42-56B2-4A6F-8CB1-87822C3F41BA}" srcOrd="1" destOrd="0" presId="urn:microsoft.com/office/officeart/2005/8/layout/orgChart1"/>
    <dgm:cxn modelId="{62637F6F-D03A-4899-A4E3-82EF316D2B6B}" type="presParOf" srcId="{CC3C6B5B-AA6D-4D46-92C8-C14C10E37558}" destId="{FCA709FA-2922-4857-8AF4-DF093FEB756B}" srcOrd="1" destOrd="0" presId="urn:microsoft.com/office/officeart/2005/8/layout/orgChart1"/>
    <dgm:cxn modelId="{235F9F42-4E56-4EBA-B7EC-46D20F18A6B4}" type="presParOf" srcId="{FCA709FA-2922-4857-8AF4-DF093FEB756B}" destId="{2AEE4D65-51D0-4B8F-8D18-7D03015A19B8}" srcOrd="0" destOrd="0" presId="urn:microsoft.com/office/officeart/2005/8/layout/orgChart1"/>
    <dgm:cxn modelId="{EDABC8EB-9732-4FC9-91CF-AC70A0A7BF88}" type="presParOf" srcId="{FCA709FA-2922-4857-8AF4-DF093FEB756B}" destId="{1B5E088F-4AF2-42B2-906A-32778CC98CD4}" srcOrd="1" destOrd="0" presId="urn:microsoft.com/office/officeart/2005/8/layout/orgChart1"/>
    <dgm:cxn modelId="{4EB4910C-EF4F-42B0-A51F-8C0CB7F7364A}" type="presParOf" srcId="{1B5E088F-4AF2-42B2-906A-32778CC98CD4}" destId="{313A71DF-9DBA-4457-A079-65BE9C8DEEB7}" srcOrd="0" destOrd="0" presId="urn:microsoft.com/office/officeart/2005/8/layout/orgChart1"/>
    <dgm:cxn modelId="{5EA56353-04A8-4373-8C39-C6358F1FF9C8}" type="presParOf" srcId="{313A71DF-9DBA-4457-A079-65BE9C8DEEB7}" destId="{94A786E0-D958-4C62-8760-57421F19F7EC}" srcOrd="0" destOrd="0" presId="urn:microsoft.com/office/officeart/2005/8/layout/orgChart1"/>
    <dgm:cxn modelId="{C860B1C3-A7E3-4AA9-8B52-A88B472DC573}" type="presParOf" srcId="{313A71DF-9DBA-4457-A079-65BE9C8DEEB7}" destId="{E303CB7E-5861-4479-9720-66510E265ABF}" srcOrd="1" destOrd="0" presId="urn:microsoft.com/office/officeart/2005/8/layout/orgChart1"/>
    <dgm:cxn modelId="{30FAA8FB-C7FF-4F20-B549-FB4C3925FCD9}" type="presParOf" srcId="{1B5E088F-4AF2-42B2-906A-32778CC98CD4}" destId="{74EAF1BA-B60C-41E0-8A0E-41CD928C06E7}" srcOrd="1" destOrd="0" presId="urn:microsoft.com/office/officeart/2005/8/layout/orgChart1"/>
    <dgm:cxn modelId="{04EC2BA4-58AB-4455-AD02-AD920638F839}" type="presParOf" srcId="{74EAF1BA-B60C-41E0-8A0E-41CD928C06E7}" destId="{8AC71478-0C66-4477-92F7-2FCB0A59537C}" srcOrd="0" destOrd="0" presId="urn:microsoft.com/office/officeart/2005/8/layout/orgChart1"/>
    <dgm:cxn modelId="{1CAD780D-87DF-48D1-998B-C83F3CBD9E02}" type="presParOf" srcId="{74EAF1BA-B60C-41E0-8A0E-41CD928C06E7}" destId="{5825FBA3-3F17-43AF-8AE3-6DBC809BED19}" srcOrd="1" destOrd="0" presId="urn:microsoft.com/office/officeart/2005/8/layout/orgChart1"/>
    <dgm:cxn modelId="{551B43FC-6B62-48A4-AB60-0B601B443DED}" type="presParOf" srcId="{5825FBA3-3F17-43AF-8AE3-6DBC809BED19}" destId="{7D3A6D3C-9975-4EEF-ACED-AB40387E0658}" srcOrd="0" destOrd="0" presId="urn:microsoft.com/office/officeart/2005/8/layout/orgChart1"/>
    <dgm:cxn modelId="{C444B0B6-CFC8-4B52-9033-9C118F8BEB18}" type="presParOf" srcId="{7D3A6D3C-9975-4EEF-ACED-AB40387E0658}" destId="{13D8AA4A-1A0F-455A-AF93-0C0155C9E3F2}" srcOrd="0" destOrd="0" presId="urn:microsoft.com/office/officeart/2005/8/layout/orgChart1"/>
    <dgm:cxn modelId="{D544E291-B6C7-4ADE-B9D1-03C4846E9AF9}" type="presParOf" srcId="{7D3A6D3C-9975-4EEF-ACED-AB40387E0658}" destId="{B577BA1E-C31C-486C-8E4C-71F7D87BB51E}" srcOrd="1" destOrd="0" presId="urn:microsoft.com/office/officeart/2005/8/layout/orgChart1"/>
    <dgm:cxn modelId="{DFB9818C-AA42-432A-8349-D1D504BE9E83}" type="presParOf" srcId="{5825FBA3-3F17-43AF-8AE3-6DBC809BED19}" destId="{C3726747-9B0D-477F-A0F2-06BCBBC1468D}" srcOrd="1" destOrd="0" presId="urn:microsoft.com/office/officeart/2005/8/layout/orgChart1"/>
    <dgm:cxn modelId="{31E64F28-4386-44A4-843A-BA30EAA3A99C}" type="presParOf" srcId="{5825FBA3-3F17-43AF-8AE3-6DBC809BED19}" destId="{943FD5EF-2D76-485D-A961-B19FE51021C6}" srcOrd="2" destOrd="0" presId="urn:microsoft.com/office/officeart/2005/8/layout/orgChart1"/>
    <dgm:cxn modelId="{C88B4426-1D8F-48B9-AC82-3E3063F80976}" type="presParOf" srcId="{74EAF1BA-B60C-41E0-8A0E-41CD928C06E7}" destId="{D9D0B861-9DFB-4F83-856D-F14225A9BBCE}" srcOrd="2" destOrd="0" presId="urn:microsoft.com/office/officeart/2005/8/layout/orgChart1"/>
    <dgm:cxn modelId="{39546CA4-DDA0-4B3B-B772-62E1AE62D616}" type="presParOf" srcId="{74EAF1BA-B60C-41E0-8A0E-41CD928C06E7}" destId="{8407D190-84C8-424E-A4A4-757998BA72FA}" srcOrd="3" destOrd="0" presId="urn:microsoft.com/office/officeart/2005/8/layout/orgChart1"/>
    <dgm:cxn modelId="{EC3E71A7-D4EF-446B-AC06-B03A18B74018}" type="presParOf" srcId="{8407D190-84C8-424E-A4A4-757998BA72FA}" destId="{CCA6D4E1-9C74-45B2-8355-3B160B79ABD9}" srcOrd="0" destOrd="0" presId="urn:microsoft.com/office/officeart/2005/8/layout/orgChart1"/>
    <dgm:cxn modelId="{A7F3E47A-676F-4B20-8470-4A53C271B1BD}" type="presParOf" srcId="{CCA6D4E1-9C74-45B2-8355-3B160B79ABD9}" destId="{512A9F49-CBF7-47CD-94F1-57A19042F728}" srcOrd="0" destOrd="0" presId="urn:microsoft.com/office/officeart/2005/8/layout/orgChart1"/>
    <dgm:cxn modelId="{0D0F900E-C44D-40B6-B747-EE18C7688105}" type="presParOf" srcId="{CCA6D4E1-9C74-45B2-8355-3B160B79ABD9}" destId="{1B662AFE-E9FE-4067-AD55-25F2984280A0}" srcOrd="1" destOrd="0" presId="urn:microsoft.com/office/officeart/2005/8/layout/orgChart1"/>
    <dgm:cxn modelId="{4635DB9A-3EB9-4A36-B859-618C4AD3F1C3}" type="presParOf" srcId="{8407D190-84C8-424E-A4A4-757998BA72FA}" destId="{191C9DDB-7F3E-4FC1-9E91-022975BF37D5}" srcOrd="1" destOrd="0" presId="urn:microsoft.com/office/officeart/2005/8/layout/orgChart1"/>
    <dgm:cxn modelId="{6BE42054-500C-4ABE-9041-11A9B91572EC}" type="presParOf" srcId="{8407D190-84C8-424E-A4A4-757998BA72FA}" destId="{AC667033-B056-4FF0-831A-851759A510D1}" srcOrd="2" destOrd="0" presId="urn:microsoft.com/office/officeart/2005/8/layout/orgChart1"/>
    <dgm:cxn modelId="{F27BE25C-FE71-4471-BBD1-57C2C1778BFC}" type="presParOf" srcId="{74EAF1BA-B60C-41E0-8A0E-41CD928C06E7}" destId="{A264CF05-11D4-4381-AB1C-12BD46826516}" srcOrd="4" destOrd="0" presId="urn:microsoft.com/office/officeart/2005/8/layout/orgChart1"/>
    <dgm:cxn modelId="{B43713BF-7A86-4726-A6AD-D101237C9C49}" type="presParOf" srcId="{74EAF1BA-B60C-41E0-8A0E-41CD928C06E7}" destId="{CF1AD479-507B-4890-9216-1452D935717E}" srcOrd="5" destOrd="0" presId="urn:microsoft.com/office/officeart/2005/8/layout/orgChart1"/>
    <dgm:cxn modelId="{94C9D517-3520-4B23-A69A-A695C8C9F7B7}" type="presParOf" srcId="{CF1AD479-507B-4890-9216-1452D935717E}" destId="{1D9F29E5-4987-42D3-8C91-6C69B268DF21}" srcOrd="0" destOrd="0" presId="urn:microsoft.com/office/officeart/2005/8/layout/orgChart1"/>
    <dgm:cxn modelId="{407EDD8E-8CC7-4A7D-8330-0FB650B83BFA}" type="presParOf" srcId="{1D9F29E5-4987-42D3-8C91-6C69B268DF21}" destId="{682B65E5-1C4B-4944-B347-63546C71A85F}" srcOrd="0" destOrd="0" presId="urn:microsoft.com/office/officeart/2005/8/layout/orgChart1"/>
    <dgm:cxn modelId="{2413C338-DBAA-4C3B-9054-F0A2BAE5C971}" type="presParOf" srcId="{1D9F29E5-4987-42D3-8C91-6C69B268DF21}" destId="{3108DC33-5541-45ED-A655-A60DD58637B3}" srcOrd="1" destOrd="0" presId="urn:microsoft.com/office/officeart/2005/8/layout/orgChart1"/>
    <dgm:cxn modelId="{FF50E992-4BA1-463B-A52E-30B38517988B}" type="presParOf" srcId="{CF1AD479-507B-4890-9216-1452D935717E}" destId="{252C3B23-345B-4810-A7C3-F4E05C0E9C65}" srcOrd="1" destOrd="0" presId="urn:microsoft.com/office/officeart/2005/8/layout/orgChart1"/>
    <dgm:cxn modelId="{90EB249A-E79F-43AC-B949-8D7C70AFC131}" type="presParOf" srcId="{CF1AD479-507B-4890-9216-1452D935717E}" destId="{223E5345-78A6-4307-B270-CF9F7B69EF1A}" srcOrd="2" destOrd="0" presId="urn:microsoft.com/office/officeart/2005/8/layout/orgChart1"/>
    <dgm:cxn modelId="{CD938412-160E-4FCB-A8EE-71E40C5D35AD}" type="presParOf" srcId="{1B5E088F-4AF2-42B2-906A-32778CC98CD4}" destId="{6132C79A-2EE7-419A-874E-B28BCDB8FC0B}" srcOrd="2" destOrd="0" presId="urn:microsoft.com/office/officeart/2005/8/layout/orgChart1"/>
    <dgm:cxn modelId="{63FCBDDF-E8E5-4385-A11E-68AC3C340789}" type="presParOf" srcId="{FCA709FA-2922-4857-8AF4-DF093FEB756B}" destId="{37BABCB4-6F57-4995-A8B5-016D480598D6}" srcOrd="2" destOrd="0" presId="urn:microsoft.com/office/officeart/2005/8/layout/orgChart1"/>
    <dgm:cxn modelId="{A958FDF3-6B8F-442E-A67E-8A34552F6014}" type="presParOf" srcId="{FCA709FA-2922-4857-8AF4-DF093FEB756B}" destId="{B0AAB358-A33D-4981-B06F-C77B9D120EBE}" srcOrd="3" destOrd="0" presId="urn:microsoft.com/office/officeart/2005/8/layout/orgChart1"/>
    <dgm:cxn modelId="{7CB8A2C7-844B-4A21-80A2-CA322FD17B77}" type="presParOf" srcId="{B0AAB358-A33D-4981-B06F-C77B9D120EBE}" destId="{9DBA7FF6-D3BD-44D5-9B5D-C0A2D2B15178}" srcOrd="0" destOrd="0" presId="urn:microsoft.com/office/officeart/2005/8/layout/orgChart1"/>
    <dgm:cxn modelId="{C642B172-41CD-4ED3-9E45-AA22D2D2CE27}" type="presParOf" srcId="{9DBA7FF6-D3BD-44D5-9B5D-C0A2D2B15178}" destId="{815332EB-4555-42DC-916B-473780F568F1}" srcOrd="0" destOrd="0" presId="urn:microsoft.com/office/officeart/2005/8/layout/orgChart1"/>
    <dgm:cxn modelId="{38EF246D-B7FA-4A1B-89A5-9010A618177E}" type="presParOf" srcId="{9DBA7FF6-D3BD-44D5-9B5D-C0A2D2B15178}" destId="{EF939583-91B4-47FE-AA75-E3ACAD60575C}" srcOrd="1" destOrd="0" presId="urn:microsoft.com/office/officeart/2005/8/layout/orgChart1"/>
    <dgm:cxn modelId="{9AE7C08A-FC11-429D-9011-4AC75F1BA75C}" type="presParOf" srcId="{B0AAB358-A33D-4981-B06F-C77B9D120EBE}" destId="{34F008A4-5875-47AC-9363-3C9A7D6D43FD}" srcOrd="1" destOrd="0" presId="urn:microsoft.com/office/officeart/2005/8/layout/orgChart1"/>
    <dgm:cxn modelId="{E023E1FB-AE32-4023-B411-DBE5293D17BB}" type="presParOf" srcId="{B0AAB358-A33D-4981-B06F-C77B9D120EBE}" destId="{4F329D50-7841-48D3-A8F9-0260AAAD9FDE}" srcOrd="2" destOrd="0" presId="urn:microsoft.com/office/officeart/2005/8/layout/orgChart1"/>
    <dgm:cxn modelId="{820F4319-DD53-4963-ABCD-E5CCF243F99C}" type="presParOf" srcId="{FCA709FA-2922-4857-8AF4-DF093FEB756B}" destId="{04A54330-E364-4E3D-B257-990728850707}" srcOrd="4" destOrd="0" presId="urn:microsoft.com/office/officeart/2005/8/layout/orgChart1"/>
    <dgm:cxn modelId="{88DB4DEE-0880-4218-A2AD-CC7181ADFB1F}" type="presParOf" srcId="{FCA709FA-2922-4857-8AF4-DF093FEB756B}" destId="{A91570D6-9E9F-4B77-A5B5-F26AC5E67450}" srcOrd="5" destOrd="0" presId="urn:microsoft.com/office/officeart/2005/8/layout/orgChart1"/>
    <dgm:cxn modelId="{98EEB76C-D7C3-4043-8D4A-2E5030F10872}" type="presParOf" srcId="{A91570D6-9E9F-4B77-A5B5-F26AC5E67450}" destId="{EDD39C6D-1356-411E-81A7-2155C47C6204}" srcOrd="0" destOrd="0" presId="urn:microsoft.com/office/officeart/2005/8/layout/orgChart1"/>
    <dgm:cxn modelId="{2C4F3C9F-755A-4A28-835A-EB6E0BA51DE9}" type="presParOf" srcId="{EDD39C6D-1356-411E-81A7-2155C47C6204}" destId="{5BFCBB39-158D-4FE9-838F-381CAFFA86C1}" srcOrd="0" destOrd="0" presId="urn:microsoft.com/office/officeart/2005/8/layout/orgChart1"/>
    <dgm:cxn modelId="{60C5BD6A-184E-4082-B139-768FED802020}" type="presParOf" srcId="{EDD39C6D-1356-411E-81A7-2155C47C6204}" destId="{306C73D8-AD10-4516-862B-1239ECE66189}" srcOrd="1" destOrd="0" presId="urn:microsoft.com/office/officeart/2005/8/layout/orgChart1"/>
    <dgm:cxn modelId="{9DF3E485-57D8-4AA6-8609-EFF434E6EA47}" type="presParOf" srcId="{A91570D6-9E9F-4B77-A5B5-F26AC5E67450}" destId="{E8387DAB-3E16-409E-A3C9-EA0D42E8F233}" srcOrd="1" destOrd="0" presId="urn:microsoft.com/office/officeart/2005/8/layout/orgChart1"/>
    <dgm:cxn modelId="{C253C1A8-6AC1-431E-B9FF-A17086262DA7}" type="presParOf" srcId="{E8387DAB-3E16-409E-A3C9-EA0D42E8F233}" destId="{3692696E-D95F-43C6-9F0F-289878E4327E}" srcOrd="0" destOrd="0" presId="urn:microsoft.com/office/officeart/2005/8/layout/orgChart1"/>
    <dgm:cxn modelId="{E909A7D0-51EA-43F3-A84A-21C5785E4E05}" type="presParOf" srcId="{E8387DAB-3E16-409E-A3C9-EA0D42E8F233}" destId="{2880CE13-811E-4464-AB76-C8486ABE3D58}" srcOrd="1" destOrd="0" presId="urn:microsoft.com/office/officeart/2005/8/layout/orgChart1"/>
    <dgm:cxn modelId="{A615A887-A7E5-406C-B3D1-AD64FBBB7FE6}" type="presParOf" srcId="{2880CE13-811E-4464-AB76-C8486ABE3D58}" destId="{FEEC3BC2-D096-4E57-883C-26426736B268}" srcOrd="0" destOrd="0" presId="urn:microsoft.com/office/officeart/2005/8/layout/orgChart1"/>
    <dgm:cxn modelId="{557BA7B6-F99C-4E3F-BE6B-6AB38C4F9F17}" type="presParOf" srcId="{FEEC3BC2-D096-4E57-883C-26426736B268}" destId="{293990BD-F8F8-4C43-9AD5-6CC031F4122A}" srcOrd="0" destOrd="0" presId="urn:microsoft.com/office/officeart/2005/8/layout/orgChart1"/>
    <dgm:cxn modelId="{DA61DFF9-9B54-4F32-94B5-69BA43E3EE0E}" type="presParOf" srcId="{FEEC3BC2-D096-4E57-883C-26426736B268}" destId="{47E534C0-0E1F-42BC-BDE5-1730C54A58B5}" srcOrd="1" destOrd="0" presId="urn:microsoft.com/office/officeart/2005/8/layout/orgChart1"/>
    <dgm:cxn modelId="{0E1ACDBC-0017-43F6-9E04-B1C183D62D94}" type="presParOf" srcId="{2880CE13-811E-4464-AB76-C8486ABE3D58}" destId="{27323F00-B688-4656-A731-27168C3452ED}" srcOrd="1" destOrd="0" presId="urn:microsoft.com/office/officeart/2005/8/layout/orgChart1"/>
    <dgm:cxn modelId="{0E2B83D6-8AA2-49F4-A3B7-983C3FBE41A9}" type="presParOf" srcId="{2880CE13-811E-4464-AB76-C8486ABE3D58}" destId="{3E2E0C36-161D-477F-B353-4E9559BA1B34}" srcOrd="2" destOrd="0" presId="urn:microsoft.com/office/officeart/2005/8/layout/orgChart1"/>
    <dgm:cxn modelId="{45937FEB-4899-4F3A-924D-C1E60B6B26F6}" type="presParOf" srcId="{E8387DAB-3E16-409E-A3C9-EA0D42E8F233}" destId="{1F596B30-9965-48A6-A50B-55F00CC6FD19}" srcOrd="2" destOrd="0" presId="urn:microsoft.com/office/officeart/2005/8/layout/orgChart1"/>
    <dgm:cxn modelId="{03C16FAC-29DD-4716-8F4A-462FF389FA57}" type="presParOf" srcId="{E8387DAB-3E16-409E-A3C9-EA0D42E8F233}" destId="{CE52C33A-690C-4A34-AFDD-B1B49C4F0D7B}" srcOrd="3" destOrd="0" presId="urn:microsoft.com/office/officeart/2005/8/layout/orgChart1"/>
    <dgm:cxn modelId="{A5963401-8382-4D73-912F-9215AAD78BFF}" type="presParOf" srcId="{CE52C33A-690C-4A34-AFDD-B1B49C4F0D7B}" destId="{49BA62A6-8884-49F6-B14F-45D6C3520E6F}" srcOrd="0" destOrd="0" presId="urn:microsoft.com/office/officeart/2005/8/layout/orgChart1"/>
    <dgm:cxn modelId="{B928805A-E441-48BD-A997-9C5EC9A71CA7}" type="presParOf" srcId="{49BA62A6-8884-49F6-B14F-45D6C3520E6F}" destId="{49E1BB2B-31FD-4AE0-80BF-DCDC69FE4EA1}" srcOrd="0" destOrd="0" presId="urn:microsoft.com/office/officeart/2005/8/layout/orgChart1"/>
    <dgm:cxn modelId="{C7A838F7-F023-4FBB-9388-FA8BFB8A6CE7}" type="presParOf" srcId="{49BA62A6-8884-49F6-B14F-45D6C3520E6F}" destId="{DD8731E8-6E66-49CE-B105-61790E54AF58}" srcOrd="1" destOrd="0" presId="urn:microsoft.com/office/officeart/2005/8/layout/orgChart1"/>
    <dgm:cxn modelId="{247E8531-5749-46DD-8CD9-E44A33D32ADB}" type="presParOf" srcId="{CE52C33A-690C-4A34-AFDD-B1B49C4F0D7B}" destId="{285328E7-80E9-4061-B4BE-F7A1684EA6C9}" srcOrd="1" destOrd="0" presId="urn:microsoft.com/office/officeart/2005/8/layout/orgChart1"/>
    <dgm:cxn modelId="{A1760D33-F9F7-48C2-9126-516F4933ECD9}" type="presParOf" srcId="{CE52C33A-690C-4A34-AFDD-B1B49C4F0D7B}" destId="{32EF4A5C-4B0A-476D-94F5-7EB13724B49D}" srcOrd="2" destOrd="0" presId="urn:microsoft.com/office/officeart/2005/8/layout/orgChart1"/>
    <dgm:cxn modelId="{DC1A893A-1213-435C-B174-39B4ED4D7A21}" type="presParOf" srcId="{E8387DAB-3E16-409E-A3C9-EA0D42E8F233}" destId="{8E5B0C5E-D546-4F1A-B1AF-96A36A1003E7}" srcOrd="4" destOrd="0" presId="urn:microsoft.com/office/officeart/2005/8/layout/orgChart1"/>
    <dgm:cxn modelId="{09C92C56-8A91-45DA-A830-8F0092A51962}" type="presParOf" srcId="{E8387DAB-3E16-409E-A3C9-EA0D42E8F233}" destId="{C376A237-96BA-46C2-8D20-235504CD52EE}" srcOrd="5" destOrd="0" presId="urn:microsoft.com/office/officeart/2005/8/layout/orgChart1"/>
    <dgm:cxn modelId="{7AA1B4F2-7AD9-446D-A1BA-DD3176825601}" type="presParOf" srcId="{C376A237-96BA-46C2-8D20-235504CD52EE}" destId="{50B5DE7C-4950-468C-B078-E1349CF13F7A}" srcOrd="0" destOrd="0" presId="urn:microsoft.com/office/officeart/2005/8/layout/orgChart1"/>
    <dgm:cxn modelId="{55A3E22C-E347-4BA0-B2CC-89BF89C982B2}" type="presParOf" srcId="{50B5DE7C-4950-468C-B078-E1349CF13F7A}" destId="{7D7CEEFC-419F-46F5-9FB4-22CBB315E11F}" srcOrd="0" destOrd="0" presId="urn:microsoft.com/office/officeart/2005/8/layout/orgChart1"/>
    <dgm:cxn modelId="{757F8040-3CEB-4CAB-904E-B0E3050B699E}" type="presParOf" srcId="{50B5DE7C-4950-468C-B078-E1349CF13F7A}" destId="{ECCD69ED-85CE-46E8-B51D-5E2E38D6BE99}" srcOrd="1" destOrd="0" presId="urn:microsoft.com/office/officeart/2005/8/layout/orgChart1"/>
    <dgm:cxn modelId="{0E2B4105-378C-43D6-8F2F-655808914DCC}" type="presParOf" srcId="{C376A237-96BA-46C2-8D20-235504CD52EE}" destId="{84522378-2015-47C0-A51C-A1B4A16B28CA}" srcOrd="1" destOrd="0" presId="urn:microsoft.com/office/officeart/2005/8/layout/orgChart1"/>
    <dgm:cxn modelId="{CDB6A325-620E-4AED-9E46-B2098602E382}" type="presParOf" srcId="{C376A237-96BA-46C2-8D20-235504CD52EE}" destId="{9E7A53C7-35FA-4687-9133-CE9700EFA0F3}" srcOrd="2" destOrd="0" presId="urn:microsoft.com/office/officeart/2005/8/layout/orgChart1"/>
    <dgm:cxn modelId="{1647D519-A76F-4A88-92E4-E02D996BF84F}" type="presParOf" srcId="{A91570D6-9E9F-4B77-A5B5-F26AC5E67450}" destId="{286F120B-12E6-4CE7-A5EA-48ABD27252D9}" srcOrd="2" destOrd="0" presId="urn:microsoft.com/office/officeart/2005/8/layout/orgChart1"/>
    <dgm:cxn modelId="{DA257F20-7F8C-4553-9E18-4495040B657B}" type="presParOf" srcId="{FCA709FA-2922-4857-8AF4-DF093FEB756B}" destId="{6A9626BE-616B-41DE-AF8C-C4BEC8C3D1FB}" srcOrd="6" destOrd="0" presId="urn:microsoft.com/office/officeart/2005/8/layout/orgChart1"/>
    <dgm:cxn modelId="{29F5EA4F-5435-4E16-86AB-7089368E2CF5}" type="presParOf" srcId="{FCA709FA-2922-4857-8AF4-DF093FEB756B}" destId="{74BEF209-FD45-4AB4-830C-A7FCB4B46F1C}" srcOrd="7" destOrd="0" presId="urn:microsoft.com/office/officeart/2005/8/layout/orgChart1"/>
    <dgm:cxn modelId="{FAFD6CFC-5193-463A-B7BE-B5161010D91F}" type="presParOf" srcId="{74BEF209-FD45-4AB4-830C-A7FCB4B46F1C}" destId="{E0B24B33-78A3-4420-BBFB-7D1CE7017BE7}" srcOrd="0" destOrd="0" presId="urn:microsoft.com/office/officeart/2005/8/layout/orgChart1"/>
    <dgm:cxn modelId="{236581CF-A2B6-424B-A99B-BA517381BF93}" type="presParOf" srcId="{E0B24B33-78A3-4420-BBFB-7D1CE7017BE7}" destId="{D4B87E87-8225-463E-80B6-F316AEAA90E2}" srcOrd="0" destOrd="0" presId="urn:microsoft.com/office/officeart/2005/8/layout/orgChart1"/>
    <dgm:cxn modelId="{4A4701B3-9B42-4CE4-8529-EC4DF3399B6D}" type="presParOf" srcId="{E0B24B33-78A3-4420-BBFB-7D1CE7017BE7}" destId="{327DC9ED-E079-47CB-A5FE-86FD5E32B6BE}" srcOrd="1" destOrd="0" presId="urn:microsoft.com/office/officeart/2005/8/layout/orgChart1"/>
    <dgm:cxn modelId="{A9F81347-FDCD-4D54-AA33-1BD873243A15}" type="presParOf" srcId="{74BEF209-FD45-4AB4-830C-A7FCB4B46F1C}" destId="{A8BE4BED-781D-490F-9E6A-3CED13FAA4C2}" srcOrd="1" destOrd="0" presId="urn:microsoft.com/office/officeart/2005/8/layout/orgChart1"/>
    <dgm:cxn modelId="{F8ED44A3-1937-432D-9948-789820E73D65}" type="presParOf" srcId="{74BEF209-FD45-4AB4-830C-A7FCB4B46F1C}" destId="{EA43E5B6-36CF-4C24-A40A-EF701E0985F3}" srcOrd="2" destOrd="0" presId="urn:microsoft.com/office/officeart/2005/8/layout/orgChart1"/>
    <dgm:cxn modelId="{707816EE-1CB2-4E52-B503-96163D259686}" type="presParOf" srcId="{CC3C6B5B-AA6D-4D46-92C8-C14C10E37558}" destId="{63BFBA4F-17BA-4EF8-A26B-9B39B5DE817A}" srcOrd="2" destOrd="0" presId="urn:microsoft.com/office/officeart/2005/8/layout/orgChart1"/>
    <dgm:cxn modelId="{1EE7938C-E1AD-4A38-81FE-A9738D99A0E7}" type="presParOf" srcId="{5865A115-595B-4043-8E2A-F538048EEC3A}" destId="{814C2DCA-B01F-4430-820E-76DB90016845}" srcOrd="2" destOrd="0" presId="urn:microsoft.com/office/officeart/2005/8/layout/orgChart1"/>
    <dgm:cxn modelId="{BE1E21AE-B971-4A41-A313-F90008EB9B95}" type="presParOf" srcId="{5865A115-595B-4043-8E2A-F538048EEC3A}" destId="{26354913-0E7F-4835-8FD1-6D76D411B19A}" srcOrd="3" destOrd="0" presId="urn:microsoft.com/office/officeart/2005/8/layout/orgChart1"/>
    <dgm:cxn modelId="{14974744-ED30-4F7F-879B-57C639F7B4CD}" type="presParOf" srcId="{26354913-0E7F-4835-8FD1-6D76D411B19A}" destId="{AF989984-55C5-4036-A552-D5EA20D1ECD4}" srcOrd="0" destOrd="0" presId="urn:microsoft.com/office/officeart/2005/8/layout/orgChart1"/>
    <dgm:cxn modelId="{F71CE278-2905-4FED-A017-620374210691}" type="presParOf" srcId="{AF989984-55C5-4036-A552-D5EA20D1ECD4}" destId="{55AAC454-F330-4E15-8795-6797EBE7DC46}" srcOrd="0" destOrd="0" presId="urn:microsoft.com/office/officeart/2005/8/layout/orgChart1"/>
    <dgm:cxn modelId="{3AAFE425-D64B-4D21-9981-8F55CCBF98BC}" type="presParOf" srcId="{AF989984-55C5-4036-A552-D5EA20D1ECD4}" destId="{BDB47186-B7FD-4751-A62C-D3AC740E27A0}" srcOrd="1" destOrd="0" presId="urn:microsoft.com/office/officeart/2005/8/layout/orgChart1"/>
    <dgm:cxn modelId="{40C48719-4392-4CE7-9CC9-1C8A78D8454F}" type="presParOf" srcId="{26354913-0E7F-4835-8FD1-6D76D411B19A}" destId="{D6B28BC1-ED23-43A1-8659-4E65248774B1}" srcOrd="1" destOrd="0" presId="urn:microsoft.com/office/officeart/2005/8/layout/orgChart1"/>
    <dgm:cxn modelId="{852C2BB5-AE6A-4FF2-A1DD-C05EF0CA81E0}" type="presParOf" srcId="{26354913-0E7F-4835-8FD1-6D76D411B19A}" destId="{C9B79D64-FC73-4376-9CEC-16E2CA7835DE}" srcOrd="2" destOrd="0" presId="urn:microsoft.com/office/officeart/2005/8/layout/orgChart1"/>
    <dgm:cxn modelId="{4B45DB97-243D-4880-9621-85861A481DC0}" type="presParOf" srcId="{5865A115-595B-4043-8E2A-F538048EEC3A}" destId="{FC698361-2207-4ACA-BE78-87BBF63DACD0}" srcOrd="4" destOrd="0" presId="urn:microsoft.com/office/officeart/2005/8/layout/orgChart1"/>
    <dgm:cxn modelId="{527617E8-D461-4EF6-8A70-A70EB917E4E0}" type="presParOf" srcId="{5865A115-595B-4043-8E2A-F538048EEC3A}" destId="{1B8358B4-6930-48DE-A040-252A8B218ED8}" srcOrd="5" destOrd="0" presId="urn:microsoft.com/office/officeart/2005/8/layout/orgChart1"/>
    <dgm:cxn modelId="{DFA57929-14C1-4A57-831A-1A5DD7911666}" type="presParOf" srcId="{1B8358B4-6930-48DE-A040-252A8B218ED8}" destId="{A02C07A2-758B-4C3F-B5A9-87E15598664D}" srcOrd="0" destOrd="0" presId="urn:microsoft.com/office/officeart/2005/8/layout/orgChart1"/>
    <dgm:cxn modelId="{BC57F452-66AB-499D-8402-9E232758DF4D}" type="presParOf" srcId="{A02C07A2-758B-4C3F-B5A9-87E15598664D}" destId="{04715DCA-E75B-4059-B69D-57788E4DCBE5}" srcOrd="0" destOrd="0" presId="urn:microsoft.com/office/officeart/2005/8/layout/orgChart1"/>
    <dgm:cxn modelId="{9F534B23-721A-4642-9BB7-ED89EE81B107}" type="presParOf" srcId="{A02C07A2-758B-4C3F-B5A9-87E15598664D}" destId="{58279455-AAA5-4CD6-997D-B76E24011DD7}" srcOrd="1" destOrd="0" presId="urn:microsoft.com/office/officeart/2005/8/layout/orgChart1"/>
    <dgm:cxn modelId="{DEE53415-8DB1-4FC0-A682-E0A935A57EB3}" type="presParOf" srcId="{1B8358B4-6930-48DE-A040-252A8B218ED8}" destId="{341D03E5-FB0D-4D00-8324-CFDA6611FAFB}" srcOrd="1" destOrd="0" presId="urn:microsoft.com/office/officeart/2005/8/layout/orgChart1"/>
    <dgm:cxn modelId="{28E18B8E-E891-45BE-9E19-A44086E1D351}" type="presParOf" srcId="{1B8358B4-6930-48DE-A040-252A8B218ED8}" destId="{E5E0BA0C-3CE8-4FF7-96B5-15BCDBF57043}" srcOrd="2" destOrd="0" presId="urn:microsoft.com/office/officeart/2005/8/layout/orgChart1"/>
    <dgm:cxn modelId="{78863C60-E4D7-4EAB-B20C-7880826E6EF4}" type="presParOf" srcId="{5865A115-595B-4043-8E2A-F538048EEC3A}" destId="{D84382F7-3916-4064-AD27-61B42BA605DC}" srcOrd="6" destOrd="0" presId="urn:microsoft.com/office/officeart/2005/8/layout/orgChart1"/>
    <dgm:cxn modelId="{19B29B73-1313-4897-BE27-7633DB3F95DA}" type="presParOf" srcId="{5865A115-595B-4043-8E2A-F538048EEC3A}" destId="{62F52442-D623-40E1-8CDF-4DEEA6A90968}" srcOrd="7" destOrd="0" presId="urn:microsoft.com/office/officeart/2005/8/layout/orgChart1"/>
    <dgm:cxn modelId="{483F9A16-F0C8-4952-A555-F78BDEB8F3ED}" type="presParOf" srcId="{62F52442-D623-40E1-8CDF-4DEEA6A90968}" destId="{23222DC2-1F95-45FD-BBAF-BA6043EC39E6}" srcOrd="0" destOrd="0" presId="urn:microsoft.com/office/officeart/2005/8/layout/orgChart1"/>
    <dgm:cxn modelId="{5EA9CD35-976D-4778-A2D9-65621594FAC2}" type="presParOf" srcId="{23222DC2-1F95-45FD-BBAF-BA6043EC39E6}" destId="{86806C67-ABA4-492C-901F-29FC372F2DE5}" srcOrd="0" destOrd="0" presId="urn:microsoft.com/office/officeart/2005/8/layout/orgChart1"/>
    <dgm:cxn modelId="{A5FDF1F0-5981-4413-895A-331DA9D87816}" type="presParOf" srcId="{23222DC2-1F95-45FD-BBAF-BA6043EC39E6}" destId="{164C7184-6568-4C74-A695-71C26B9C9EE9}" srcOrd="1" destOrd="0" presId="urn:microsoft.com/office/officeart/2005/8/layout/orgChart1"/>
    <dgm:cxn modelId="{A0653609-B4A6-4803-8479-185EAF3B7B44}" type="presParOf" srcId="{62F52442-D623-40E1-8CDF-4DEEA6A90968}" destId="{5E5C690B-70D9-4F50-98CE-6363A1537E5F}" srcOrd="1" destOrd="0" presId="urn:microsoft.com/office/officeart/2005/8/layout/orgChart1"/>
    <dgm:cxn modelId="{C7DB7291-0D63-4E5C-90E3-189346BA7E8A}" type="presParOf" srcId="{62F52442-D623-40E1-8CDF-4DEEA6A90968}" destId="{956F249D-1900-4E80-B28E-611453A49AEB}" srcOrd="2" destOrd="0" presId="urn:microsoft.com/office/officeart/2005/8/layout/orgChart1"/>
    <dgm:cxn modelId="{C4DC8BC2-3FE2-4AC2-8D1B-FF6AAC06A99D}" type="presParOf" srcId="{5865A115-595B-4043-8E2A-F538048EEC3A}" destId="{FD12202D-CA95-45DE-B77E-4D363D6613E8}" srcOrd="8" destOrd="0" presId="urn:microsoft.com/office/officeart/2005/8/layout/orgChart1"/>
    <dgm:cxn modelId="{C85E0DD3-E928-4960-A45A-6C02042A2B1B}" type="presParOf" srcId="{5865A115-595B-4043-8E2A-F538048EEC3A}" destId="{C684F47E-A457-4A3A-8AB3-0A2102F8367A}" srcOrd="9" destOrd="0" presId="urn:microsoft.com/office/officeart/2005/8/layout/orgChart1"/>
    <dgm:cxn modelId="{DE0AAC59-230B-497A-B52D-D335B3093D5F}" type="presParOf" srcId="{C684F47E-A457-4A3A-8AB3-0A2102F8367A}" destId="{F4932552-2B1C-494A-BCF5-D98C95CCAD6E}" srcOrd="0" destOrd="0" presId="urn:microsoft.com/office/officeart/2005/8/layout/orgChart1"/>
    <dgm:cxn modelId="{2C193154-905B-4EA1-8B36-3131A3F7466E}" type="presParOf" srcId="{F4932552-2B1C-494A-BCF5-D98C95CCAD6E}" destId="{68E8D7A9-4559-4F0A-9CBB-BE3D1ED4DC7C}" srcOrd="0" destOrd="0" presId="urn:microsoft.com/office/officeart/2005/8/layout/orgChart1"/>
    <dgm:cxn modelId="{2D3214B3-4CAB-42E9-82D4-1C5A45216B76}" type="presParOf" srcId="{F4932552-2B1C-494A-BCF5-D98C95CCAD6E}" destId="{5512A63C-60C7-4C12-AC1C-017521AF3157}" srcOrd="1" destOrd="0" presId="urn:microsoft.com/office/officeart/2005/8/layout/orgChart1"/>
    <dgm:cxn modelId="{73EBF540-9054-4CC8-8DB9-72DBE5F779B6}" type="presParOf" srcId="{C684F47E-A457-4A3A-8AB3-0A2102F8367A}" destId="{BDCAF667-3F7D-459F-8D06-2326DF831F44}" srcOrd="1" destOrd="0" presId="urn:microsoft.com/office/officeart/2005/8/layout/orgChart1"/>
    <dgm:cxn modelId="{57F7A483-88B1-4F12-AF23-8AC363DD7600}" type="presParOf" srcId="{BDCAF667-3F7D-459F-8D06-2326DF831F44}" destId="{D3B175AE-B9B1-4E50-9054-6E46749EA7A6}" srcOrd="0" destOrd="0" presId="urn:microsoft.com/office/officeart/2005/8/layout/orgChart1"/>
    <dgm:cxn modelId="{47833216-0A24-4D7D-9CF0-7A2A1827FCB4}" type="presParOf" srcId="{BDCAF667-3F7D-459F-8D06-2326DF831F44}" destId="{CCADC173-1093-4E4C-A654-CFB5069AFC10}" srcOrd="1" destOrd="0" presId="urn:microsoft.com/office/officeart/2005/8/layout/orgChart1"/>
    <dgm:cxn modelId="{69558564-DF14-4974-A85C-996CEF109049}" type="presParOf" srcId="{CCADC173-1093-4E4C-A654-CFB5069AFC10}" destId="{F2067C69-4B8C-43F4-9C08-EECE1D9E2686}" srcOrd="0" destOrd="0" presId="urn:microsoft.com/office/officeart/2005/8/layout/orgChart1"/>
    <dgm:cxn modelId="{D538D64C-2BF3-4A3F-9BCD-3389066E6CE3}" type="presParOf" srcId="{F2067C69-4B8C-43F4-9C08-EECE1D9E2686}" destId="{5DFC55E1-9E12-4E71-A960-F949C70D2230}" srcOrd="0" destOrd="0" presId="urn:microsoft.com/office/officeart/2005/8/layout/orgChart1"/>
    <dgm:cxn modelId="{2CBB98C3-A9DB-4E42-81AB-7DF37F86DB8A}" type="presParOf" srcId="{F2067C69-4B8C-43F4-9C08-EECE1D9E2686}" destId="{11A9F547-8D21-430E-8826-CCD44AA2D6C2}" srcOrd="1" destOrd="0" presId="urn:microsoft.com/office/officeart/2005/8/layout/orgChart1"/>
    <dgm:cxn modelId="{5316BE25-373A-4C01-B909-B9B0DBCD2120}" type="presParOf" srcId="{CCADC173-1093-4E4C-A654-CFB5069AFC10}" destId="{DBAC171A-F47C-4105-8B51-E6F92F561E97}" srcOrd="1" destOrd="0" presId="urn:microsoft.com/office/officeart/2005/8/layout/orgChart1"/>
    <dgm:cxn modelId="{5F76274F-0BA5-4222-832F-068C8A50010C}" type="presParOf" srcId="{CCADC173-1093-4E4C-A654-CFB5069AFC10}" destId="{BE973655-4FBE-4704-AEBD-28075669EC73}" srcOrd="2" destOrd="0" presId="urn:microsoft.com/office/officeart/2005/8/layout/orgChart1"/>
    <dgm:cxn modelId="{A22C5114-379D-4002-8344-1D4B8B14125F}" type="presParOf" srcId="{BDCAF667-3F7D-459F-8D06-2326DF831F44}" destId="{0DBF8348-FC9C-4A40-8438-529F77FE8F91}" srcOrd="2" destOrd="0" presId="urn:microsoft.com/office/officeart/2005/8/layout/orgChart1"/>
    <dgm:cxn modelId="{58299913-FC4F-44C4-8392-C859B6731F60}" type="presParOf" srcId="{BDCAF667-3F7D-459F-8D06-2326DF831F44}" destId="{5A6673E5-0039-4492-A482-8ECDD9BFC025}" srcOrd="3" destOrd="0" presId="urn:microsoft.com/office/officeart/2005/8/layout/orgChart1"/>
    <dgm:cxn modelId="{76DF124F-8473-482E-9172-E766EBCC7932}" type="presParOf" srcId="{5A6673E5-0039-4492-A482-8ECDD9BFC025}" destId="{F5AF4EA1-26AD-469F-8838-C2A687FCCBA8}" srcOrd="0" destOrd="0" presId="urn:microsoft.com/office/officeart/2005/8/layout/orgChart1"/>
    <dgm:cxn modelId="{85569B79-6762-4413-AC02-DE46127C8E15}" type="presParOf" srcId="{F5AF4EA1-26AD-469F-8838-C2A687FCCBA8}" destId="{DEF8ABB3-7760-4DC4-8A73-43A2AD4F39B7}" srcOrd="0" destOrd="0" presId="urn:microsoft.com/office/officeart/2005/8/layout/orgChart1"/>
    <dgm:cxn modelId="{76D0A684-C766-47AA-BF86-6E819603860E}" type="presParOf" srcId="{F5AF4EA1-26AD-469F-8838-C2A687FCCBA8}" destId="{E6A66E21-5E1E-4543-8DA2-3F2EED8F7244}" srcOrd="1" destOrd="0" presId="urn:microsoft.com/office/officeart/2005/8/layout/orgChart1"/>
    <dgm:cxn modelId="{E77EC932-1D22-41E5-A5B0-E11F6F99345E}" type="presParOf" srcId="{5A6673E5-0039-4492-A482-8ECDD9BFC025}" destId="{31D345FA-7351-443B-AD3E-FBE9742CEF4D}" srcOrd="1" destOrd="0" presId="urn:microsoft.com/office/officeart/2005/8/layout/orgChart1"/>
    <dgm:cxn modelId="{5CD6602A-B2A2-49C3-84B3-B30BB28D2E11}" type="presParOf" srcId="{5A6673E5-0039-4492-A482-8ECDD9BFC025}" destId="{02BB2F67-7FE4-4856-B62D-F66C199EB450}" srcOrd="2" destOrd="0" presId="urn:microsoft.com/office/officeart/2005/8/layout/orgChart1"/>
    <dgm:cxn modelId="{6873F5DE-AF82-4466-A37A-97B501561F6A}" type="presParOf" srcId="{BDCAF667-3F7D-459F-8D06-2326DF831F44}" destId="{5C9DAC13-340F-4F57-AF91-94EA325E2D25}" srcOrd="4" destOrd="0" presId="urn:microsoft.com/office/officeart/2005/8/layout/orgChart1"/>
    <dgm:cxn modelId="{2371C2A7-B58C-446C-9B57-581A4203B819}" type="presParOf" srcId="{BDCAF667-3F7D-459F-8D06-2326DF831F44}" destId="{97F8DD46-8E26-471C-AF3C-60C8880826D7}" srcOrd="5" destOrd="0" presId="urn:microsoft.com/office/officeart/2005/8/layout/orgChart1"/>
    <dgm:cxn modelId="{B283E301-7C83-4B44-A5A5-CA98589D0561}" type="presParOf" srcId="{97F8DD46-8E26-471C-AF3C-60C8880826D7}" destId="{4786B392-FFDC-437F-BB15-162CDC092F1E}" srcOrd="0" destOrd="0" presId="urn:microsoft.com/office/officeart/2005/8/layout/orgChart1"/>
    <dgm:cxn modelId="{A1BD06AA-2544-408F-A448-D1ED25E3A153}" type="presParOf" srcId="{4786B392-FFDC-437F-BB15-162CDC092F1E}" destId="{A93A758B-F466-4759-9E03-6A5CD6D134B6}" srcOrd="0" destOrd="0" presId="urn:microsoft.com/office/officeart/2005/8/layout/orgChart1"/>
    <dgm:cxn modelId="{ECEB267A-D735-4C97-8F8E-10405BE4B8FA}" type="presParOf" srcId="{4786B392-FFDC-437F-BB15-162CDC092F1E}" destId="{18B73368-A0DD-41B6-ABD7-CD4AE54E886D}" srcOrd="1" destOrd="0" presId="urn:microsoft.com/office/officeart/2005/8/layout/orgChart1"/>
    <dgm:cxn modelId="{4958343F-0163-4F21-8192-0E1EDC9B2F91}" type="presParOf" srcId="{97F8DD46-8E26-471C-AF3C-60C8880826D7}" destId="{B1EBDC1D-5AEA-4DBC-B114-A6982C1A815B}" srcOrd="1" destOrd="0" presId="urn:microsoft.com/office/officeart/2005/8/layout/orgChart1"/>
    <dgm:cxn modelId="{76905A42-A178-4632-920A-0AF8B30ACE84}" type="presParOf" srcId="{97F8DD46-8E26-471C-AF3C-60C8880826D7}" destId="{C65C6EB6-6F47-4D12-B102-D57F6C86CC2D}" srcOrd="2" destOrd="0" presId="urn:microsoft.com/office/officeart/2005/8/layout/orgChart1"/>
    <dgm:cxn modelId="{A448B85C-0933-4D19-809F-00BF9AFF128B}" type="presParOf" srcId="{C684F47E-A457-4A3A-8AB3-0A2102F8367A}" destId="{5F345DD3-4F8B-4F0E-A0B9-71A08D5534F2}" srcOrd="2" destOrd="0" presId="urn:microsoft.com/office/officeart/2005/8/layout/orgChart1"/>
    <dgm:cxn modelId="{6FC66DF8-0760-4D00-A095-F367A5DA5242}" type="presParOf" srcId="{06682A1E-4D8D-4336-8F2C-75B77CF033BA}" destId="{7FA1D557-661D-4636-BECF-27EC8732E0F1}" srcOrd="2" destOrd="0" presId="urn:microsoft.com/office/officeart/2005/8/layout/orgChart1"/>
    <dgm:cxn modelId="{6DEB97CA-814F-4F91-8C77-3E466F025B45}" type="presParOf" srcId="{73F59D4A-AD8F-490D-80A3-7C6C2B757E54}" destId="{C5FCB0D1-FECC-493E-A9E5-E38EE04F3B2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222E0D-8E64-4C79-97CD-BFBE9454F5EB}">
      <dsp:nvSpPr>
        <dsp:cNvPr id="0" name=""/>
        <dsp:cNvSpPr/>
      </dsp:nvSpPr>
      <dsp:spPr>
        <a:xfrm>
          <a:off x="4696775" y="681073"/>
          <a:ext cx="142699" cy="625160"/>
        </a:xfrm>
        <a:custGeom>
          <a:avLst/>
          <a:gdLst/>
          <a:ahLst/>
          <a:cxnLst/>
          <a:rect l="0" t="0" r="0" b="0"/>
          <a:pathLst>
            <a:path>
              <a:moveTo>
                <a:pt x="142699" y="0"/>
              </a:moveTo>
              <a:lnTo>
                <a:pt x="142699" y="625160"/>
              </a:lnTo>
              <a:lnTo>
                <a:pt x="0" y="6251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05E63A-0C35-4E2C-9D7B-78954A0A554E}">
      <dsp:nvSpPr>
        <dsp:cNvPr id="0" name=""/>
        <dsp:cNvSpPr/>
      </dsp:nvSpPr>
      <dsp:spPr>
        <a:xfrm>
          <a:off x="8406967" y="2610916"/>
          <a:ext cx="203856" cy="6251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160"/>
              </a:lnTo>
              <a:lnTo>
                <a:pt x="203856" y="6251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C2F332-944C-4E18-B2F6-477E48AACA8A}">
      <dsp:nvSpPr>
        <dsp:cNvPr id="0" name=""/>
        <dsp:cNvSpPr/>
      </dsp:nvSpPr>
      <dsp:spPr>
        <a:xfrm>
          <a:off x="4839475" y="681073"/>
          <a:ext cx="4111110" cy="12503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7621"/>
              </a:lnTo>
              <a:lnTo>
                <a:pt x="4111110" y="1107621"/>
              </a:lnTo>
              <a:lnTo>
                <a:pt x="4111110" y="12503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B75A69-6991-409D-AEA5-BD089E9222C3}">
      <dsp:nvSpPr>
        <dsp:cNvPr id="0" name=""/>
        <dsp:cNvSpPr/>
      </dsp:nvSpPr>
      <dsp:spPr>
        <a:xfrm>
          <a:off x="6762523" y="2610916"/>
          <a:ext cx="203856" cy="6251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160"/>
              </a:lnTo>
              <a:lnTo>
                <a:pt x="203856" y="6251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BFE0D8-3F1F-43EA-B140-6CA244E4CD57}">
      <dsp:nvSpPr>
        <dsp:cNvPr id="0" name=""/>
        <dsp:cNvSpPr/>
      </dsp:nvSpPr>
      <dsp:spPr>
        <a:xfrm>
          <a:off x="4839475" y="681073"/>
          <a:ext cx="2466666" cy="12503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7621"/>
              </a:lnTo>
              <a:lnTo>
                <a:pt x="2466666" y="1107621"/>
              </a:lnTo>
              <a:lnTo>
                <a:pt x="2466666" y="12503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4BCF12-6800-4814-8A69-7CFD3742000F}">
      <dsp:nvSpPr>
        <dsp:cNvPr id="0" name=""/>
        <dsp:cNvSpPr/>
      </dsp:nvSpPr>
      <dsp:spPr>
        <a:xfrm>
          <a:off x="5118079" y="2610916"/>
          <a:ext cx="203856" cy="6267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160"/>
              </a:lnTo>
              <a:lnTo>
                <a:pt x="203856" y="6251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96652F-2665-47BF-BB3E-E2EC355D9CE1}">
      <dsp:nvSpPr>
        <dsp:cNvPr id="0" name=""/>
        <dsp:cNvSpPr/>
      </dsp:nvSpPr>
      <dsp:spPr>
        <a:xfrm>
          <a:off x="4839475" y="681073"/>
          <a:ext cx="822222" cy="12503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7621"/>
              </a:lnTo>
              <a:lnTo>
                <a:pt x="822222" y="1107621"/>
              </a:lnTo>
              <a:lnTo>
                <a:pt x="822222" y="12503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7BCCD4-E970-4163-91E4-D62BA1F7944A}">
      <dsp:nvSpPr>
        <dsp:cNvPr id="0" name=""/>
        <dsp:cNvSpPr/>
      </dsp:nvSpPr>
      <dsp:spPr>
        <a:xfrm>
          <a:off x="3473635" y="2610916"/>
          <a:ext cx="203856" cy="6251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160"/>
              </a:lnTo>
              <a:lnTo>
                <a:pt x="203856" y="6251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37DF95-E484-4655-938F-CAE68494BDFD}">
      <dsp:nvSpPr>
        <dsp:cNvPr id="0" name=""/>
        <dsp:cNvSpPr/>
      </dsp:nvSpPr>
      <dsp:spPr>
        <a:xfrm>
          <a:off x="4017253" y="681073"/>
          <a:ext cx="822222" cy="1250321"/>
        </a:xfrm>
        <a:custGeom>
          <a:avLst/>
          <a:gdLst/>
          <a:ahLst/>
          <a:cxnLst/>
          <a:rect l="0" t="0" r="0" b="0"/>
          <a:pathLst>
            <a:path>
              <a:moveTo>
                <a:pt x="822222" y="0"/>
              </a:moveTo>
              <a:lnTo>
                <a:pt x="822222" y="1107621"/>
              </a:lnTo>
              <a:lnTo>
                <a:pt x="0" y="1107621"/>
              </a:lnTo>
              <a:lnTo>
                <a:pt x="0" y="12503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DD2EC2-3F85-4835-9072-4B11ECA3733C}">
      <dsp:nvSpPr>
        <dsp:cNvPr id="0" name=""/>
        <dsp:cNvSpPr/>
      </dsp:nvSpPr>
      <dsp:spPr>
        <a:xfrm>
          <a:off x="1829191" y="2610916"/>
          <a:ext cx="203856" cy="6251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160"/>
              </a:lnTo>
              <a:lnTo>
                <a:pt x="203856" y="6251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C9D3D6-9DCC-442E-B9AB-B5EA30D6E5EB}">
      <dsp:nvSpPr>
        <dsp:cNvPr id="0" name=""/>
        <dsp:cNvSpPr/>
      </dsp:nvSpPr>
      <dsp:spPr>
        <a:xfrm>
          <a:off x="2372809" y="681073"/>
          <a:ext cx="2466666" cy="1250321"/>
        </a:xfrm>
        <a:custGeom>
          <a:avLst/>
          <a:gdLst/>
          <a:ahLst/>
          <a:cxnLst/>
          <a:rect l="0" t="0" r="0" b="0"/>
          <a:pathLst>
            <a:path>
              <a:moveTo>
                <a:pt x="2466666" y="0"/>
              </a:moveTo>
              <a:lnTo>
                <a:pt x="2466666" y="1107621"/>
              </a:lnTo>
              <a:lnTo>
                <a:pt x="0" y="1107621"/>
              </a:lnTo>
              <a:lnTo>
                <a:pt x="0" y="12503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369CB2-4E67-4995-BD0C-79A9C58BF014}">
      <dsp:nvSpPr>
        <dsp:cNvPr id="0" name=""/>
        <dsp:cNvSpPr/>
      </dsp:nvSpPr>
      <dsp:spPr>
        <a:xfrm>
          <a:off x="184747" y="2610916"/>
          <a:ext cx="203856" cy="6251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160"/>
              </a:lnTo>
              <a:lnTo>
                <a:pt x="203856" y="6251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5EC859-7248-4FBE-AAC0-34E59A4B5E3A}">
      <dsp:nvSpPr>
        <dsp:cNvPr id="0" name=""/>
        <dsp:cNvSpPr/>
      </dsp:nvSpPr>
      <dsp:spPr>
        <a:xfrm>
          <a:off x="728365" y="681073"/>
          <a:ext cx="4111110" cy="1250321"/>
        </a:xfrm>
        <a:custGeom>
          <a:avLst/>
          <a:gdLst/>
          <a:ahLst/>
          <a:cxnLst/>
          <a:rect l="0" t="0" r="0" b="0"/>
          <a:pathLst>
            <a:path>
              <a:moveTo>
                <a:pt x="4111110" y="0"/>
              </a:moveTo>
              <a:lnTo>
                <a:pt x="4111110" y="1107621"/>
              </a:lnTo>
              <a:lnTo>
                <a:pt x="0" y="1107621"/>
              </a:lnTo>
              <a:lnTo>
                <a:pt x="0" y="12503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C8FE8C-3EAF-4DCB-B78C-936D0F26F435}">
      <dsp:nvSpPr>
        <dsp:cNvPr id="0" name=""/>
        <dsp:cNvSpPr/>
      </dsp:nvSpPr>
      <dsp:spPr>
        <a:xfrm>
          <a:off x="4159953" y="1550"/>
          <a:ext cx="1359044" cy="679522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j-lt"/>
              <a:ea typeface="+mn-ea"/>
              <a:cs typeface="+mn-cs"/>
            </a:rPr>
            <a:t>HR Manager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j-lt"/>
              <a:ea typeface="+mn-ea"/>
              <a:cs typeface="+mn-cs"/>
            </a:rPr>
            <a:t>MSA Level 5</a:t>
          </a:r>
        </a:p>
      </dsp:txBody>
      <dsp:txXfrm>
        <a:off x="4159953" y="1550"/>
        <a:ext cx="1359044" cy="679522"/>
      </dsp:txXfrm>
    </dsp:sp>
    <dsp:sp modelId="{EB12E4D8-E7F1-4C62-B520-31141AFC5A55}">
      <dsp:nvSpPr>
        <dsp:cNvPr id="0" name=""/>
        <dsp:cNvSpPr/>
      </dsp:nvSpPr>
      <dsp:spPr>
        <a:xfrm>
          <a:off x="48843" y="1931394"/>
          <a:ext cx="1359044" cy="679522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j-lt"/>
              <a:ea typeface="+mn-ea"/>
              <a:cs typeface="+mn-cs"/>
            </a:rPr>
            <a:t>HR Specialist Adviser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j-lt"/>
              <a:ea typeface="+mn-ea"/>
              <a:cs typeface="+mn-cs"/>
            </a:rPr>
            <a:t>(Reward &amp; Recognition)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j-lt"/>
              <a:ea typeface="+mn-ea"/>
              <a:cs typeface="+mn-cs"/>
            </a:rPr>
            <a:t>MSA Level 4</a:t>
          </a:r>
          <a:endParaRPr lang="en-US" sz="1000" kern="1200" dirty="0">
            <a:latin typeface="Corbel" panose="020B0503020204020204"/>
            <a:ea typeface="+mn-ea"/>
            <a:cs typeface="+mn-cs"/>
          </a:endParaRPr>
        </a:p>
      </dsp:txBody>
      <dsp:txXfrm>
        <a:off x="48843" y="1931394"/>
        <a:ext cx="1359044" cy="679522"/>
      </dsp:txXfrm>
    </dsp:sp>
    <dsp:sp modelId="{230D7DAA-94E0-462D-B5DB-F05944C037A5}">
      <dsp:nvSpPr>
        <dsp:cNvPr id="0" name=""/>
        <dsp:cNvSpPr/>
      </dsp:nvSpPr>
      <dsp:spPr>
        <a:xfrm>
          <a:off x="388604" y="2896315"/>
          <a:ext cx="1359044" cy="679522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>
              <a:latin typeface="+mn-lt"/>
              <a:ea typeface="+mn-ea"/>
              <a:cs typeface="+mn-cs"/>
            </a:rPr>
            <a:t>Job title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>
              <a:latin typeface="+mn-lt"/>
              <a:ea typeface="+mn-ea"/>
              <a:cs typeface="+mn-cs"/>
            </a:rPr>
            <a:t>JOB FAMILY/GRADE</a:t>
          </a:r>
          <a:endParaRPr lang="en-US" sz="1000" kern="1200" dirty="0">
            <a:latin typeface="+mn-lt"/>
            <a:ea typeface="+mn-ea"/>
            <a:cs typeface="+mn-cs"/>
          </a:endParaRPr>
        </a:p>
      </dsp:txBody>
      <dsp:txXfrm>
        <a:off x="388604" y="2896315"/>
        <a:ext cx="1359044" cy="679522"/>
      </dsp:txXfrm>
    </dsp:sp>
    <dsp:sp modelId="{5AFBDEEA-44F9-4D0A-B695-80C0193C9A5A}">
      <dsp:nvSpPr>
        <dsp:cNvPr id="0" name=""/>
        <dsp:cNvSpPr/>
      </dsp:nvSpPr>
      <dsp:spPr>
        <a:xfrm>
          <a:off x="1693287" y="1931394"/>
          <a:ext cx="1359044" cy="679522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j-lt"/>
              <a:ea typeface="+mn-ea"/>
              <a:cs typeface="+mn-cs"/>
            </a:rPr>
            <a:t>HR Specialist Adviser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j-lt"/>
              <a:ea typeface="+mn-ea"/>
              <a:cs typeface="+mn-cs"/>
            </a:rPr>
            <a:t>(Employee Relations)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j-lt"/>
              <a:ea typeface="+mn-ea"/>
              <a:cs typeface="+mn-cs"/>
            </a:rPr>
            <a:t>MSA Level 4</a:t>
          </a:r>
          <a:endParaRPr lang="en-US" sz="1000" kern="1200" dirty="0">
            <a:latin typeface="+mn-lt"/>
            <a:ea typeface="+mn-ea"/>
            <a:cs typeface="+mn-cs"/>
          </a:endParaRPr>
        </a:p>
      </dsp:txBody>
      <dsp:txXfrm>
        <a:off x="1693287" y="1931394"/>
        <a:ext cx="1359044" cy="679522"/>
      </dsp:txXfrm>
    </dsp:sp>
    <dsp:sp modelId="{61D2FC3C-DC7C-4748-A0DD-133BBB7C198D}">
      <dsp:nvSpPr>
        <dsp:cNvPr id="0" name=""/>
        <dsp:cNvSpPr/>
      </dsp:nvSpPr>
      <dsp:spPr>
        <a:xfrm>
          <a:off x="2033048" y="2896315"/>
          <a:ext cx="1359044" cy="679522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n-lt"/>
              <a:ea typeface="+mn-ea"/>
              <a:cs typeface="+mn-cs"/>
            </a:rPr>
            <a:t>Job title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n-lt"/>
              <a:ea typeface="+mn-ea"/>
              <a:cs typeface="+mn-cs"/>
            </a:rPr>
            <a:t>JOB FAMILY/GRADE</a:t>
          </a:r>
        </a:p>
      </dsp:txBody>
      <dsp:txXfrm>
        <a:off x="2033048" y="2896315"/>
        <a:ext cx="1359044" cy="679522"/>
      </dsp:txXfrm>
    </dsp:sp>
    <dsp:sp modelId="{714D4D66-57CB-44E1-9470-6ECBE1235C2D}">
      <dsp:nvSpPr>
        <dsp:cNvPr id="0" name=""/>
        <dsp:cNvSpPr/>
      </dsp:nvSpPr>
      <dsp:spPr>
        <a:xfrm>
          <a:off x="3337731" y="1931394"/>
          <a:ext cx="1359044" cy="679522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n-lt"/>
              <a:ea typeface="+mn-ea"/>
              <a:cs typeface="+mn-cs"/>
            </a:rPr>
            <a:t>HR Specialist Adviser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n-lt"/>
              <a:ea typeface="+mn-ea"/>
              <a:cs typeface="+mn-cs"/>
            </a:rPr>
            <a:t>(Equality and Diversity)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n-lt"/>
              <a:ea typeface="+mn-ea"/>
              <a:cs typeface="+mn-cs"/>
            </a:rPr>
            <a:t>MSA Level 4</a:t>
          </a:r>
          <a:endParaRPr lang="en-US" sz="1000" kern="1200" dirty="0">
            <a:latin typeface="Corbel" panose="020B0503020204020204"/>
            <a:ea typeface="+mn-ea"/>
            <a:cs typeface="+mn-cs"/>
          </a:endParaRPr>
        </a:p>
      </dsp:txBody>
      <dsp:txXfrm>
        <a:off x="3337731" y="1931394"/>
        <a:ext cx="1359044" cy="679522"/>
      </dsp:txXfrm>
    </dsp:sp>
    <dsp:sp modelId="{599EC8A7-784D-4CF4-956B-8E5FE28C952D}">
      <dsp:nvSpPr>
        <dsp:cNvPr id="0" name=""/>
        <dsp:cNvSpPr/>
      </dsp:nvSpPr>
      <dsp:spPr>
        <a:xfrm>
          <a:off x="3677492" y="2896315"/>
          <a:ext cx="1359044" cy="679522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>
              <a:latin typeface="+mn-lt"/>
              <a:ea typeface="+mn-ea"/>
              <a:cs typeface="+mn-cs"/>
            </a:rPr>
            <a:t>Job title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>
              <a:latin typeface="+mn-lt"/>
              <a:ea typeface="+mn-ea"/>
              <a:cs typeface="+mn-cs"/>
            </a:rPr>
            <a:t>JOB FAMILY/GRADE</a:t>
          </a:r>
          <a:endParaRPr lang="en-US" sz="1000" kern="1200" dirty="0">
            <a:latin typeface="+mn-lt"/>
            <a:ea typeface="+mn-ea"/>
            <a:cs typeface="+mn-cs"/>
          </a:endParaRPr>
        </a:p>
      </dsp:txBody>
      <dsp:txXfrm>
        <a:off x="3677492" y="2896315"/>
        <a:ext cx="1359044" cy="679522"/>
      </dsp:txXfrm>
    </dsp:sp>
    <dsp:sp modelId="{3BEB44FF-3B5E-42FC-BDCC-734D7F6A2274}">
      <dsp:nvSpPr>
        <dsp:cNvPr id="0" name=""/>
        <dsp:cNvSpPr/>
      </dsp:nvSpPr>
      <dsp:spPr>
        <a:xfrm>
          <a:off x="4982175" y="1931394"/>
          <a:ext cx="1359044" cy="679522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n-lt"/>
              <a:ea typeface="+mn-ea"/>
              <a:cs typeface="+mn-cs"/>
            </a:rPr>
            <a:t>Job title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n-lt"/>
              <a:ea typeface="+mn-ea"/>
              <a:cs typeface="+mn-cs"/>
            </a:rPr>
            <a:t>JOB FAMILY/GRADE</a:t>
          </a:r>
          <a:endParaRPr lang="en-US" sz="1000" kern="1200" dirty="0">
            <a:latin typeface="Corbel" panose="020B0503020204020204"/>
            <a:ea typeface="+mn-ea"/>
            <a:cs typeface="+mn-cs"/>
          </a:endParaRPr>
        </a:p>
      </dsp:txBody>
      <dsp:txXfrm>
        <a:off x="4982175" y="1931394"/>
        <a:ext cx="1359044" cy="679522"/>
      </dsp:txXfrm>
    </dsp:sp>
    <dsp:sp modelId="{21A9EEEE-6037-41D6-83BA-1F6E8E044818}">
      <dsp:nvSpPr>
        <dsp:cNvPr id="0" name=""/>
        <dsp:cNvSpPr/>
      </dsp:nvSpPr>
      <dsp:spPr>
        <a:xfrm>
          <a:off x="5321936" y="2897866"/>
          <a:ext cx="1359044" cy="679522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n-lt"/>
              <a:ea typeface="+mn-ea"/>
              <a:cs typeface="+mn-cs"/>
            </a:rPr>
            <a:t>Job title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n-lt"/>
              <a:ea typeface="+mn-ea"/>
              <a:cs typeface="+mn-cs"/>
            </a:rPr>
            <a:t>JOB FAMILY/GRADE</a:t>
          </a:r>
        </a:p>
      </dsp:txBody>
      <dsp:txXfrm>
        <a:off x="5321936" y="2897866"/>
        <a:ext cx="1359044" cy="679522"/>
      </dsp:txXfrm>
    </dsp:sp>
    <dsp:sp modelId="{CD28EE2E-A8D3-49C1-9D0D-2FB5B18FD06C}">
      <dsp:nvSpPr>
        <dsp:cNvPr id="0" name=""/>
        <dsp:cNvSpPr/>
      </dsp:nvSpPr>
      <dsp:spPr>
        <a:xfrm>
          <a:off x="6626619" y="1931394"/>
          <a:ext cx="1359044" cy="679522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n-lt"/>
              <a:ea typeface="+mn-ea"/>
              <a:cs typeface="+mn-cs"/>
            </a:rPr>
            <a:t>Job title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n-lt"/>
              <a:ea typeface="+mn-ea"/>
              <a:cs typeface="+mn-cs"/>
            </a:rPr>
            <a:t>JOB FAMILY/GRADE</a:t>
          </a:r>
          <a:endParaRPr lang="en-US" sz="1000" kern="1200" dirty="0">
            <a:latin typeface="Corbel" panose="020B0503020204020204"/>
            <a:ea typeface="+mn-ea"/>
            <a:cs typeface="+mn-cs"/>
          </a:endParaRPr>
        </a:p>
      </dsp:txBody>
      <dsp:txXfrm>
        <a:off x="6626619" y="1931394"/>
        <a:ext cx="1359044" cy="679522"/>
      </dsp:txXfrm>
    </dsp:sp>
    <dsp:sp modelId="{322E9F14-C5CB-4FD7-96B7-E0F2CCC0A15F}">
      <dsp:nvSpPr>
        <dsp:cNvPr id="0" name=""/>
        <dsp:cNvSpPr/>
      </dsp:nvSpPr>
      <dsp:spPr>
        <a:xfrm>
          <a:off x="6966380" y="2896315"/>
          <a:ext cx="1359044" cy="679522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n-lt"/>
              <a:ea typeface="+mn-ea"/>
              <a:cs typeface="+mn-cs"/>
            </a:rPr>
            <a:t>Job title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n-lt"/>
              <a:ea typeface="+mn-ea"/>
              <a:cs typeface="+mn-cs"/>
            </a:rPr>
            <a:t>JOB FAMILY/GRADE</a:t>
          </a:r>
        </a:p>
      </dsp:txBody>
      <dsp:txXfrm>
        <a:off x="6966380" y="2896315"/>
        <a:ext cx="1359044" cy="679522"/>
      </dsp:txXfrm>
    </dsp:sp>
    <dsp:sp modelId="{656D84FE-6DC9-4D63-AC76-2776179517B6}">
      <dsp:nvSpPr>
        <dsp:cNvPr id="0" name=""/>
        <dsp:cNvSpPr/>
      </dsp:nvSpPr>
      <dsp:spPr>
        <a:xfrm>
          <a:off x="8271063" y="1931394"/>
          <a:ext cx="1359044" cy="679522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n-lt"/>
              <a:ea typeface="+mn-ea"/>
              <a:cs typeface="+mn-cs"/>
            </a:rPr>
            <a:t>Job title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n-lt"/>
              <a:ea typeface="+mn-ea"/>
              <a:cs typeface="+mn-cs"/>
            </a:rPr>
            <a:t>JOB FAMILY/GRADE</a:t>
          </a:r>
        </a:p>
      </dsp:txBody>
      <dsp:txXfrm>
        <a:off x="8271063" y="1931394"/>
        <a:ext cx="1359044" cy="679522"/>
      </dsp:txXfrm>
    </dsp:sp>
    <dsp:sp modelId="{F1D450C0-CBF5-45CB-A8BF-A1E797F6C962}">
      <dsp:nvSpPr>
        <dsp:cNvPr id="0" name=""/>
        <dsp:cNvSpPr/>
      </dsp:nvSpPr>
      <dsp:spPr>
        <a:xfrm>
          <a:off x="8610824" y="2896315"/>
          <a:ext cx="1359044" cy="679522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n-lt"/>
              <a:ea typeface="+mn-ea"/>
              <a:cs typeface="+mn-cs"/>
            </a:rPr>
            <a:t>Job title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n-lt"/>
              <a:ea typeface="+mn-ea"/>
              <a:cs typeface="+mn-cs"/>
            </a:rPr>
            <a:t>JOB FAMILY/GRADE</a:t>
          </a:r>
        </a:p>
      </dsp:txBody>
      <dsp:txXfrm>
        <a:off x="8610824" y="2896315"/>
        <a:ext cx="1359044" cy="679522"/>
      </dsp:txXfrm>
    </dsp:sp>
    <dsp:sp modelId="{B4ADA4B4-88D1-4E91-B697-99A2AB754C01}">
      <dsp:nvSpPr>
        <dsp:cNvPr id="0" name=""/>
        <dsp:cNvSpPr/>
      </dsp:nvSpPr>
      <dsp:spPr>
        <a:xfrm>
          <a:off x="3337731" y="966472"/>
          <a:ext cx="1359044" cy="679522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n-lt"/>
              <a:ea typeface="+mn-ea"/>
              <a:cs typeface="+mn-cs"/>
            </a:rPr>
            <a:t>HR Administrator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n-lt"/>
              <a:ea typeface="+mn-ea"/>
              <a:cs typeface="+mn-cs"/>
            </a:rPr>
            <a:t>MSA Level 3</a:t>
          </a:r>
        </a:p>
      </dsp:txBody>
      <dsp:txXfrm>
        <a:off x="3337731" y="966472"/>
        <a:ext cx="1359044" cy="6795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B7684-C599-431A-B144-BFFB7249E524}">
      <dsp:nvSpPr>
        <dsp:cNvPr id="0" name=""/>
        <dsp:cNvSpPr/>
      </dsp:nvSpPr>
      <dsp:spPr>
        <a:xfrm>
          <a:off x="4017092" y="1431"/>
          <a:ext cx="1726200" cy="5637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>
              <a:latin typeface="+mn-lt"/>
              <a:ea typeface="+mn-ea"/>
              <a:cs typeface="+mn-cs"/>
            </a:rPr>
            <a:t>Job title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>
              <a:latin typeface="+mn-lt"/>
              <a:ea typeface="+mn-ea"/>
              <a:cs typeface="+mn-cs"/>
            </a:rPr>
            <a:t>JOB FAMILY/GRADE</a:t>
          </a:r>
          <a:endParaRPr lang="en-US" sz="1000" kern="1200" dirty="0">
            <a:latin typeface="+mn-lt"/>
            <a:ea typeface="+mn-ea"/>
            <a:cs typeface="+mn-cs"/>
          </a:endParaRPr>
        </a:p>
      </dsp:txBody>
      <dsp:txXfrm>
        <a:off x="4033605" y="17944"/>
        <a:ext cx="1693174" cy="530771"/>
      </dsp:txXfrm>
    </dsp:sp>
    <dsp:sp modelId="{4D4B370D-E872-4B99-B053-9E6789D3CB11}">
      <dsp:nvSpPr>
        <dsp:cNvPr id="0" name=""/>
        <dsp:cNvSpPr/>
      </dsp:nvSpPr>
      <dsp:spPr>
        <a:xfrm>
          <a:off x="4189712" y="565228"/>
          <a:ext cx="172620" cy="4228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2847"/>
              </a:lnTo>
              <a:lnTo>
                <a:pt x="172620" y="4228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5D4E6B-6C08-4AE5-B35D-A80B5706802A}">
      <dsp:nvSpPr>
        <dsp:cNvPr id="0" name=""/>
        <dsp:cNvSpPr/>
      </dsp:nvSpPr>
      <dsp:spPr>
        <a:xfrm>
          <a:off x="4362332" y="706177"/>
          <a:ext cx="1595726" cy="5637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n-lt"/>
              <a:ea typeface="+mn-ea"/>
              <a:cs typeface="+mn-cs"/>
            </a:rPr>
            <a:t>Job title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n-lt"/>
              <a:ea typeface="+mn-ea"/>
              <a:cs typeface="+mn-cs"/>
            </a:rPr>
            <a:t>JOB FAMILY/GRADE</a:t>
          </a:r>
        </a:p>
      </dsp:txBody>
      <dsp:txXfrm>
        <a:off x="4378845" y="722690"/>
        <a:ext cx="1562700" cy="530771"/>
      </dsp:txXfrm>
    </dsp:sp>
    <dsp:sp modelId="{1760D5F6-7DDF-469B-AC82-730919DDDBED}">
      <dsp:nvSpPr>
        <dsp:cNvPr id="0" name=""/>
        <dsp:cNvSpPr/>
      </dsp:nvSpPr>
      <dsp:spPr>
        <a:xfrm>
          <a:off x="4189712" y="565228"/>
          <a:ext cx="172620" cy="1127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7594"/>
              </a:lnTo>
              <a:lnTo>
                <a:pt x="172620" y="11275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BE6D32-2701-49A6-923B-05977B0DD161}">
      <dsp:nvSpPr>
        <dsp:cNvPr id="0" name=""/>
        <dsp:cNvSpPr/>
      </dsp:nvSpPr>
      <dsp:spPr>
        <a:xfrm>
          <a:off x="4362332" y="1410924"/>
          <a:ext cx="1606623" cy="5637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>
              <a:latin typeface="+mn-lt"/>
              <a:ea typeface="+mn-ea"/>
              <a:cs typeface="+mn-cs"/>
            </a:rPr>
            <a:t>Job title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>
              <a:latin typeface="+mn-lt"/>
              <a:ea typeface="+mn-ea"/>
              <a:cs typeface="+mn-cs"/>
            </a:rPr>
            <a:t>JOB FAMILY/GRADE</a:t>
          </a:r>
          <a:endParaRPr lang="en-US" sz="1000" kern="1200" dirty="0">
            <a:latin typeface="+mn-lt"/>
            <a:ea typeface="+mn-ea"/>
            <a:cs typeface="+mn-cs"/>
          </a:endParaRPr>
        </a:p>
      </dsp:txBody>
      <dsp:txXfrm>
        <a:off x="4378845" y="1427437"/>
        <a:ext cx="1573597" cy="530771"/>
      </dsp:txXfrm>
    </dsp:sp>
    <dsp:sp modelId="{92A3E144-2BFC-4678-B8F4-B4E05ED38AE5}">
      <dsp:nvSpPr>
        <dsp:cNvPr id="0" name=""/>
        <dsp:cNvSpPr/>
      </dsp:nvSpPr>
      <dsp:spPr>
        <a:xfrm>
          <a:off x="4189712" y="565228"/>
          <a:ext cx="172620" cy="18323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2340"/>
              </a:lnTo>
              <a:lnTo>
                <a:pt x="172620" y="18323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0DCC9D-4ED0-47CA-8E17-C8DEA1025BCB}">
      <dsp:nvSpPr>
        <dsp:cNvPr id="0" name=""/>
        <dsp:cNvSpPr/>
      </dsp:nvSpPr>
      <dsp:spPr>
        <a:xfrm>
          <a:off x="4362332" y="2115670"/>
          <a:ext cx="1617511" cy="5637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>
              <a:latin typeface="+mn-lt"/>
              <a:ea typeface="+mn-ea"/>
              <a:cs typeface="+mn-cs"/>
            </a:rPr>
            <a:t>Job title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>
              <a:latin typeface="+mn-lt"/>
              <a:ea typeface="+mn-ea"/>
              <a:cs typeface="+mn-cs"/>
            </a:rPr>
            <a:t>JOB FAMILY/GRADE</a:t>
          </a:r>
          <a:endParaRPr lang="en-US" sz="1000" kern="1200" dirty="0">
            <a:latin typeface="+mn-lt"/>
            <a:ea typeface="+mn-ea"/>
            <a:cs typeface="+mn-cs"/>
          </a:endParaRPr>
        </a:p>
      </dsp:txBody>
      <dsp:txXfrm>
        <a:off x="4378845" y="2132183"/>
        <a:ext cx="1584485" cy="530771"/>
      </dsp:txXfrm>
    </dsp:sp>
    <dsp:sp modelId="{21413847-549A-4A44-8768-104C3594AF0A}">
      <dsp:nvSpPr>
        <dsp:cNvPr id="0" name=""/>
        <dsp:cNvSpPr/>
      </dsp:nvSpPr>
      <dsp:spPr>
        <a:xfrm>
          <a:off x="4189712" y="565228"/>
          <a:ext cx="172620" cy="25370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7087"/>
              </a:lnTo>
              <a:lnTo>
                <a:pt x="172620" y="25370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966295-6A74-47E0-B851-EE516B79706F}">
      <dsp:nvSpPr>
        <dsp:cNvPr id="0" name=""/>
        <dsp:cNvSpPr/>
      </dsp:nvSpPr>
      <dsp:spPr>
        <a:xfrm>
          <a:off x="4362332" y="2820417"/>
          <a:ext cx="1628399" cy="5637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>
              <a:latin typeface="+mj-lt"/>
              <a:ea typeface="+mn-ea"/>
              <a:cs typeface="+mn-cs"/>
            </a:rPr>
            <a:t>Job title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>
              <a:latin typeface="+mj-lt"/>
              <a:ea typeface="+mn-ea"/>
              <a:cs typeface="+mn-cs"/>
            </a:rPr>
            <a:t>JOB FAMILY/GRADE</a:t>
          </a:r>
          <a:endParaRPr lang="en-US" sz="1000" kern="1200" dirty="0">
            <a:latin typeface="Corbel" panose="020B0503020204020204"/>
            <a:ea typeface="+mn-ea"/>
            <a:cs typeface="+mn-cs"/>
          </a:endParaRPr>
        </a:p>
      </dsp:txBody>
      <dsp:txXfrm>
        <a:off x="4378845" y="2836930"/>
        <a:ext cx="1595373" cy="530771"/>
      </dsp:txXfrm>
    </dsp:sp>
    <dsp:sp modelId="{15125B21-1ECA-4921-ABAA-AED01DD687BF}">
      <dsp:nvSpPr>
        <dsp:cNvPr id="0" name=""/>
        <dsp:cNvSpPr/>
      </dsp:nvSpPr>
      <dsp:spPr>
        <a:xfrm>
          <a:off x="4189712" y="565228"/>
          <a:ext cx="172620" cy="32418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41833"/>
              </a:lnTo>
              <a:lnTo>
                <a:pt x="172620" y="32418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9884C3-610F-4F8D-A93D-BF1AA3B87783}">
      <dsp:nvSpPr>
        <dsp:cNvPr id="0" name=""/>
        <dsp:cNvSpPr/>
      </dsp:nvSpPr>
      <dsp:spPr>
        <a:xfrm>
          <a:off x="4362332" y="3525163"/>
          <a:ext cx="1639287" cy="5637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>
              <a:latin typeface="+mj-lt"/>
              <a:ea typeface="+mn-ea"/>
              <a:cs typeface="+mn-cs"/>
            </a:rPr>
            <a:t>Job title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>
              <a:latin typeface="+mj-lt"/>
              <a:ea typeface="+mn-ea"/>
              <a:cs typeface="+mn-cs"/>
            </a:rPr>
            <a:t>JOB FAMILY/GRADE</a:t>
          </a:r>
          <a:endParaRPr lang="en-US" sz="1000" kern="1200" dirty="0">
            <a:latin typeface="Corbel" panose="020B0503020204020204"/>
            <a:ea typeface="+mn-ea"/>
            <a:cs typeface="+mn-cs"/>
          </a:endParaRPr>
        </a:p>
      </dsp:txBody>
      <dsp:txXfrm>
        <a:off x="4378845" y="3541676"/>
        <a:ext cx="1606261" cy="5307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554646-36A1-4E9D-B8A6-2F2BE93596F6}">
      <dsp:nvSpPr>
        <dsp:cNvPr id="0" name=""/>
        <dsp:cNvSpPr/>
      </dsp:nvSpPr>
      <dsp:spPr>
        <a:xfrm>
          <a:off x="6514914" y="2044046"/>
          <a:ext cx="159599" cy="2000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0318"/>
              </a:lnTo>
              <a:lnTo>
                <a:pt x="159599" y="20003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51552A-AEFC-4905-A3FA-92C4D1CE21A6}">
      <dsp:nvSpPr>
        <dsp:cNvPr id="0" name=""/>
        <dsp:cNvSpPr/>
      </dsp:nvSpPr>
      <dsp:spPr>
        <a:xfrm>
          <a:off x="6514914" y="2044046"/>
          <a:ext cx="159599" cy="1244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4878"/>
              </a:lnTo>
              <a:lnTo>
                <a:pt x="159599" y="12448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14CB7D-05FC-4515-8544-7411079C76A9}">
      <dsp:nvSpPr>
        <dsp:cNvPr id="0" name=""/>
        <dsp:cNvSpPr/>
      </dsp:nvSpPr>
      <dsp:spPr>
        <a:xfrm>
          <a:off x="6514914" y="2044046"/>
          <a:ext cx="159599" cy="489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9439"/>
              </a:lnTo>
              <a:lnTo>
                <a:pt x="159599" y="4894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A1C819-C40C-4DCA-A974-048C5F7973F9}">
      <dsp:nvSpPr>
        <dsp:cNvPr id="0" name=""/>
        <dsp:cNvSpPr/>
      </dsp:nvSpPr>
      <dsp:spPr>
        <a:xfrm>
          <a:off x="5653075" y="1288607"/>
          <a:ext cx="1287438" cy="223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719"/>
              </a:lnTo>
              <a:lnTo>
                <a:pt x="1287438" y="111719"/>
              </a:lnTo>
              <a:lnTo>
                <a:pt x="1287438" y="2234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F550E1-716A-48D3-817C-1DAA083E980D}">
      <dsp:nvSpPr>
        <dsp:cNvPr id="0" name=""/>
        <dsp:cNvSpPr/>
      </dsp:nvSpPr>
      <dsp:spPr>
        <a:xfrm>
          <a:off x="5607355" y="1288607"/>
          <a:ext cx="91440" cy="2234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34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5AE2D6-3562-4821-B13E-5EA15F808292}">
      <dsp:nvSpPr>
        <dsp:cNvPr id="0" name=""/>
        <dsp:cNvSpPr/>
      </dsp:nvSpPr>
      <dsp:spPr>
        <a:xfrm>
          <a:off x="4365636" y="1288607"/>
          <a:ext cx="1287438" cy="223439"/>
        </a:xfrm>
        <a:custGeom>
          <a:avLst/>
          <a:gdLst/>
          <a:ahLst/>
          <a:cxnLst/>
          <a:rect l="0" t="0" r="0" b="0"/>
          <a:pathLst>
            <a:path>
              <a:moveTo>
                <a:pt x="1287438" y="0"/>
              </a:moveTo>
              <a:lnTo>
                <a:pt x="1287438" y="111719"/>
              </a:lnTo>
              <a:lnTo>
                <a:pt x="0" y="111719"/>
              </a:lnTo>
              <a:lnTo>
                <a:pt x="0" y="2234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35711E-D053-450D-8509-D1C46862E299}">
      <dsp:nvSpPr>
        <dsp:cNvPr id="0" name=""/>
        <dsp:cNvSpPr/>
      </dsp:nvSpPr>
      <dsp:spPr>
        <a:xfrm>
          <a:off x="4232636" y="533168"/>
          <a:ext cx="1420438" cy="223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719"/>
              </a:lnTo>
              <a:lnTo>
                <a:pt x="1420438" y="111719"/>
              </a:lnTo>
              <a:lnTo>
                <a:pt x="1420438" y="2234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9E9651-C199-46A3-9B07-3A65A3989B18}">
      <dsp:nvSpPr>
        <dsp:cNvPr id="0" name=""/>
        <dsp:cNvSpPr/>
      </dsp:nvSpPr>
      <dsp:spPr>
        <a:xfrm>
          <a:off x="4099636" y="533168"/>
          <a:ext cx="132999" cy="223439"/>
        </a:xfrm>
        <a:custGeom>
          <a:avLst/>
          <a:gdLst/>
          <a:ahLst/>
          <a:cxnLst/>
          <a:rect l="0" t="0" r="0" b="0"/>
          <a:pathLst>
            <a:path>
              <a:moveTo>
                <a:pt x="132999" y="0"/>
              </a:moveTo>
              <a:lnTo>
                <a:pt x="132999" y="111719"/>
              </a:lnTo>
              <a:lnTo>
                <a:pt x="0" y="111719"/>
              </a:lnTo>
              <a:lnTo>
                <a:pt x="0" y="2234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BCC805-6859-461C-AE32-8C806E8CC024}">
      <dsp:nvSpPr>
        <dsp:cNvPr id="0" name=""/>
        <dsp:cNvSpPr/>
      </dsp:nvSpPr>
      <dsp:spPr>
        <a:xfrm>
          <a:off x="2386598" y="1288607"/>
          <a:ext cx="159599" cy="2000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0318"/>
              </a:lnTo>
              <a:lnTo>
                <a:pt x="159599" y="20003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1A251A-A8E7-4B50-8EA6-0A47C6455687}">
      <dsp:nvSpPr>
        <dsp:cNvPr id="0" name=""/>
        <dsp:cNvSpPr/>
      </dsp:nvSpPr>
      <dsp:spPr>
        <a:xfrm>
          <a:off x="2386598" y="1288607"/>
          <a:ext cx="159599" cy="1244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4878"/>
              </a:lnTo>
              <a:lnTo>
                <a:pt x="159599" y="12448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5BB285-7040-459A-9EAE-4DBC0ED8D224}">
      <dsp:nvSpPr>
        <dsp:cNvPr id="0" name=""/>
        <dsp:cNvSpPr/>
      </dsp:nvSpPr>
      <dsp:spPr>
        <a:xfrm>
          <a:off x="2386598" y="1288607"/>
          <a:ext cx="159599" cy="489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9439"/>
              </a:lnTo>
              <a:lnTo>
                <a:pt x="159599" y="4894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E0EE1E-B88A-4CC2-BC38-65BCC4D3C21B}">
      <dsp:nvSpPr>
        <dsp:cNvPr id="0" name=""/>
        <dsp:cNvSpPr/>
      </dsp:nvSpPr>
      <dsp:spPr>
        <a:xfrm>
          <a:off x="2812198" y="533168"/>
          <a:ext cx="1420438" cy="223439"/>
        </a:xfrm>
        <a:custGeom>
          <a:avLst/>
          <a:gdLst/>
          <a:ahLst/>
          <a:cxnLst/>
          <a:rect l="0" t="0" r="0" b="0"/>
          <a:pathLst>
            <a:path>
              <a:moveTo>
                <a:pt x="1420438" y="0"/>
              </a:moveTo>
              <a:lnTo>
                <a:pt x="1420438" y="111719"/>
              </a:lnTo>
              <a:lnTo>
                <a:pt x="0" y="111719"/>
              </a:lnTo>
              <a:lnTo>
                <a:pt x="0" y="2234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537ACC-8207-4D1D-B835-165C1B9756E3}">
      <dsp:nvSpPr>
        <dsp:cNvPr id="0" name=""/>
        <dsp:cNvSpPr/>
      </dsp:nvSpPr>
      <dsp:spPr>
        <a:xfrm>
          <a:off x="3700637" y="1168"/>
          <a:ext cx="1063998" cy="531999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Job title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JOB FAMILY/GRADE</a:t>
          </a:r>
        </a:p>
      </dsp:txBody>
      <dsp:txXfrm>
        <a:off x="3700637" y="1168"/>
        <a:ext cx="1063998" cy="531999"/>
      </dsp:txXfrm>
    </dsp:sp>
    <dsp:sp modelId="{800C53CA-B307-4B4E-A4D2-9CB5922947F6}">
      <dsp:nvSpPr>
        <dsp:cNvPr id="0" name=""/>
        <dsp:cNvSpPr/>
      </dsp:nvSpPr>
      <dsp:spPr>
        <a:xfrm>
          <a:off x="2280198" y="756607"/>
          <a:ext cx="1063998" cy="531999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Job title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JOB FAMILY/GRADE</a:t>
          </a:r>
        </a:p>
      </dsp:txBody>
      <dsp:txXfrm>
        <a:off x="2280198" y="756607"/>
        <a:ext cx="1063998" cy="531999"/>
      </dsp:txXfrm>
    </dsp:sp>
    <dsp:sp modelId="{669D17F3-E7F8-4FE9-AFE8-9BF0DB22A2E8}">
      <dsp:nvSpPr>
        <dsp:cNvPr id="0" name=""/>
        <dsp:cNvSpPr/>
      </dsp:nvSpPr>
      <dsp:spPr>
        <a:xfrm>
          <a:off x="2546198" y="1512047"/>
          <a:ext cx="1063998" cy="531999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/>
        </a:p>
      </dsp:txBody>
      <dsp:txXfrm>
        <a:off x="2546198" y="1512047"/>
        <a:ext cx="1063998" cy="531999"/>
      </dsp:txXfrm>
    </dsp:sp>
    <dsp:sp modelId="{82FC395B-C69C-4CEF-A577-4DB7C497FC17}">
      <dsp:nvSpPr>
        <dsp:cNvPr id="0" name=""/>
        <dsp:cNvSpPr/>
      </dsp:nvSpPr>
      <dsp:spPr>
        <a:xfrm>
          <a:off x="2546198" y="2267486"/>
          <a:ext cx="1063998" cy="531999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/>
        </a:p>
      </dsp:txBody>
      <dsp:txXfrm>
        <a:off x="2546198" y="2267486"/>
        <a:ext cx="1063998" cy="531999"/>
      </dsp:txXfrm>
    </dsp:sp>
    <dsp:sp modelId="{B284CA0D-A7FB-4986-B5E7-1211DE19CD54}">
      <dsp:nvSpPr>
        <dsp:cNvPr id="0" name=""/>
        <dsp:cNvSpPr/>
      </dsp:nvSpPr>
      <dsp:spPr>
        <a:xfrm>
          <a:off x="2546198" y="3022925"/>
          <a:ext cx="1063998" cy="531999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/>
        </a:p>
      </dsp:txBody>
      <dsp:txXfrm>
        <a:off x="2546198" y="3022925"/>
        <a:ext cx="1063998" cy="531999"/>
      </dsp:txXfrm>
    </dsp:sp>
    <dsp:sp modelId="{2C504722-7301-4FD8-B5B1-D81B7DE8D77B}">
      <dsp:nvSpPr>
        <dsp:cNvPr id="0" name=""/>
        <dsp:cNvSpPr/>
      </dsp:nvSpPr>
      <dsp:spPr>
        <a:xfrm>
          <a:off x="3567637" y="756607"/>
          <a:ext cx="1063998" cy="531999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Job title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JOB FAMILY/GRADE</a:t>
          </a:r>
        </a:p>
      </dsp:txBody>
      <dsp:txXfrm>
        <a:off x="3567637" y="756607"/>
        <a:ext cx="1063998" cy="531999"/>
      </dsp:txXfrm>
    </dsp:sp>
    <dsp:sp modelId="{5978D45F-1159-447A-BDBC-9A95038B79DB}">
      <dsp:nvSpPr>
        <dsp:cNvPr id="0" name=""/>
        <dsp:cNvSpPr/>
      </dsp:nvSpPr>
      <dsp:spPr>
        <a:xfrm>
          <a:off x="5121075" y="756607"/>
          <a:ext cx="1063998" cy="531999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/>
        </a:p>
      </dsp:txBody>
      <dsp:txXfrm>
        <a:off x="5121075" y="756607"/>
        <a:ext cx="1063998" cy="531999"/>
      </dsp:txXfrm>
    </dsp:sp>
    <dsp:sp modelId="{8CF3386B-7796-4EE3-9B8F-AA3AC9AFC5D2}">
      <dsp:nvSpPr>
        <dsp:cNvPr id="0" name=""/>
        <dsp:cNvSpPr/>
      </dsp:nvSpPr>
      <dsp:spPr>
        <a:xfrm>
          <a:off x="3833637" y="1512047"/>
          <a:ext cx="1063998" cy="531999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/>
        </a:p>
      </dsp:txBody>
      <dsp:txXfrm>
        <a:off x="3833637" y="1512047"/>
        <a:ext cx="1063998" cy="531999"/>
      </dsp:txXfrm>
    </dsp:sp>
    <dsp:sp modelId="{FE01C5CC-449A-48D1-997C-BC02FBD5CD62}">
      <dsp:nvSpPr>
        <dsp:cNvPr id="0" name=""/>
        <dsp:cNvSpPr/>
      </dsp:nvSpPr>
      <dsp:spPr>
        <a:xfrm>
          <a:off x="5121075" y="1512047"/>
          <a:ext cx="1063998" cy="531999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/>
        </a:p>
      </dsp:txBody>
      <dsp:txXfrm>
        <a:off x="5121075" y="1512047"/>
        <a:ext cx="1063998" cy="531999"/>
      </dsp:txXfrm>
    </dsp:sp>
    <dsp:sp modelId="{A1E48AFD-B4C1-4F21-8D61-5596341AFF05}">
      <dsp:nvSpPr>
        <dsp:cNvPr id="0" name=""/>
        <dsp:cNvSpPr/>
      </dsp:nvSpPr>
      <dsp:spPr>
        <a:xfrm>
          <a:off x="6408514" y="1512047"/>
          <a:ext cx="1063998" cy="531999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/>
        </a:p>
      </dsp:txBody>
      <dsp:txXfrm>
        <a:off x="6408514" y="1512047"/>
        <a:ext cx="1063998" cy="531999"/>
      </dsp:txXfrm>
    </dsp:sp>
    <dsp:sp modelId="{33615C5D-2928-488C-99D9-7D3524F1CDC5}">
      <dsp:nvSpPr>
        <dsp:cNvPr id="0" name=""/>
        <dsp:cNvSpPr/>
      </dsp:nvSpPr>
      <dsp:spPr>
        <a:xfrm>
          <a:off x="6674514" y="2267486"/>
          <a:ext cx="1063998" cy="531999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/>
        </a:p>
      </dsp:txBody>
      <dsp:txXfrm>
        <a:off x="6674514" y="2267486"/>
        <a:ext cx="1063998" cy="531999"/>
      </dsp:txXfrm>
    </dsp:sp>
    <dsp:sp modelId="{A8C1B438-9974-4DA9-9FA3-5DDFA5752344}">
      <dsp:nvSpPr>
        <dsp:cNvPr id="0" name=""/>
        <dsp:cNvSpPr/>
      </dsp:nvSpPr>
      <dsp:spPr>
        <a:xfrm>
          <a:off x="6674514" y="3022925"/>
          <a:ext cx="1063998" cy="531999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/>
        </a:p>
      </dsp:txBody>
      <dsp:txXfrm>
        <a:off x="6674514" y="3022925"/>
        <a:ext cx="1063998" cy="531999"/>
      </dsp:txXfrm>
    </dsp:sp>
    <dsp:sp modelId="{904A51BC-A27B-41A7-9D84-B46E8FBF9FBC}">
      <dsp:nvSpPr>
        <dsp:cNvPr id="0" name=""/>
        <dsp:cNvSpPr/>
      </dsp:nvSpPr>
      <dsp:spPr>
        <a:xfrm>
          <a:off x="6674514" y="3778364"/>
          <a:ext cx="1063998" cy="531999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/>
        </a:p>
      </dsp:txBody>
      <dsp:txXfrm>
        <a:off x="6674514" y="3778364"/>
        <a:ext cx="1063998" cy="5319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DAC13-340F-4F57-AF91-94EA325E2D25}">
      <dsp:nvSpPr>
        <dsp:cNvPr id="0" name=""/>
        <dsp:cNvSpPr/>
      </dsp:nvSpPr>
      <dsp:spPr>
        <a:xfrm>
          <a:off x="7825995" y="1714313"/>
          <a:ext cx="133670" cy="16753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5332"/>
              </a:lnTo>
              <a:lnTo>
                <a:pt x="133670" y="16753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BF8348-FC9C-4A40-8438-529F77FE8F91}">
      <dsp:nvSpPr>
        <dsp:cNvPr id="0" name=""/>
        <dsp:cNvSpPr/>
      </dsp:nvSpPr>
      <dsp:spPr>
        <a:xfrm>
          <a:off x="7825995" y="1714313"/>
          <a:ext cx="133670" cy="10426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2626"/>
              </a:lnTo>
              <a:lnTo>
                <a:pt x="133670" y="10426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175AE-B9B1-4E50-9054-6E46749EA7A6}">
      <dsp:nvSpPr>
        <dsp:cNvPr id="0" name=""/>
        <dsp:cNvSpPr/>
      </dsp:nvSpPr>
      <dsp:spPr>
        <a:xfrm>
          <a:off x="7825995" y="1714313"/>
          <a:ext cx="133670" cy="4099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9921"/>
              </a:lnTo>
              <a:lnTo>
                <a:pt x="133670" y="4099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12202D-CA95-45DE-B77E-4D363D6613E8}">
      <dsp:nvSpPr>
        <dsp:cNvPr id="0" name=""/>
        <dsp:cNvSpPr/>
      </dsp:nvSpPr>
      <dsp:spPr>
        <a:xfrm>
          <a:off x="6025904" y="1081608"/>
          <a:ext cx="2156544" cy="187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569"/>
              </a:lnTo>
              <a:lnTo>
                <a:pt x="2156544" y="93569"/>
              </a:lnTo>
              <a:lnTo>
                <a:pt x="2156544" y="187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4382F7-3916-4064-AD27-61B42BA605DC}">
      <dsp:nvSpPr>
        <dsp:cNvPr id="0" name=""/>
        <dsp:cNvSpPr/>
      </dsp:nvSpPr>
      <dsp:spPr>
        <a:xfrm>
          <a:off x="6025904" y="1081608"/>
          <a:ext cx="1078272" cy="187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569"/>
              </a:lnTo>
              <a:lnTo>
                <a:pt x="1078272" y="93569"/>
              </a:lnTo>
              <a:lnTo>
                <a:pt x="1078272" y="187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698361-2207-4ACA-BE78-87BBF63DACD0}">
      <dsp:nvSpPr>
        <dsp:cNvPr id="0" name=""/>
        <dsp:cNvSpPr/>
      </dsp:nvSpPr>
      <dsp:spPr>
        <a:xfrm>
          <a:off x="5980184" y="1081608"/>
          <a:ext cx="91440" cy="1871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7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4C2DCA-B01F-4430-820E-76DB90016845}">
      <dsp:nvSpPr>
        <dsp:cNvPr id="0" name=""/>
        <dsp:cNvSpPr/>
      </dsp:nvSpPr>
      <dsp:spPr>
        <a:xfrm>
          <a:off x="4947632" y="1081608"/>
          <a:ext cx="1078272" cy="187138"/>
        </a:xfrm>
        <a:custGeom>
          <a:avLst/>
          <a:gdLst/>
          <a:ahLst/>
          <a:cxnLst/>
          <a:rect l="0" t="0" r="0" b="0"/>
          <a:pathLst>
            <a:path>
              <a:moveTo>
                <a:pt x="1078272" y="0"/>
              </a:moveTo>
              <a:lnTo>
                <a:pt x="1078272" y="93569"/>
              </a:lnTo>
              <a:lnTo>
                <a:pt x="0" y="93569"/>
              </a:lnTo>
              <a:lnTo>
                <a:pt x="0" y="187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626BE-616B-41DE-AF8C-C4BEC8C3D1FB}">
      <dsp:nvSpPr>
        <dsp:cNvPr id="0" name=""/>
        <dsp:cNvSpPr/>
      </dsp:nvSpPr>
      <dsp:spPr>
        <a:xfrm>
          <a:off x="3869359" y="1714313"/>
          <a:ext cx="1617408" cy="187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569"/>
              </a:lnTo>
              <a:lnTo>
                <a:pt x="1617408" y="93569"/>
              </a:lnTo>
              <a:lnTo>
                <a:pt x="1617408" y="187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5B0C5E-D546-4F1A-B1AF-96A36A1003E7}">
      <dsp:nvSpPr>
        <dsp:cNvPr id="0" name=""/>
        <dsp:cNvSpPr/>
      </dsp:nvSpPr>
      <dsp:spPr>
        <a:xfrm>
          <a:off x="4052042" y="2347019"/>
          <a:ext cx="133670" cy="16753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5332"/>
              </a:lnTo>
              <a:lnTo>
                <a:pt x="133670" y="16753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596B30-9965-48A6-A50B-55F00CC6FD19}">
      <dsp:nvSpPr>
        <dsp:cNvPr id="0" name=""/>
        <dsp:cNvSpPr/>
      </dsp:nvSpPr>
      <dsp:spPr>
        <a:xfrm>
          <a:off x="4052042" y="2347019"/>
          <a:ext cx="133670" cy="10426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2626"/>
              </a:lnTo>
              <a:lnTo>
                <a:pt x="133670" y="10426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92696E-D95F-43C6-9F0F-289878E4327E}">
      <dsp:nvSpPr>
        <dsp:cNvPr id="0" name=""/>
        <dsp:cNvSpPr/>
      </dsp:nvSpPr>
      <dsp:spPr>
        <a:xfrm>
          <a:off x="4052042" y="2347019"/>
          <a:ext cx="133670" cy="4099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9921"/>
              </a:lnTo>
              <a:lnTo>
                <a:pt x="133670" y="4099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A54330-E364-4E3D-B257-990728850707}">
      <dsp:nvSpPr>
        <dsp:cNvPr id="0" name=""/>
        <dsp:cNvSpPr/>
      </dsp:nvSpPr>
      <dsp:spPr>
        <a:xfrm>
          <a:off x="3869359" y="1714313"/>
          <a:ext cx="539136" cy="187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569"/>
              </a:lnTo>
              <a:lnTo>
                <a:pt x="539136" y="93569"/>
              </a:lnTo>
              <a:lnTo>
                <a:pt x="539136" y="187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BABCB4-6F57-4995-A8B5-016D480598D6}">
      <dsp:nvSpPr>
        <dsp:cNvPr id="0" name=""/>
        <dsp:cNvSpPr/>
      </dsp:nvSpPr>
      <dsp:spPr>
        <a:xfrm>
          <a:off x="3330223" y="1714313"/>
          <a:ext cx="539136" cy="187138"/>
        </a:xfrm>
        <a:custGeom>
          <a:avLst/>
          <a:gdLst/>
          <a:ahLst/>
          <a:cxnLst/>
          <a:rect l="0" t="0" r="0" b="0"/>
          <a:pathLst>
            <a:path>
              <a:moveTo>
                <a:pt x="539136" y="0"/>
              </a:moveTo>
              <a:lnTo>
                <a:pt x="539136" y="93569"/>
              </a:lnTo>
              <a:lnTo>
                <a:pt x="0" y="93569"/>
              </a:lnTo>
              <a:lnTo>
                <a:pt x="0" y="187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64CF05-11D4-4381-AB1C-12BD46826516}">
      <dsp:nvSpPr>
        <dsp:cNvPr id="0" name=""/>
        <dsp:cNvSpPr/>
      </dsp:nvSpPr>
      <dsp:spPr>
        <a:xfrm>
          <a:off x="1895497" y="2347019"/>
          <a:ext cx="133670" cy="16753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5332"/>
              </a:lnTo>
              <a:lnTo>
                <a:pt x="133670" y="16753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D0B861-9DFB-4F83-856D-F14225A9BBCE}">
      <dsp:nvSpPr>
        <dsp:cNvPr id="0" name=""/>
        <dsp:cNvSpPr/>
      </dsp:nvSpPr>
      <dsp:spPr>
        <a:xfrm>
          <a:off x="1895497" y="2347019"/>
          <a:ext cx="133670" cy="10426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2626"/>
              </a:lnTo>
              <a:lnTo>
                <a:pt x="133670" y="10426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C71478-0C66-4477-92F7-2FCB0A59537C}">
      <dsp:nvSpPr>
        <dsp:cNvPr id="0" name=""/>
        <dsp:cNvSpPr/>
      </dsp:nvSpPr>
      <dsp:spPr>
        <a:xfrm>
          <a:off x="1895497" y="2347019"/>
          <a:ext cx="133670" cy="4099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9921"/>
              </a:lnTo>
              <a:lnTo>
                <a:pt x="133670" y="4099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E4D65-51D0-4B8F-8D18-7D03015A19B8}">
      <dsp:nvSpPr>
        <dsp:cNvPr id="0" name=""/>
        <dsp:cNvSpPr/>
      </dsp:nvSpPr>
      <dsp:spPr>
        <a:xfrm>
          <a:off x="2251951" y="1714313"/>
          <a:ext cx="1617408" cy="187138"/>
        </a:xfrm>
        <a:custGeom>
          <a:avLst/>
          <a:gdLst/>
          <a:ahLst/>
          <a:cxnLst/>
          <a:rect l="0" t="0" r="0" b="0"/>
          <a:pathLst>
            <a:path>
              <a:moveTo>
                <a:pt x="1617408" y="0"/>
              </a:moveTo>
              <a:lnTo>
                <a:pt x="1617408" y="93569"/>
              </a:lnTo>
              <a:lnTo>
                <a:pt x="0" y="93569"/>
              </a:lnTo>
              <a:lnTo>
                <a:pt x="0" y="187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554B00-7639-43B6-9207-B624ECDF0C25}">
      <dsp:nvSpPr>
        <dsp:cNvPr id="0" name=""/>
        <dsp:cNvSpPr/>
      </dsp:nvSpPr>
      <dsp:spPr>
        <a:xfrm>
          <a:off x="3869359" y="1081608"/>
          <a:ext cx="2156544" cy="187138"/>
        </a:xfrm>
        <a:custGeom>
          <a:avLst/>
          <a:gdLst/>
          <a:ahLst/>
          <a:cxnLst/>
          <a:rect l="0" t="0" r="0" b="0"/>
          <a:pathLst>
            <a:path>
              <a:moveTo>
                <a:pt x="2156544" y="0"/>
              </a:moveTo>
              <a:lnTo>
                <a:pt x="2156544" y="93569"/>
              </a:lnTo>
              <a:lnTo>
                <a:pt x="0" y="93569"/>
              </a:lnTo>
              <a:lnTo>
                <a:pt x="0" y="187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585356-83FF-4E49-965B-0BD8646D163D}">
      <dsp:nvSpPr>
        <dsp:cNvPr id="0" name=""/>
        <dsp:cNvSpPr/>
      </dsp:nvSpPr>
      <dsp:spPr>
        <a:xfrm>
          <a:off x="5980184" y="448903"/>
          <a:ext cx="91440" cy="1871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71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87290F-9EE0-4D37-825A-00BD2A506D11}">
      <dsp:nvSpPr>
        <dsp:cNvPr id="0" name=""/>
        <dsp:cNvSpPr/>
      </dsp:nvSpPr>
      <dsp:spPr>
        <a:xfrm>
          <a:off x="5580337" y="3336"/>
          <a:ext cx="891134" cy="4455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000" kern="1200"/>
        </a:p>
      </dsp:txBody>
      <dsp:txXfrm>
        <a:off x="5580337" y="3336"/>
        <a:ext cx="891134" cy="445567"/>
      </dsp:txXfrm>
    </dsp:sp>
    <dsp:sp modelId="{F1ABF870-DD95-41A1-AEDA-79021EB3D915}">
      <dsp:nvSpPr>
        <dsp:cNvPr id="0" name=""/>
        <dsp:cNvSpPr/>
      </dsp:nvSpPr>
      <dsp:spPr>
        <a:xfrm>
          <a:off x="5580337" y="636041"/>
          <a:ext cx="891134" cy="4455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000" kern="1200"/>
        </a:p>
      </dsp:txBody>
      <dsp:txXfrm>
        <a:off x="5580337" y="636041"/>
        <a:ext cx="891134" cy="445567"/>
      </dsp:txXfrm>
    </dsp:sp>
    <dsp:sp modelId="{EAB88672-C46F-4F0D-97D2-63285838B0B2}">
      <dsp:nvSpPr>
        <dsp:cNvPr id="0" name=""/>
        <dsp:cNvSpPr/>
      </dsp:nvSpPr>
      <dsp:spPr>
        <a:xfrm>
          <a:off x="3423792" y="1268746"/>
          <a:ext cx="891134" cy="4455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000" kern="1200"/>
        </a:p>
      </dsp:txBody>
      <dsp:txXfrm>
        <a:off x="3423792" y="1268746"/>
        <a:ext cx="891134" cy="445567"/>
      </dsp:txXfrm>
    </dsp:sp>
    <dsp:sp modelId="{94A786E0-D958-4C62-8760-57421F19F7EC}">
      <dsp:nvSpPr>
        <dsp:cNvPr id="0" name=""/>
        <dsp:cNvSpPr/>
      </dsp:nvSpPr>
      <dsp:spPr>
        <a:xfrm>
          <a:off x="1806384" y="1901451"/>
          <a:ext cx="891134" cy="4455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000" kern="1200"/>
        </a:p>
      </dsp:txBody>
      <dsp:txXfrm>
        <a:off x="1806384" y="1901451"/>
        <a:ext cx="891134" cy="445567"/>
      </dsp:txXfrm>
    </dsp:sp>
    <dsp:sp modelId="{13D8AA4A-1A0F-455A-AF93-0C0155C9E3F2}">
      <dsp:nvSpPr>
        <dsp:cNvPr id="0" name=""/>
        <dsp:cNvSpPr/>
      </dsp:nvSpPr>
      <dsp:spPr>
        <a:xfrm>
          <a:off x="2029167" y="2534157"/>
          <a:ext cx="891134" cy="4455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000" kern="1200"/>
        </a:p>
      </dsp:txBody>
      <dsp:txXfrm>
        <a:off x="2029167" y="2534157"/>
        <a:ext cx="891134" cy="445567"/>
      </dsp:txXfrm>
    </dsp:sp>
    <dsp:sp modelId="{512A9F49-CBF7-47CD-94F1-57A19042F728}">
      <dsp:nvSpPr>
        <dsp:cNvPr id="0" name=""/>
        <dsp:cNvSpPr/>
      </dsp:nvSpPr>
      <dsp:spPr>
        <a:xfrm>
          <a:off x="2029167" y="3166862"/>
          <a:ext cx="891134" cy="4455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000" kern="1200"/>
        </a:p>
      </dsp:txBody>
      <dsp:txXfrm>
        <a:off x="2029167" y="3166862"/>
        <a:ext cx="891134" cy="445567"/>
      </dsp:txXfrm>
    </dsp:sp>
    <dsp:sp modelId="{682B65E5-1C4B-4944-B347-63546C71A85F}">
      <dsp:nvSpPr>
        <dsp:cNvPr id="0" name=""/>
        <dsp:cNvSpPr/>
      </dsp:nvSpPr>
      <dsp:spPr>
        <a:xfrm>
          <a:off x="2029167" y="3799567"/>
          <a:ext cx="891134" cy="4455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000" kern="1200"/>
        </a:p>
      </dsp:txBody>
      <dsp:txXfrm>
        <a:off x="2029167" y="3799567"/>
        <a:ext cx="891134" cy="445567"/>
      </dsp:txXfrm>
    </dsp:sp>
    <dsp:sp modelId="{815332EB-4555-42DC-916B-473780F568F1}">
      <dsp:nvSpPr>
        <dsp:cNvPr id="0" name=""/>
        <dsp:cNvSpPr/>
      </dsp:nvSpPr>
      <dsp:spPr>
        <a:xfrm>
          <a:off x="2884656" y="1901451"/>
          <a:ext cx="891134" cy="4455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000" kern="1200"/>
        </a:p>
      </dsp:txBody>
      <dsp:txXfrm>
        <a:off x="2884656" y="1901451"/>
        <a:ext cx="891134" cy="445567"/>
      </dsp:txXfrm>
    </dsp:sp>
    <dsp:sp modelId="{5BFCBB39-158D-4FE9-838F-381CAFFA86C1}">
      <dsp:nvSpPr>
        <dsp:cNvPr id="0" name=""/>
        <dsp:cNvSpPr/>
      </dsp:nvSpPr>
      <dsp:spPr>
        <a:xfrm>
          <a:off x="3962928" y="1901451"/>
          <a:ext cx="891134" cy="4455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000" kern="1200"/>
        </a:p>
      </dsp:txBody>
      <dsp:txXfrm>
        <a:off x="3962928" y="1901451"/>
        <a:ext cx="891134" cy="445567"/>
      </dsp:txXfrm>
    </dsp:sp>
    <dsp:sp modelId="{293990BD-F8F8-4C43-9AD5-6CC031F4122A}">
      <dsp:nvSpPr>
        <dsp:cNvPr id="0" name=""/>
        <dsp:cNvSpPr/>
      </dsp:nvSpPr>
      <dsp:spPr>
        <a:xfrm>
          <a:off x="4185712" y="2534157"/>
          <a:ext cx="891134" cy="4455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000" kern="1200"/>
        </a:p>
      </dsp:txBody>
      <dsp:txXfrm>
        <a:off x="4185712" y="2534157"/>
        <a:ext cx="891134" cy="445567"/>
      </dsp:txXfrm>
    </dsp:sp>
    <dsp:sp modelId="{49E1BB2B-31FD-4AE0-80BF-DCDC69FE4EA1}">
      <dsp:nvSpPr>
        <dsp:cNvPr id="0" name=""/>
        <dsp:cNvSpPr/>
      </dsp:nvSpPr>
      <dsp:spPr>
        <a:xfrm>
          <a:off x="4185712" y="3166862"/>
          <a:ext cx="891134" cy="4455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000" kern="1200"/>
        </a:p>
      </dsp:txBody>
      <dsp:txXfrm>
        <a:off x="4185712" y="3166862"/>
        <a:ext cx="891134" cy="445567"/>
      </dsp:txXfrm>
    </dsp:sp>
    <dsp:sp modelId="{7D7CEEFC-419F-46F5-9FB4-22CBB315E11F}">
      <dsp:nvSpPr>
        <dsp:cNvPr id="0" name=""/>
        <dsp:cNvSpPr/>
      </dsp:nvSpPr>
      <dsp:spPr>
        <a:xfrm>
          <a:off x="4185712" y="3799567"/>
          <a:ext cx="891134" cy="4455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000" kern="1200"/>
        </a:p>
      </dsp:txBody>
      <dsp:txXfrm>
        <a:off x="4185712" y="3799567"/>
        <a:ext cx="891134" cy="445567"/>
      </dsp:txXfrm>
    </dsp:sp>
    <dsp:sp modelId="{D4B87E87-8225-463E-80B6-F316AEAA90E2}">
      <dsp:nvSpPr>
        <dsp:cNvPr id="0" name=""/>
        <dsp:cNvSpPr/>
      </dsp:nvSpPr>
      <dsp:spPr>
        <a:xfrm>
          <a:off x="5041201" y="1901451"/>
          <a:ext cx="891134" cy="4455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000" kern="1200"/>
        </a:p>
      </dsp:txBody>
      <dsp:txXfrm>
        <a:off x="5041201" y="1901451"/>
        <a:ext cx="891134" cy="445567"/>
      </dsp:txXfrm>
    </dsp:sp>
    <dsp:sp modelId="{55AAC454-F330-4E15-8795-6797EBE7DC46}">
      <dsp:nvSpPr>
        <dsp:cNvPr id="0" name=""/>
        <dsp:cNvSpPr/>
      </dsp:nvSpPr>
      <dsp:spPr>
        <a:xfrm>
          <a:off x="4502065" y="1268746"/>
          <a:ext cx="891134" cy="4455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000" kern="1200"/>
        </a:p>
      </dsp:txBody>
      <dsp:txXfrm>
        <a:off x="4502065" y="1268746"/>
        <a:ext cx="891134" cy="445567"/>
      </dsp:txXfrm>
    </dsp:sp>
    <dsp:sp modelId="{04715DCA-E75B-4059-B69D-57788E4DCBE5}">
      <dsp:nvSpPr>
        <dsp:cNvPr id="0" name=""/>
        <dsp:cNvSpPr/>
      </dsp:nvSpPr>
      <dsp:spPr>
        <a:xfrm>
          <a:off x="5580337" y="1268746"/>
          <a:ext cx="891134" cy="4455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000" kern="1200"/>
        </a:p>
      </dsp:txBody>
      <dsp:txXfrm>
        <a:off x="5580337" y="1268746"/>
        <a:ext cx="891134" cy="445567"/>
      </dsp:txXfrm>
    </dsp:sp>
    <dsp:sp modelId="{86806C67-ABA4-492C-901F-29FC372F2DE5}">
      <dsp:nvSpPr>
        <dsp:cNvPr id="0" name=""/>
        <dsp:cNvSpPr/>
      </dsp:nvSpPr>
      <dsp:spPr>
        <a:xfrm>
          <a:off x="6658609" y="1268746"/>
          <a:ext cx="891134" cy="4455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000" kern="1200"/>
        </a:p>
      </dsp:txBody>
      <dsp:txXfrm>
        <a:off x="6658609" y="1268746"/>
        <a:ext cx="891134" cy="445567"/>
      </dsp:txXfrm>
    </dsp:sp>
    <dsp:sp modelId="{68E8D7A9-4559-4F0A-9CBB-BE3D1ED4DC7C}">
      <dsp:nvSpPr>
        <dsp:cNvPr id="0" name=""/>
        <dsp:cNvSpPr/>
      </dsp:nvSpPr>
      <dsp:spPr>
        <a:xfrm>
          <a:off x="7736882" y="1268746"/>
          <a:ext cx="891134" cy="4455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000" kern="1200"/>
        </a:p>
      </dsp:txBody>
      <dsp:txXfrm>
        <a:off x="7736882" y="1268746"/>
        <a:ext cx="891134" cy="445567"/>
      </dsp:txXfrm>
    </dsp:sp>
    <dsp:sp modelId="{5DFC55E1-9E12-4E71-A960-F949C70D2230}">
      <dsp:nvSpPr>
        <dsp:cNvPr id="0" name=""/>
        <dsp:cNvSpPr/>
      </dsp:nvSpPr>
      <dsp:spPr>
        <a:xfrm>
          <a:off x="7959665" y="1901451"/>
          <a:ext cx="891134" cy="4455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000" kern="1200"/>
        </a:p>
      </dsp:txBody>
      <dsp:txXfrm>
        <a:off x="7959665" y="1901451"/>
        <a:ext cx="891134" cy="445567"/>
      </dsp:txXfrm>
    </dsp:sp>
    <dsp:sp modelId="{DEF8ABB3-7760-4DC4-8A73-43A2AD4F39B7}">
      <dsp:nvSpPr>
        <dsp:cNvPr id="0" name=""/>
        <dsp:cNvSpPr/>
      </dsp:nvSpPr>
      <dsp:spPr>
        <a:xfrm>
          <a:off x="7959665" y="2534157"/>
          <a:ext cx="891134" cy="4455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000" kern="1200"/>
        </a:p>
      </dsp:txBody>
      <dsp:txXfrm>
        <a:off x="7959665" y="2534157"/>
        <a:ext cx="891134" cy="445567"/>
      </dsp:txXfrm>
    </dsp:sp>
    <dsp:sp modelId="{A93A758B-F466-4759-9E03-6A5CD6D134B6}">
      <dsp:nvSpPr>
        <dsp:cNvPr id="0" name=""/>
        <dsp:cNvSpPr/>
      </dsp:nvSpPr>
      <dsp:spPr>
        <a:xfrm>
          <a:off x="7959665" y="3166862"/>
          <a:ext cx="891134" cy="4455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000" kern="1200"/>
        </a:p>
      </dsp:txBody>
      <dsp:txXfrm>
        <a:off x="7959665" y="3166862"/>
        <a:ext cx="891134" cy="4455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54761-1460-C44E-8EE9-132392DCD1C4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82BE9-307A-AB49-B561-9E71E3CE8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29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A3D421-3143-47CA-ACA9-5443A0940D94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A50D6-6132-4FF4-AFC5-01B946DDB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69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Logo Slide">
    <p:bg>
      <p:bgPr>
        <a:solidFill>
          <a:srgbClr val="DE2B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723" y="279195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95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o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354560" y="2060849"/>
            <a:ext cx="7591573" cy="1226567"/>
          </a:xfrm>
          <a:prstGeom prst="rect">
            <a:avLst/>
          </a:prstGeom>
        </p:spPr>
        <p:txBody>
          <a:bodyPr anchor="ctr" anchorCtr="0"/>
          <a:lstStyle>
            <a:lvl1pPr algn="l">
              <a:defRPr sz="3200" b="1" spc="-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51584" y="3287415"/>
            <a:ext cx="7584843" cy="864096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2351584" y="4149081"/>
            <a:ext cx="3071283" cy="3593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fld id="{6360D570-4882-4F25-B966-92B63EE9B1D5}" type="datetime4">
              <a:rPr lang="en-GB" smtClean="0"/>
              <a:t>18 November 2016</a:t>
            </a:fld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703511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351584" y="3356522"/>
            <a:ext cx="7584843" cy="1800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spc="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Copy here</a:t>
            </a:r>
            <a:endParaRPr lang="en-GB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2351584" y="2700210"/>
            <a:ext cx="75848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spc="-150" dirty="0">
                <a:solidFill>
                  <a:schemeClr val="bg1"/>
                </a:solidFill>
              </a:rPr>
              <a:t>YOUR</a:t>
            </a:r>
            <a:r>
              <a:rPr lang="en-GB" sz="3200" b="1" spc="-150" baseline="0" dirty="0">
                <a:solidFill>
                  <a:schemeClr val="bg1"/>
                </a:solidFill>
              </a:rPr>
              <a:t> QUESTIONS</a:t>
            </a:r>
            <a:endParaRPr lang="en-GB" sz="3200" b="1" spc="-15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859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22546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rgbClr val="122546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rgbClr val="122546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solidFill>
                  <a:srgbClr val="122546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>
                <a:solidFill>
                  <a:srgbClr val="122546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>
                <a:solidFill>
                  <a:srgbClr val="12254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69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2B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1071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80" r:id="rId2"/>
    <p:sldLayoutId id="2147483706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3392" y="692696"/>
            <a:ext cx="10849205" cy="93610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0992544" y="6400135"/>
            <a:ext cx="9601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4274112-3819-4E3C-A2C8-15D563C4EB1E}" type="slidenum">
              <a:rPr lang="en-GB" sz="1000" smtClean="0"/>
              <a:t>‹#›</a:t>
            </a:fld>
            <a:endParaRPr lang="en-GB" sz="1000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23392" y="1844825"/>
            <a:ext cx="10862997" cy="43819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6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spc="-150">
          <a:solidFill>
            <a:srgbClr val="12254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rgbClr val="122546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rgbClr val="12254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rgbClr val="12254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600" kern="1200">
          <a:solidFill>
            <a:srgbClr val="12254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»"/>
        <a:defRPr sz="1400" kern="1200">
          <a:solidFill>
            <a:srgbClr val="12254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Job Evaluation Process</a:t>
            </a: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dirty="0"/>
              <a:t>Creating an organogram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1 September 2018</a:t>
            </a:r>
          </a:p>
        </p:txBody>
      </p:sp>
    </p:spTree>
    <p:extLst>
      <p:ext uri="{BB962C8B-B14F-4D97-AF65-F5344CB8AC3E}">
        <p14:creationId xmlns:p14="http://schemas.microsoft.com/office/powerpoint/2010/main" val="4109671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1138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GB" dirty="0"/>
              <a:t>Organograms/Structure Charts</a:t>
            </a:r>
            <a:endParaRPr lang="en-GB" dirty="0">
              <a:solidFill>
                <a:schemeClr val="accent5"/>
              </a:solidFill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/>
              <a:t>This presentation contains a variety of organograms. Some using the wizard tool, some using text boxes. </a:t>
            </a:r>
          </a:p>
          <a:p>
            <a:r>
              <a:rPr lang="en-GB" sz="1600" dirty="0"/>
              <a:t>Select the most appropriate chart and delete the other pages. </a:t>
            </a:r>
          </a:p>
          <a:p>
            <a:r>
              <a:rPr lang="en-GB" sz="1600" dirty="0"/>
              <a:t>Edit the chart to reflect the organisational structure in which the job to be evaluated sits.  </a:t>
            </a:r>
          </a:p>
          <a:p>
            <a:r>
              <a:rPr lang="en-GB" sz="1600" dirty="0"/>
              <a:t>Clearly mark/highlight which job(s) is to be evaluated and remove the requested grade for that job (you CAN include the grades of other jobs in the organisational structure.)</a:t>
            </a:r>
          </a:p>
          <a:p>
            <a:r>
              <a:rPr lang="en-GB" sz="1600" dirty="0"/>
              <a:t>Think about the vertical hierarchy of the structure from the job being evaluated UPWARDS (i.e. include immediate peer colleagues and line management, second line management etc.)  </a:t>
            </a:r>
          </a:p>
          <a:p>
            <a:r>
              <a:rPr lang="en-GB" sz="1600" dirty="0"/>
              <a:t>Avoid including the lateral hierarchy/structure unless it is essential to the role being evaluated.</a:t>
            </a:r>
          </a:p>
          <a:p>
            <a:r>
              <a:rPr lang="en-GB" sz="1600" dirty="0"/>
              <a:t>Use </a:t>
            </a:r>
            <a:r>
              <a:rPr lang="en-GB" sz="1600" u="sng" dirty="0"/>
              <a:t>job titles </a:t>
            </a:r>
            <a:r>
              <a:rPr lang="en-GB" sz="1600" dirty="0"/>
              <a:t>only – don’t provide names of people; don’t include photos of people (this will help to comply with data protection principles.)</a:t>
            </a:r>
          </a:p>
          <a:p>
            <a:r>
              <a:rPr lang="en-GB" sz="1600" dirty="0"/>
              <a:t>Indicate on the chart whether this is the current or future structure</a:t>
            </a:r>
            <a:r>
              <a:rPr lang="en-GB" sz="1600"/>
              <a:t>.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771247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Title/Team Name</a:t>
            </a:r>
          </a:p>
        </p:txBody>
      </p:sp>
      <p:graphicFrame>
        <p:nvGraphicFramePr>
          <p:cNvPr id="5" name="Content Placeholder 7" descr="Organization Chart" title="Smart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6100520"/>
              </p:ext>
            </p:extLst>
          </p:nvPr>
        </p:nvGraphicFramePr>
        <p:xfrm>
          <a:off x="1484313" y="2213811"/>
          <a:ext cx="10018712" cy="35773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45262" y="6021288"/>
            <a:ext cx="106577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* This template uses the organogram wizard </a:t>
            </a:r>
          </a:p>
          <a:p>
            <a:r>
              <a:rPr lang="en-GB" sz="1400" dirty="0"/>
              <a:t>* Please remove the Job Family/Grade for the role to be evaluated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5400" y="1690591"/>
            <a:ext cx="9909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spc="-150" dirty="0">
                <a:solidFill>
                  <a:srgbClr val="122546"/>
                </a:solidFill>
                <a:latin typeface="+mj-lt"/>
                <a:ea typeface="+mj-ea"/>
                <a:cs typeface="+mj-cs"/>
              </a:rPr>
              <a:t>Date</a:t>
            </a:r>
            <a:r>
              <a:rPr lang="en-GB" sz="1400" i="1" spc="-150" dirty="0">
                <a:solidFill>
                  <a:srgbClr val="122546"/>
                </a:solidFill>
                <a:latin typeface="+mj-lt"/>
                <a:ea typeface="+mj-ea"/>
                <a:cs typeface="+mj-cs"/>
              </a:rPr>
              <a:t>:  </a:t>
            </a:r>
          </a:p>
          <a:p>
            <a:r>
              <a:rPr lang="en-GB" sz="1400" i="1" spc="-150" dirty="0">
                <a:solidFill>
                  <a:srgbClr val="122546"/>
                </a:solidFill>
                <a:latin typeface="+mj-lt"/>
                <a:ea typeface="+mj-ea"/>
                <a:cs typeface="+mj-cs"/>
              </a:rPr>
              <a:t>Please indicate if this is the present or future structure</a:t>
            </a:r>
            <a:endParaRPr lang="en-GB" sz="1400" spc="-150" dirty="0">
              <a:solidFill>
                <a:srgbClr val="122546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76731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Title/Team Name</a:t>
            </a:r>
          </a:p>
        </p:txBody>
      </p:sp>
      <p:graphicFrame>
        <p:nvGraphicFramePr>
          <p:cNvPr id="4" name="Content Placeholder 7" descr="Organization Chart" title="Smart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430195"/>
              </p:ext>
            </p:extLst>
          </p:nvPr>
        </p:nvGraphicFramePr>
        <p:xfrm>
          <a:off x="1484313" y="1700809"/>
          <a:ext cx="10018712" cy="4090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95400" y="1690591"/>
            <a:ext cx="9909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spc="-150" dirty="0">
                <a:solidFill>
                  <a:srgbClr val="122546"/>
                </a:solidFill>
                <a:latin typeface="+mj-lt"/>
                <a:ea typeface="+mj-ea"/>
                <a:cs typeface="+mj-cs"/>
              </a:rPr>
              <a:t>Date</a:t>
            </a:r>
            <a:r>
              <a:rPr lang="en-GB" sz="1400" i="1" spc="-150" dirty="0">
                <a:solidFill>
                  <a:srgbClr val="122546"/>
                </a:solidFill>
                <a:latin typeface="+mj-lt"/>
                <a:ea typeface="+mj-ea"/>
                <a:cs typeface="+mj-cs"/>
              </a:rPr>
              <a:t>:  </a:t>
            </a:r>
          </a:p>
          <a:p>
            <a:r>
              <a:rPr lang="en-GB" sz="1400" i="1" spc="-150" dirty="0">
                <a:solidFill>
                  <a:srgbClr val="122546"/>
                </a:solidFill>
                <a:latin typeface="+mj-lt"/>
                <a:ea typeface="+mj-ea"/>
                <a:cs typeface="+mj-cs"/>
              </a:rPr>
              <a:t>Please indicate if this is the present or future structure</a:t>
            </a:r>
            <a:endParaRPr lang="en-GB" sz="1400" spc="-150" dirty="0">
              <a:solidFill>
                <a:srgbClr val="122546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35659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Title/Team Name</a:t>
            </a:r>
          </a:p>
        </p:txBody>
      </p:sp>
      <p:graphicFrame>
        <p:nvGraphicFramePr>
          <p:cNvPr id="4" name="Content Placeholder 7" descr="Organization Chart" title="Smart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8020808"/>
              </p:ext>
            </p:extLst>
          </p:nvPr>
        </p:nvGraphicFramePr>
        <p:xfrm>
          <a:off x="1038638" y="2301299"/>
          <a:ext cx="10018712" cy="4311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95400" y="1690591"/>
            <a:ext cx="9909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spc="-150" dirty="0">
                <a:solidFill>
                  <a:srgbClr val="122546"/>
                </a:solidFill>
                <a:latin typeface="+mj-lt"/>
                <a:ea typeface="+mj-ea"/>
                <a:cs typeface="+mj-cs"/>
              </a:rPr>
              <a:t>Date</a:t>
            </a:r>
            <a:r>
              <a:rPr lang="en-GB" sz="1400" i="1" spc="-150" dirty="0">
                <a:solidFill>
                  <a:srgbClr val="122546"/>
                </a:solidFill>
                <a:latin typeface="+mj-lt"/>
                <a:ea typeface="+mj-ea"/>
                <a:cs typeface="+mj-cs"/>
              </a:rPr>
              <a:t>:  </a:t>
            </a:r>
          </a:p>
          <a:p>
            <a:r>
              <a:rPr lang="en-GB" sz="1400" i="1" spc="-150" dirty="0">
                <a:solidFill>
                  <a:srgbClr val="122546"/>
                </a:solidFill>
                <a:latin typeface="+mj-lt"/>
                <a:ea typeface="+mj-ea"/>
                <a:cs typeface="+mj-cs"/>
              </a:rPr>
              <a:t>Please indicate if this is the present or future structure</a:t>
            </a:r>
            <a:endParaRPr lang="en-GB" sz="1400" spc="-150" dirty="0">
              <a:solidFill>
                <a:srgbClr val="122546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13272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Title/Team Name</a:t>
            </a:r>
          </a:p>
        </p:txBody>
      </p:sp>
      <p:graphicFrame>
        <p:nvGraphicFramePr>
          <p:cNvPr id="4" name="Content Placeholder 7" descr="Organization Chart" title="Smart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5951382"/>
              </p:ext>
            </p:extLst>
          </p:nvPr>
        </p:nvGraphicFramePr>
        <p:xfrm>
          <a:off x="623392" y="2132857"/>
          <a:ext cx="10657184" cy="4248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95400" y="1690591"/>
            <a:ext cx="9909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spc="-150" dirty="0">
                <a:solidFill>
                  <a:srgbClr val="122546"/>
                </a:solidFill>
                <a:latin typeface="+mj-lt"/>
                <a:ea typeface="+mj-ea"/>
                <a:cs typeface="+mj-cs"/>
              </a:rPr>
              <a:t>Date</a:t>
            </a:r>
            <a:r>
              <a:rPr lang="en-GB" sz="1400" i="1" spc="-150" dirty="0">
                <a:solidFill>
                  <a:srgbClr val="122546"/>
                </a:solidFill>
                <a:latin typeface="+mj-lt"/>
                <a:ea typeface="+mj-ea"/>
                <a:cs typeface="+mj-cs"/>
              </a:rPr>
              <a:t>:  </a:t>
            </a:r>
          </a:p>
          <a:p>
            <a:r>
              <a:rPr lang="en-GB" sz="1400" i="1" spc="-150" dirty="0">
                <a:solidFill>
                  <a:srgbClr val="122546"/>
                </a:solidFill>
                <a:latin typeface="+mj-lt"/>
                <a:ea typeface="+mj-ea"/>
                <a:cs typeface="+mj-cs"/>
              </a:rPr>
              <a:t>Please indicate if this is the present or future structure</a:t>
            </a:r>
            <a:endParaRPr lang="en-GB" sz="1400" spc="-150" dirty="0">
              <a:solidFill>
                <a:srgbClr val="122546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39138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Title/Team Name</a:t>
            </a:r>
          </a:p>
        </p:txBody>
      </p:sp>
      <p:grpSp>
        <p:nvGrpSpPr>
          <p:cNvPr id="87" name="Group 86"/>
          <p:cNvGrpSpPr/>
          <p:nvPr/>
        </p:nvGrpSpPr>
        <p:grpSpPr>
          <a:xfrm>
            <a:off x="2092384" y="1931151"/>
            <a:ext cx="8124316" cy="4234348"/>
            <a:chOff x="2092384" y="1931151"/>
            <a:chExt cx="8124316" cy="4234348"/>
          </a:xfrm>
        </p:grpSpPr>
        <p:sp>
          <p:nvSpPr>
            <p:cNvPr id="7" name="Rectangle 6"/>
            <p:cNvSpPr/>
            <p:nvPr/>
          </p:nvSpPr>
          <p:spPr>
            <a:xfrm>
              <a:off x="5470466" y="1931151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/>
                <a:t>Job Title</a:t>
              </a:r>
            </a:p>
            <a:p>
              <a:pPr algn="ctr"/>
              <a:r>
                <a:rPr lang="en-GB" sz="1000" dirty="0"/>
                <a:t>JOB FAMILY/GRADE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5470466" y="2875532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/>
                <a:t>Job Title</a:t>
              </a:r>
            </a:p>
            <a:p>
              <a:pPr algn="ctr"/>
              <a:r>
                <a:rPr lang="en-GB" sz="1000"/>
                <a:t>JOB FAMILY/GRADE</a:t>
              </a:r>
              <a:endParaRPr lang="en-GB" sz="10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781425" y="2873376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/>
                <a:t>Job Title</a:t>
              </a:r>
            </a:p>
            <a:p>
              <a:pPr algn="ctr"/>
              <a:r>
                <a:rPr lang="en-GB" sz="1000"/>
                <a:t>JOB FAMILY/GRADE</a:t>
              </a:r>
              <a:endParaRPr lang="en-GB" sz="10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159507" y="2881227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/>
                <a:t>Job Title</a:t>
              </a:r>
            </a:p>
            <a:p>
              <a:pPr algn="ctr"/>
              <a:r>
                <a:rPr lang="en-GB" sz="1000"/>
                <a:t>JOB FAMILY/GRADE</a:t>
              </a:r>
              <a:endParaRPr lang="en-GB" sz="10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781425" y="4590462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/>
                <a:t>Job Title</a:t>
              </a:r>
            </a:p>
            <a:p>
              <a:pPr algn="ctr"/>
              <a:r>
                <a:rPr lang="en-GB" sz="1000"/>
                <a:t>JOB FAMILY/GRADE</a:t>
              </a:r>
              <a:endParaRPr lang="en-GB" sz="10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8848548" y="2883900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/>
                <a:t>Job Title</a:t>
              </a:r>
            </a:p>
            <a:p>
              <a:pPr algn="ctr"/>
              <a:r>
                <a:rPr lang="en-GB" sz="1000"/>
                <a:t>JOB FAMILY/GRADE</a:t>
              </a:r>
              <a:endParaRPr lang="en-GB" sz="10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781425" y="3731919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/>
                <a:t>Job Title</a:t>
              </a:r>
            </a:p>
            <a:p>
              <a:pPr algn="ctr"/>
              <a:r>
                <a:rPr lang="en-GB" sz="1000"/>
                <a:t>JOB FAMILY/GRADE</a:t>
              </a:r>
              <a:endParaRPr lang="en-GB" sz="1000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092384" y="2892433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/>
                <a:t>Job Title</a:t>
              </a:r>
            </a:p>
            <a:p>
              <a:pPr algn="ctr"/>
              <a:r>
                <a:rPr lang="en-GB" sz="1000" dirty="0"/>
                <a:t>JOB FAMILY/GRADE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776868" y="5454366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/>
                <a:t>Job Title</a:t>
              </a:r>
            </a:p>
            <a:p>
              <a:pPr algn="ctr"/>
              <a:r>
                <a:rPr lang="en-GB" sz="1000"/>
                <a:t>JOB FAMILY/GRADE</a:t>
              </a:r>
              <a:endParaRPr lang="en-GB" sz="100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159507" y="3731918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/>
                <a:t>Job Title</a:t>
              </a:r>
            </a:p>
            <a:p>
              <a:pPr algn="ctr"/>
              <a:r>
                <a:rPr lang="en-GB" sz="1000"/>
                <a:t>JOB FAMILY/GRADE</a:t>
              </a:r>
              <a:endParaRPr lang="en-GB" sz="1000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159507" y="4590462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/>
                <a:t>Job Title</a:t>
              </a:r>
            </a:p>
            <a:p>
              <a:pPr algn="ctr"/>
              <a:r>
                <a:rPr lang="en-GB" sz="1000"/>
                <a:t>JOB FAMILY/GRADE</a:t>
              </a:r>
              <a:endParaRPr lang="en-GB" sz="100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59507" y="5449006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/>
                <a:t>Job Title</a:t>
              </a:r>
            </a:p>
            <a:p>
              <a:pPr algn="ctr"/>
              <a:r>
                <a:rPr lang="en-GB" sz="1000"/>
                <a:t>JOB FAMILY/GRADE</a:t>
              </a:r>
              <a:endParaRPr lang="en-GB" sz="1000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470466" y="3737279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/>
                <a:t>Job Title</a:t>
              </a:r>
            </a:p>
            <a:p>
              <a:pPr algn="ctr"/>
              <a:r>
                <a:rPr lang="en-GB" sz="1000"/>
                <a:t>JOB FAMILY/GRADE</a:t>
              </a:r>
              <a:endParaRPr lang="en-GB" sz="1000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470466" y="4599026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/>
                <a:t>Job Title</a:t>
              </a:r>
            </a:p>
            <a:p>
              <a:pPr algn="ctr"/>
              <a:r>
                <a:rPr lang="en-GB" sz="1000"/>
                <a:t>JOB FAMILY/GRADE</a:t>
              </a:r>
              <a:endParaRPr lang="en-GB" sz="1000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468187" y="5449005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/>
                <a:t>Job Title</a:t>
              </a:r>
            </a:p>
            <a:p>
              <a:pPr algn="ctr"/>
              <a:r>
                <a:rPr lang="en-GB" sz="1000"/>
                <a:t>JOB FAMILY/GRADE</a:t>
              </a:r>
              <a:endParaRPr lang="en-GB" sz="1000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8848548" y="3731917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/>
                <a:t>Job Title</a:t>
              </a:r>
            </a:p>
            <a:p>
              <a:pPr algn="ctr"/>
              <a:r>
                <a:rPr lang="en-GB" sz="1000"/>
                <a:t>JOB FAMILY/GRADE</a:t>
              </a:r>
              <a:endParaRPr lang="en-GB" sz="100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8848548" y="4601776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/>
                <a:t>Job Title</a:t>
              </a:r>
            </a:p>
            <a:p>
              <a:pPr algn="ctr"/>
              <a:r>
                <a:rPr lang="en-GB" sz="1000"/>
                <a:t>JOB FAMILY/GRADE</a:t>
              </a:r>
              <a:endParaRPr lang="en-GB" sz="1000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8848548" y="5450423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/>
                <a:t>Job Title</a:t>
              </a:r>
            </a:p>
            <a:p>
              <a:pPr algn="ctr"/>
              <a:r>
                <a:rPr lang="en-GB" sz="1000"/>
                <a:t>JOB FAMILY/GRADE</a:t>
              </a:r>
              <a:endParaRPr lang="en-GB" sz="1000" dirty="0"/>
            </a:p>
          </p:txBody>
        </p:sp>
        <p:cxnSp>
          <p:nvCxnSpPr>
            <p:cNvPr id="30" name="Elbow Connector 29"/>
            <p:cNvCxnSpPr>
              <a:stCxn id="7" idx="2"/>
              <a:endCxn id="14" idx="0"/>
            </p:cNvCxnSpPr>
            <p:nvPr/>
          </p:nvCxnSpPr>
          <p:spPr>
            <a:xfrm rot="5400000">
              <a:off x="4340427" y="1078317"/>
              <a:ext cx="250149" cy="3378082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Elbow Connector 31"/>
            <p:cNvCxnSpPr>
              <a:stCxn id="7" idx="2"/>
              <a:endCxn id="10" idx="0"/>
            </p:cNvCxnSpPr>
            <p:nvPr/>
          </p:nvCxnSpPr>
          <p:spPr>
            <a:xfrm rot="16200000" flipH="1">
              <a:off x="6879591" y="1917234"/>
              <a:ext cx="238943" cy="1689041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Elbow Connector 33"/>
            <p:cNvCxnSpPr>
              <a:stCxn id="7" idx="2"/>
              <a:endCxn id="9" idx="0"/>
            </p:cNvCxnSpPr>
            <p:nvPr/>
          </p:nvCxnSpPr>
          <p:spPr>
            <a:xfrm rot="5400000">
              <a:off x="5194476" y="1913310"/>
              <a:ext cx="231092" cy="1689041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lbow Connector 35"/>
            <p:cNvCxnSpPr>
              <a:stCxn id="7" idx="2"/>
              <a:endCxn id="12" idx="0"/>
            </p:cNvCxnSpPr>
            <p:nvPr/>
          </p:nvCxnSpPr>
          <p:spPr>
            <a:xfrm rot="16200000" flipH="1">
              <a:off x="7722775" y="1074051"/>
              <a:ext cx="241616" cy="3378082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Elbow Connector 37"/>
            <p:cNvCxnSpPr/>
            <p:nvPr/>
          </p:nvCxnSpPr>
          <p:spPr>
            <a:xfrm rot="5400000">
              <a:off x="6037917" y="2769459"/>
              <a:ext cx="233248" cy="12700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Elbow Connector 45"/>
            <p:cNvCxnSpPr>
              <a:stCxn id="9" idx="2"/>
            </p:cNvCxnSpPr>
            <p:nvPr/>
          </p:nvCxnSpPr>
          <p:spPr>
            <a:xfrm rot="16200000" flipH="1">
              <a:off x="4402415" y="3647594"/>
              <a:ext cx="132522" cy="6351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Elbow Connector 47"/>
            <p:cNvCxnSpPr>
              <a:stCxn id="13" idx="2"/>
            </p:cNvCxnSpPr>
            <p:nvPr/>
          </p:nvCxnSpPr>
          <p:spPr>
            <a:xfrm rot="16200000" flipH="1">
              <a:off x="4398050" y="4510502"/>
              <a:ext cx="138076" cy="3175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Elbow Connector 49"/>
            <p:cNvCxnSpPr>
              <a:stCxn id="11" idx="2"/>
            </p:cNvCxnSpPr>
            <p:nvPr/>
          </p:nvCxnSpPr>
          <p:spPr>
            <a:xfrm rot="16200000" flipH="1">
              <a:off x="4400231" y="5366864"/>
              <a:ext cx="133715" cy="3175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Elbow Connector 54"/>
            <p:cNvCxnSpPr>
              <a:stCxn id="19" idx="2"/>
            </p:cNvCxnSpPr>
            <p:nvPr/>
          </p:nvCxnSpPr>
          <p:spPr>
            <a:xfrm rot="16200000" flipH="1">
              <a:off x="6091358" y="4511595"/>
              <a:ext cx="132716" cy="6349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Elbow Connector 57"/>
            <p:cNvCxnSpPr>
              <a:stCxn id="8" idx="2"/>
            </p:cNvCxnSpPr>
            <p:nvPr/>
          </p:nvCxnSpPr>
          <p:spPr>
            <a:xfrm rot="16200000" flipH="1">
              <a:off x="6092533" y="3648673"/>
              <a:ext cx="130366" cy="6349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Elbow Connector 62"/>
            <p:cNvCxnSpPr>
              <a:stCxn id="20" idx="2"/>
              <a:endCxn id="21" idx="0"/>
            </p:cNvCxnSpPr>
            <p:nvPr/>
          </p:nvCxnSpPr>
          <p:spPr>
            <a:xfrm rot="5400000">
              <a:off x="6083980" y="5378443"/>
              <a:ext cx="138846" cy="2279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>
              <a:stCxn id="10" idx="2"/>
              <a:endCxn id="16" idx="0"/>
            </p:cNvCxnSpPr>
            <p:nvPr/>
          </p:nvCxnSpPr>
          <p:spPr>
            <a:xfrm rot="16200000" flipH="1">
              <a:off x="7776260" y="3659682"/>
              <a:ext cx="139958" cy="5313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Elbow Connector 72"/>
            <p:cNvCxnSpPr>
              <a:stCxn id="16" idx="2"/>
            </p:cNvCxnSpPr>
            <p:nvPr/>
          </p:nvCxnSpPr>
          <p:spPr>
            <a:xfrm rot="5400000">
              <a:off x="7774545" y="4512089"/>
              <a:ext cx="138077" cy="1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Elbow Connector 74"/>
            <p:cNvCxnSpPr>
              <a:stCxn id="17" idx="2"/>
            </p:cNvCxnSpPr>
            <p:nvPr/>
          </p:nvCxnSpPr>
          <p:spPr>
            <a:xfrm rot="16200000" flipH="1">
              <a:off x="7778054" y="5367124"/>
              <a:ext cx="133714" cy="2656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Elbow Connector 78"/>
            <p:cNvCxnSpPr>
              <a:stCxn id="12" idx="2"/>
              <a:endCxn id="22" idx="0"/>
            </p:cNvCxnSpPr>
            <p:nvPr/>
          </p:nvCxnSpPr>
          <p:spPr>
            <a:xfrm rot="16200000" flipH="1">
              <a:off x="9468916" y="3658740"/>
              <a:ext cx="130169" cy="2753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22" idx="2"/>
              <a:endCxn id="23" idx="0"/>
            </p:cNvCxnSpPr>
            <p:nvPr/>
          </p:nvCxnSpPr>
          <p:spPr>
            <a:xfrm>
              <a:off x="9532624" y="4443050"/>
              <a:ext cx="0" cy="1587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>
              <a:stCxn id="23" idx="2"/>
            </p:cNvCxnSpPr>
            <p:nvPr/>
          </p:nvCxnSpPr>
          <p:spPr>
            <a:xfrm>
              <a:off x="9532624" y="5312909"/>
              <a:ext cx="0" cy="11155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695400" y="1690591"/>
            <a:ext cx="9909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spc="-150" dirty="0">
                <a:solidFill>
                  <a:srgbClr val="122546"/>
                </a:solidFill>
                <a:latin typeface="+mj-lt"/>
                <a:ea typeface="+mj-ea"/>
                <a:cs typeface="+mj-cs"/>
              </a:rPr>
              <a:t>Date</a:t>
            </a:r>
            <a:r>
              <a:rPr lang="en-GB" sz="1400" i="1" spc="-150" dirty="0">
                <a:solidFill>
                  <a:srgbClr val="122546"/>
                </a:solidFill>
                <a:latin typeface="+mj-lt"/>
                <a:ea typeface="+mj-ea"/>
                <a:cs typeface="+mj-cs"/>
              </a:rPr>
              <a:t>:  </a:t>
            </a:r>
          </a:p>
          <a:p>
            <a:r>
              <a:rPr lang="en-GB" sz="1400" i="1" spc="-150" dirty="0">
                <a:solidFill>
                  <a:srgbClr val="122546"/>
                </a:solidFill>
                <a:latin typeface="+mj-lt"/>
                <a:ea typeface="+mj-ea"/>
                <a:cs typeface="+mj-cs"/>
              </a:rPr>
              <a:t>Please indicate if this is the present or future structure</a:t>
            </a:r>
            <a:endParaRPr lang="en-GB" sz="1400" spc="-150" dirty="0">
              <a:solidFill>
                <a:srgbClr val="122546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57751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Title/Team Name</a:t>
            </a:r>
          </a:p>
        </p:txBody>
      </p:sp>
      <p:sp>
        <p:nvSpPr>
          <p:cNvPr id="5" name="Rectangle 4"/>
          <p:cNvSpPr/>
          <p:nvPr/>
        </p:nvSpPr>
        <p:spPr>
          <a:xfrm>
            <a:off x="5470466" y="1931151"/>
            <a:ext cx="1368152" cy="711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Job Title</a:t>
            </a:r>
          </a:p>
          <a:p>
            <a:pPr algn="ctr"/>
            <a:r>
              <a:rPr lang="en-GB" sz="1000" dirty="0"/>
              <a:t>JOB FAMILY/GRADE</a:t>
            </a:r>
          </a:p>
        </p:txBody>
      </p:sp>
      <p:sp>
        <p:nvSpPr>
          <p:cNvPr id="6" name="Rectangle 5"/>
          <p:cNvSpPr/>
          <p:nvPr/>
        </p:nvSpPr>
        <p:spPr>
          <a:xfrm>
            <a:off x="5470466" y="2875532"/>
            <a:ext cx="1368152" cy="711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/>
              <a:t>Job Title</a:t>
            </a:r>
          </a:p>
          <a:p>
            <a:pPr algn="ctr"/>
            <a:r>
              <a:rPr lang="en-GB" sz="1000"/>
              <a:t>JOB FAMILY/GRADE</a:t>
            </a:r>
            <a:endParaRPr lang="en-GB" sz="1000" dirty="0"/>
          </a:p>
        </p:txBody>
      </p:sp>
      <p:sp>
        <p:nvSpPr>
          <p:cNvPr id="7" name="Rectangle 6"/>
          <p:cNvSpPr/>
          <p:nvPr/>
        </p:nvSpPr>
        <p:spPr>
          <a:xfrm>
            <a:off x="3781425" y="2873376"/>
            <a:ext cx="1368152" cy="711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/>
              <a:t>Job Title</a:t>
            </a:r>
          </a:p>
          <a:p>
            <a:pPr algn="ctr"/>
            <a:r>
              <a:rPr lang="en-GB" sz="1000"/>
              <a:t>JOB FAMILY/GRADE</a:t>
            </a:r>
            <a:endParaRPr lang="en-GB" sz="1000" dirty="0"/>
          </a:p>
        </p:txBody>
      </p:sp>
      <p:sp>
        <p:nvSpPr>
          <p:cNvPr id="8" name="Rectangle 7"/>
          <p:cNvSpPr/>
          <p:nvPr/>
        </p:nvSpPr>
        <p:spPr>
          <a:xfrm>
            <a:off x="7159507" y="2881227"/>
            <a:ext cx="1368152" cy="711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/>
              <a:t>Job Title</a:t>
            </a:r>
          </a:p>
          <a:p>
            <a:pPr algn="ctr"/>
            <a:r>
              <a:rPr lang="en-GB" sz="1000"/>
              <a:t>JOB FAMILY/GRADE</a:t>
            </a:r>
            <a:endParaRPr lang="en-GB" sz="1000" dirty="0"/>
          </a:p>
        </p:txBody>
      </p:sp>
      <p:sp>
        <p:nvSpPr>
          <p:cNvPr id="9" name="Rectangle 8"/>
          <p:cNvSpPr/>
          <p:nvPr/>
        </p:nvSpPr>
        <p:spPr>
          <a:xfrm>
            <a:off x="3781425" y="4590462"/>
            <a:ext cx="1368152" cy="711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/>
              <a:t>Job Title</a:t>
            </a:r>
          </a:p>
          <a:p>
            <a:pPr algn="ctr"/>
            <a:r>
              <a:rPr lang="en-GB" sz="1000"/>
              <a:t>JOB FAMILY/GRADE</a:t>
            </a:r>
            <a:endParaRPr lang="en-GB" sz="1000" dirty="0"/>
          </a:p>
        </p:txBody>
      </p:sp>
      <p:sp>
        <p:nvSpPr>
          <p:cNvPr id="10" name="Rectangle 9"/>
          <p:cNvSpPr/>
          <p:nvPr/>
        </p:nvSpPr>
        <p:spPr>
          <a:xfrm>
            <a:off x="8848548" y="2883900"/>
            <a:ext cx="1368152" cy="711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/>
              <a:t>Job Title</a:t>
            </a:r>
          </a:p>
          <a:p>
            <a:pPr algn="ctr"/>
            <a:r>
              <a:rPr lang="en-GB" sz="1000"/>
              <a:t>JOB FAMILY/GRADE</a:t>
            </a:r>
            <a:endParaRPr lang="en-GB" sz="1000" dirty="0"/>
          </a:p>
        </p:txBody>
      </p:sp>
      <p:sp>
        <p:nvSpPr>
          <p:cNvPr id="11" name="Rectangle 10"/>
          <p:cNvSpPr/>
          <p:nvPr/>
        </p:nvSpPr>
        <p:spPr>
          <a:xfrm>
            <a:off x="3781425" y="3731919"/>
            <a:ext cx="1368152" cy="711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/>
              <a:t>Job Title</a:t>
            </a:r>
          </a:p>
          <a:p>
            <a:pPr algn="ctr"/>
            <a:r>
              <a:rPr lang="en-GB" sz="1000"/>
              <a:t>JOB FAMILY/GRADE</a:t>
            </a:r>
            <a:endParaRPr lang="en-GB" sz="1000" dirty="0"/>
          </a:p>
        </p:txBody>
      </p:sp>
      <p:sp>
        <p:nvSpPr>
          <p:cNvPr id="12" name="Rectangle 11"/>
          <p:cNvSpPr/>
          <p:nvPr/>
        </p:nvSpPr>
        <p:spPr>
          <a:xfrm>
            <a:off x="2092384" y="2892433"/>
            <a:ext cx="1368152" cy="711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Job Title</a:t>
            </a:r>
          </a:p>
          <a:p>
            <a:pPr algn="ctr"/>
            <a:r>
              <a:rPr lang="en-GB" sz="1000" dirty="0"/>
              <a:t>JOB FAMILY/GRADE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776868" y="5454366"/>
            <a:ext cx="1368152" cy="711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/>
              <a:t>Job Title</a:t>
            </a:r>
          </a:p>
          <a:p>
            <a:pPr algn="ctr"/>
            <a:r>
              <a:rPr lang="en-GB" sz="1000"/>
              <a:t>JOB FAMILY/GRADE</a:t>
            </a:r>
            <a:endParaRPr lang="en-GB" sz="1000" dirty="0"/>
          </a:p>
        </p:txBody>
      </p:sp>
      <p:sp>
        <p:nvSpPr>
          <p:cNvPr id="17" name="Rectangle 16"/>
          <p:cNvSpPr/>
          <p:nvPr/>
        </p:nvSpPr>
        <p:spPr>
          <a:xfrm>
            <a:off x="5470466" y="3737279"/>
            <a:ext cx="1368152" cy="711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/>
              <a:t>Job Title</a:t>
            </a:r>
          </a:p>
          <a:p>
            <a:pPr algn="ctr"/>
            <a:r>
              <a:rPr lang="en-GB" sz="1000"/>
              <a:t>JOB FAMILY/GRADE</a:t>
            </a:r>
            <a:endParaRPr lang="en-GB" sz="1000" dirty="0"/>
          </a:p>
        </p:txBody>
      </p:sp>
      <p:sp>
        <p:nvSpPr>
          <p:cNvPr id="18" name="Rectangle 17"/>
          <p:cNvSpPr/>
          <p:nvPr/>
        </p:nvSpPr>
        <p:spPr>
          <a:xfrm>
            <a:off x="5470466" y="4599026"/>
            <a:ext cx="1368152" cy="711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/>
              <a:t>Job Title</a:t>
            </a:r>
          </a:p>
          <a:p>
            <a:pPr algn="ctr"/>
            <a:r>
              <a:rPr lang="en-GB" sz="1000"/>
              <a:t>JOB FAMILY/GRADE</a:t>
            </a:r>
            <a:endParaRPr lang="en-GB" sz="1000" dirty="0"/>
          </a:p>
        </p:txBody>
      </p:sp>
      <p:sp>
        <p:nvSpPr>
          <p:cNvPr id="19" name="Rectangle 18"/>
          <p:cNvSpPr/>
          <p:nvPr/>
        </p:nvSpPr>
        <p:spPr>
          <a:xfrm>
            <a:off x="5468187" y="5449005"/>
            <a:ext cx="1368152" cy="711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/>
              <a:t>Job Title</a:t>
            </a:r>
          </a:p>
          <a:p>
            <a:pPr algn="ctr"/>
            <a:r>
              <a:rPr lang="en-GB" sz="1000"/>
              <a:t>JOB FAMILY/GRADE</a:t>
            </a:r>
            <a:endParaRPr lang="en-GB" sz="1000" dirty="0"/>
          </a:p>
        </p:txBody>
      </p:sp>
      <p:cxnSp>
        <p:nvCxnSpPr>
          <p:cNvPr id="23" name="Elbow Connector 22"/>
          <p:cNvCxnSpPr>
            <a:stCxn id="5" idx="2"/>
            <a:endCxn id="12" idx="0"/>
          </p:cNvCxnSpPr>
          <p:nvPr/>
        </p:nvCxnSpPr>
        <p:spPr>
          <a:xfrm rot="5400000">
            <a:off x="4340427" y="1078317"/>
            <a:ext cx="250149" cy="337808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5" idx="2"/>
            <a:endCxn id="8" idx="0"/>
          </p:cNvCxnSpPr>
          <p:nvPr/>
        </p:nvCxnSpPr>
        <p:spPr>
          <a:xfrm rot="16200000" flipH="1">
            <a:off x="6879591" y="1917234"/>
            <a:ext cx="238943" cy="168904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5" idx="2"/>
            <a:endCxn id="7" idx="0"/>
          </p:cNvCxnSpPr>
          <p:nvPr/>
        </p:nvCxnSpPr>
        <p:spPr>
          <a:xfrm rot="5400000">
            <a:off x="5194476" y="1913310"/>
            <a:ext cx="231092" cy="168904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5" idx="2"/>
            <a:endCxn id="10" idx="0"/>
          </p:cNvCxnSpPr>
          <p:nvPr/>
        </p:nvCxnSpPr>
        <p:spPr>
          <a:xfrm rot="16200000" flipH="1">
            <a:off x="7722775" y="1074051"/>
            <a:ext cx="241616" cy="337808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/>
          <p:nvPr/>
        </p:nvCxnSpPr>
        <p:spPr>
          <a:xfrm rot="5400000">
            <a:off x="6037917" y="2769459"/>
            <a:ext cx="233248" cy="127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7" idx="2"/>
          </p:cNvCxnSpPr>
          <p:nvPr/>
        </p:nvCxnSpPr>
        <p:spPr>
          <a:xfrm rot="16200000" flipH="1">
            <a:off x="4402415" y="3647594"/>
            <a:ext cx="132522" cy="635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11" idx="2"/>
          </p:cNvCxnSpPr>
          <p:nvPr/>
        </p:nvCxnSpPr>
        <p:spPr>
          <a:xfrm rot="16200000" flipH="1">
            <a:off x="4398050" y="4510502"/>
            <a:ext cx="138076" cy="317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9" idx="2"/>
          </p:cNvCxnSpPr>
          <p:nvPr/>
        </p:nvCxnSpPr>
        <p:spPr>
          <a:xfrm rot="16200000" flipH="1">
            <a:off x="4400231" y="5366864"/>
            <a:ext cx="133715" cy="317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17" idx="2"/>
          </p:cNvCxnSpPr>
          <p:nvPr/>
        </p:nvCxnSpPr>
        <p:spPr>
          <a:xfrm rot="16200000" flipH="1">
            <a:off x="6091358" y="4511595"/>
            <a:ext cx="132716" cy="634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6" idx="2"/>
          </p:cNvCxnSpPr>
          <p:nvPr/>
        </p:nvCxnSpPr>
        <p:spPr>
          <a:xfrm rot="16200000" flipH="1">
            <a:off x="6092533" y="3648673"/>
            <a:ext cx="130366" cy="634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18" idx="2"/>
            <a:endCxn id="19" idx="0"/>
          </p:cNvCxnSpPr>
          <p:nvPr/>
        </p:nvCxnSpPr>
        <p:spPr>
          <a:xfrm rot="5400000">
            <a:off x="6083980" y="5378443"/>
            <a:ext cx="138846" cy="227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95400" y="1690591"/>
            <a:ext cx="9909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spc="-150" dirty="0">
                <a:solidFill>
                  <a:srgbClr val="122546"/>
                </a:solidFill>
                <a:latin typeface="+mj-lt"/>
                <a:ea typeface="+mj-ea"/>
                <a:cs typeface="+mj-cs"/>
              </a:rPr>
              <a:t>Date</a:t>
            </a:r>
            <a:r>
              <a:rPr lang="en-GB" sz="1400" i="1" spc="-150" dirty="0">
                <a:solidFill>
                  <a:srgbClr val="122546"/>
                </a:solidFill>
                <a:latin typeface="+mj-lt"/>
                <a:ea typeface="+mj-ea"/>
                <a:cs typeface="+mj-cs"/>
              </a:rPr>
              <a:t>:  </a:t>
            </a:r>
          </a:p>
          <a:p>
            <a:r>
              <a:rPr lang="en-GB" sz="1400" i="1" spc="-150" dirty="0">
                <a:solidFill>
                  <a:srgbClr val="122546"/>
                </a:solidFill>
                <a:latin typeface="+mj-lt"/>
                <a:ea typeface="+mj-ea"/>
                <a:cs typeface="+mj-cs"/>
              </a:rPr>
              <a:t>Please indicate if this is the present or future structure</a:t>
            </a:r>
            <a:endParaRPr lang="en-GB" sz="1400" spc="-150" dirty="0">
              <a:solidFill>
                <a:srgbClr val="122546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81846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Title/Team Name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554418" y="5684071"/>
            <a:ext cx="1368152" cy="711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/>
              <a:t>Job Title</a:t>
            </a:r>
          </a:p>
          <a:p>
            <a:pPr algn="ctr"/>
            <a:r>
              <a:rPr lang="en-GB" sz="1000"/>
              <a:t>JOB FAMILY/GRADE</a:t>
            </a:r>
            <a:endParaRPr lang="en-GB" sz="1000" dirty="0"/>
          </a:p>
        </p:txBody>
      </p:sp>
      <p:grpSp>
        <p:nvGrpSpPr>
          <p:cNvPr id="3" name="Group 2"/>
          <p:cNvGrpSpPr/>
          <p:nvPr/>
        </p:nvGrpSpPr>
        <p:grpSpPr>
          <a:xfrm>
            <a:off x="2238494" y="2166218"/>
            <a:ext cx="8987141" cy="4235483"/>
            <a:chOff x="1229559" y="1931151"/>
            <a:chExt cx="8987141" cy="4235483"/>
          </a:xfrm>
        </p:grpSpPr>
        <p:sp>
          <p:nvSpPr>
            <p:cNvPr id="5" name="Rectangle 4"/>
            <p:cNvSpPr/>
            <p:nvPr/>
          </p:nvSpPr>
          <p:spPr>
            <a:xfrm>
              <a:off x="5470466" y="1931151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/>
                <a:t>Job Title</a:t>
              </a:r>
            </a:p>
            <a:p>
              <a:pPr algn="ctr"/>
              <a:r>
                <a:rPr lang="en-GB" sz="1000" dirty="0"/>
                <a:t>JOB FAMILY/GRADE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5470466" y="2875532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/>
                <a:t>Job Title</a:t>
              </a:r>
            </a:p>
            <a:p>
              <a:pPr algn="ctr"/>
              <a:r>
                <a:rPr lang="en-GB" sz="1000"/>
                <a:t>JOB FAMILY/GRADE</a:t>
              </a:r>
              <a:endParaRPr lang="en-GB" sz="10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419440" y="2874079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/>
                <a:t>Job Title</a:t>
              </a:r>
            </a:p>
            <a:p>
              <a:pPr algn="ctr"/>
              <a:r>
                <a:rPr lang="en-GB" sz="1000" dirty="0"/>
                <a:t>JOB FAMILY/GRADE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7159507" y="2881227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/>
                <a:t>Job Title</a:t>
              </a:r>
            </a:p>
            <a:p>
              <a:pPr algn="ctr"/>
              <a:r>
                <a:rPr lang="en-GB" sz="1000" dirty="0"/>
                <a:t>JOB FAMILY/GRADE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3769222" y="5449005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/>
                <a:t>Job Title</a:t>
              </a:r>
            </a:p>
            <a:p>
              <a:pPr algn="ctr"/>
              <a:r>
                <a:rPr lang="en-GB" sz="1000"/>
                <a:t>JOB FAMILY/GRADE</a:t>
              </a:r>
              <a:endParaRPr lang="en-GB" sz="10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8848548" y="2883900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/>
                <a:t>Job Title</a:t>
              </a:r>
            </a:p>
            <a:p>
              <a:pPr algn="ctr"/>
              <a:r>
                <a:rPr lang="en-GB" sz="1000"/>
                <a:t>JOB FAMILY/GRADE</a:t>
              </a:r>
              <a:endParaRPr lang="en-GB" sz="10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414657" y="3890643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/>
                <a:t>Job Title</a:t>
              </a:r>
            </a:p>
            <a:p>
              <a:pPr algn="ctr"/>
              <a:r>
                <a:rPr lang="en-GB" sz="1000"/>
                <a:t>JOB FAMILY/GRADE</a:t>
              </a:r>
              <a:endParaRPr lang="en-GB" sz="10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19440" y="1948052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/>
                <a:t>Job Title</a:t>
              </a:r>
            </a:p>
            <a:p>
              <a:pPr algn="ctr"/>
              <a:r>
                <a:rPr lang="en-GB" sz="1000" dirty="0"/>
                <a:t>JOB FAMILY/GRADE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125094" y="5455501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/>
                <a:t>Job Title</a:t>
              </a:r>
            </a:p>
            <a:p>
              <a:pPr algn="ctr"/>
              <a:r>
                <a:rPr lang="en-GB" sz="1000"/>
                <a:t>JOB FAMILY/GRADE</a:t>
              </a:r>
              <a:endParaRPr lang="en-GB" sz="1000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59507" y="3731918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/>
                <a:t>Job Title</a:t>
              </a:r>
            </a:p>
            <a:p>
              <a:pPr algn="ctr"/>
              <a:r>
                <a:rPr lang="en-GB" sz="1000"/>
                <a:t>JOB FAMILY/GRADE</a:t>
              </a:r>
              <a:endParaRPr lang="en-GB" sz="10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159507" y="4590462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/>
                <a:t>Job Title</a:t>
              </a:r>
            </a:p>
            <a:p>
              <a:pPr algn="ctr"/>
              <a:r>
                <a:rPr lang="en-GB" sz="1000"/>
                <a:t>JOB FAMILY/GRADE</a:t>
              </a:r>
              <a:endParaRPr lang="en-GB" sz="100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159507" y="5449006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/>
                <a:t>Job Title</a:t>
              </a:r>
            </a:p>
            <a:p>
              <a:pPr algn="ctr"/>
              <a:r>
                <a:rPr lang="en-GB" sz="1000"/>
                <a:t>JOB FAMILY/GRADE</a:t>
              </a:r>
              <a:endParaRPr lang="en-GB" sz="1000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470466" y="3737279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/>
                <a:t>Job Title</a:t>
              </a:r>
            </a:p>
            <a:p>
              <a:pPr algn="ctr"/>
              <a:r>
                <a:rPr lang="en-GB" sz="1000"/>
                <a:t>JOB FAMILY/GRADE</a:t>
              </a:r>
              <a:endParaRPr lang="en-GB" sz="1000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479478" y="5449005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/>
                <a:t>Job Title</a:t>
              </a:r>
            </a:p>
            <a:p>
              <a:pPr algn="ctr"/>
              <a:r>
                <a:rPr lang="en-GB" sz="1000"/>
                <a:t>JOB FAMILY/GRADE</a:t>
              </a:r>
              <a:endParaRPr lang="en-GB" sz="1000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8848548" y="3731917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/>
                <a:t>Job Title</a:t>
              </a:r>
            </a:p>
            <a:p>
              <a:pPr algn="ctr"/>
              <a:r>
                <a:rPr lang="en-GB" sz="1000"/>
                <a:t>JOB FAMILY/GRADE</a:t>
              </a:r>
              <a:endParaRPr lang="en-GB" sz="1000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8848548" y="4601776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/>
                <a:t>Job Title</a:t>
              </a:r>
            </a:p>
            <a:p>
              <a:pPr algn="ctr"/>
              <a:r>
                <a:rPr lang="en-GB" sz="1000"/>
                <a:t>JOB FAMILY/GRADE</a:t>
              </a:r>
              <a:endParaRPr lang="en-GB" sz="1000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8848548" y="5450423"/>
              <a:ext cx="1368152" cy="7111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/>
                <a:t>Job Title</a:t>
              </a:r>
            </a:p>
            <a:p>
              <a:pPr algn="ctr"/>
              <a:r>
                <a:rPr lang="en-GB" sz="1000"/>
                <a:t>JOB FAMILY/GRADE</a:t>
              </a:r>
              <a:endParaRPr lang="en-GB" sz="1000" dirty="0"/>
            </a:p>
          </p:txBody>
        </p:sp>
        <p:cxnSp>
          <p:nvCxnSpPr>
            <p:cNvPr id="29" name="Elbow Connector 28"/>
            <p:cNvCxnSpPr>
              <a:stCxn id="11" idx="2"/>
              <a:endCxn id="45" idx="0"/>
            </p:cNvCxnSpPr>
            <p:nvPr/>
          </p:nvCxnSpPr>
          <p:spPr>
            <a:xfrm rot="5400000">
              <a:off x="1240532" y="4590803"/>
              <a:ext cx="847228" cy="869174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Elbow Connector 31"/>
            <p:cNvCxnSpPr>
              <a:stCxn id="6" idx="2"/>
            </p:cNvCxnSpPr>
            <p:nvPr/>
          </p:nvCxnSpPr>
          <p:spPr>
            <a:xfrm rot="16200000" flipH="1">
              <a:off x="6092533" y="3648673"/>
              <a:ext cx="130366" cy="6349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Elbow Connector 33"/>
            <p:cNvCxnSpPr>
              <a:stCxn id="8" idx="2"/>
              <a:endCxn id="14" idx="0"/>
            </p:cNvCxnSpPr>
            <p:nvPr/>
          </p:nvCxnSpPr>
          <p:spPr>
            <a:xfrm rot="16200000" flipH="1">
              <a:off x="7776260" y="3659682"/>
              <a:ext cx="139958" cy="5313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Elbow Connector 34"/>
            <p:cNvCxnSpPr>
              <a:stCxn id="14" idx="2"/>
            </p:cNvCxnSpPr>
            <p:nvPr/>
          </p:nvCxnSpPr>
          <p:spPr>
            <a:xfrm rot="5400000">
              <a:off x="7774545" y="4512089"/>
              <a:ext cx="138077" cy="1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lbow Connector 35"/>
            <p:cNvCxnSpPr>
              <a:stCxn id="15" idx="2"/>
            </p:cNvCxnSpPr>
            <p:nvPr/>
          </p:nvCxnSpPr>
          <p:spPr>
            <a:xfrm rot="16200000" flipH="1">
              <a:off x="7778054" y="5367124"/>
              <a:ext cx="133714" cy="2656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Elbow Connector 36"/>
            <p:cNvCxnSpPr>
              <a:stCxn id="10" idx="2"/>
              <a:endCxn id="20" idx="0"/>
            </p:cNvCxnSpPr>
            <p:nvPr/>
          </p:nvCxnSpPr>
          <p:spPr>
            <a:xfrm rot="16200000" flipH="1">
              <a:off x="9468916" y="3658740"/>
              <a:ext cx="130169" cy="2753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20" idx="2"/>
              <a:endCxn id="21" idx="0"/>
            </p:cNvCxnSpPr>
            <p:nvPr/>
          </p:nvCxnSpPr>
          <p:spPr>
            <a:xfrm>
              <a:off x="9532624" y="4443050"/>
              <a:ext cx="0" cy="1587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21" idx="2"/>
            </p:cNvCxnSpPr>
            <p:nvPr/>
          </p:nvCxnSpPr>
          <p:spPr>
            <a:xfrm>
              <a:off x="9532624" y="5312909"/>
              <a:ext cx="0" cy="11155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17" idx="2"/>
            </p:cNvCxnSpPr>
            <p:nvPr/>
          </p:nvCxnSpPr>
          <p:spPr>
            <a:xfrm>
              <a:off x="6154542" y="4448412"/>
              <a:ext cx="6349" cy="97604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Elbow Connector 48"/>
            <p:cNvCxnSpPr>
              <a:stCxn id="11" idx="2"/>
              <a:endCxn id="13" idx="0"/>
            </p:cNvCxnSpPr>
            <p:nvPr/>
          </p:nvCxnSpPr>
          <p:spPr>
            <a:xfrm rot="16200000" flipH="1">
              <a:off x="2027089" y="4673419"/>
              <a:ext cx="853725" cy="710437"/>
            </a:xfrm>
            <a:prstGeom prst="bentConnector3">
              <a:avLst/>
            </a:prstGeom>
            <a:ln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Elbow Connector 53"/>
            <p:cNvCxnSpPr>
              <a:stCxn id="11" idx="2"/>
              <a:endCxn id="9" idx="0"/>
            </p:cNvCxnSpPr>
            <p:nvPr/>
          </p:nvCxnSpPr>
          <p:spPr>
            <a:xfrm rot="16200000" flipH="1">
              <a:off x="2852401" y="3848107"/>
              <a:ext cx="847229" cy="2354565"/>
            </a:xfrm>
            <a:prstGeom prst="bentConnector3">
              <a:avLst/>
            </a:prstGeom>
            <a:ln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12" idx="2"/>
              <a:endCxn id="7" idx="0"/>
            </p:cNvCxnSpPr>
            <p:nvPr/>
          </p:nvCxnSpPr>
          <p:spPr>
            <a:xfrm>
              <a:off x="2103516" y="2659185"/>
              <a:ext cx="0" cy="2148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7" idx="2"/>
              <a:endCxn id="11" idx="0"/>
            </p:cNvCxnSpPr>
            <p:nvPr/>
          </p:nvCxnSpPr>
          <p:spPr>
            <a:xfrm flipH="1">
              <a:off x="2098733" y="3585212"/>
              <a:ext cx="4783" cy="30543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7" idx="3"/>
              <a:endCxn id="5" idx="1"/>
            </p:cNvCxnSpPr>
            <p:nvPr/>
          </p:nvCxnSpPr>
          <p:spPr>
            <a:xfrm flipV="1">
              <a:off x="2787592" y="2286718"/>
              <a:ext cx="2682874" cy="94292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7" idx="3"/>
              <a:endCxn id="6" idx="1"/>
            </p:cNvCxnSpPr>
            <p:nvPr/>
          </p:nvCxnSpPr>
          <p:spPr>
            <a:xfrm>
              <a:off x="2787592" y="3229646"/>
              <a:ext cx="2682874" cy="1453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>
              <a:stCxn id="5" idx="2"/>
              <a:endCxn id="6" idx="0"/>
            </p:cNvCxnSpPr>
            <p:nvPr/>
          </p:nvCxnSpPr>
          <p:spPr>
            <a:xfrm>
              <a:off x="6154542" y="2642284"/>
              <a:ext cx="0" cy="23324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Elbow Connector 74"/>
            <p:cNvCxnSpPr>
              <a:stCxn id="5" idx="2"/>
              <a:endCxn id="8" idx="0"/>
            </p:cNvCxnSpPr>
            <p:nvPr/>
          </p:nvCxnSpPr>
          <p:spPr>
            <a:xfrm rot="16200000" flipH="1">
              <a:off x="6879591" y="1917234"/>
              <a:ext cx="238943" cy="1689041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Elbow Connector 75"/>
            <p:cNvCxnSpPr>
              <a:endCxn id="10" idx="0"/>
            </p:cNvCxnSpPr>
            <p:nvPr/>
          </p:nvCxnSpPr>
          <p:spPr>
            <a:xfrm>
              <a:off x="6160891" y="2769911"/>
              <a:ext cx="3371733" cy="113989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665649" y="1647010"/>
            <a:ext cx="9909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spc="-150" dirty="0">
                <a:solidFill>
                  <a:srgbClr val="122546"/>
                </a:solidFill>
                <a:latin typeface="+mj-lt"/>
                <a:ea typeface="+mj-ea"/>
                <a:cs typeface="+mj-cs"/>
              </a:rPr>
              <a:t>Date</a:t>
            </a:r>
            <a:r>
              <a:rPr lang="en-GB" sz="1400" i="1" spc="-150" dirty="0">
                <a:solidFill>
                  <a:srgbClr val="122546"/>
                </a:solidFill>
                <a:latin typeface="+mj-lt"/>
                <a:ea typeface="+mj-ea"/>
                <a:cs typeface="+mj-cs"/>
              </a:rPr>
              <a:t>:  </a:t>
            </a:r>
          </a:p>
          <a:p>
            <a:r>
              <a:rPr lang="en-GB" sz="1400" i="1" spc="-150" dirty="0">
                <a:solidFill>
                  <a:srgbClr val="122546"/>
                </a:solidFill>
                <a:latin typeface="+mj-lt"/>
                <a:ea typeface="+mj-ea"/>
                <a:cs typeface="+mj-cs"/>
              </a:rPr>
              <a:t>Please indicate if this is the present or future structure</a:t>
            </a:r>
            <a:endParaRPr lang="en-GB" sz="1400" spc="-150" dirty="0">
              <a:solidFill>
                <a:srgbClr val="122546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25802403"/>
      </p:ext>
    </p:extLst>
  </p:cSld>
  <p:clrMapOvr>
    <a:masterClrMapping/>
  </p:clrMapOvr>
</p:sld>
</file>

<file path=ppt/theme/theme1.xml><?xml version="1.0" encoding="utf-8"?>
<a:theme xmlns:a="http://schemas.openxmlformats.org/drawingml/2006/main" name="UoS_Powerpoint_template WIDESCREEN">
  <a:themeElements>
    <a:clrScheme name="Rich Black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1BFC7"/>
      </a:accent5>
      <a:accent6>
        <a:srgbClr val="EF7D00"/>
      </a:accent6>
      <a:hlink>
        <a:srgbClr val="74C9E5"/>
      </a:hlink>
      <a:folHlink>
        <a:srgbClr val="D5007F"/>
      </a:folHlink>
    </a:clrScheme>
    <a:fontScheme name="Custom 1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 of Southampton - Powerpoint Template 3 - Widescreen.pptx [Read-Only]" id="{056EC2D3-4F59-470F-AE9E-4ADDCC8BC366}" vid="{C78C50AB-5C06-4734-9FBE-6081419EA62A}"/>
    </a:ext>
  </a:extLst>
</a:theme>
</file>

<file path=ppt/theme/theme2.xml><?xml version="1.0" encoding="utf-8"?>
<a:theme xmlns:a="http://schemas.openxmlformats.org/drawingml/2006/main" name="Title and content">
  <a:themeElements>
    <a:clrScheme name="UoS Brand Colours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1BFC7"/>
      </a:accent5>
      <a:accent6>
        <a:srgbClr val="EF7D00"/>
      </a:accent6>
      <a:hlink>
        <a:srgbClr val="74C9E5"/>
      </a:hlink>
      <a:folHlink>
        <a:srgbClr val="D5007F"/>
      </a:folHlink>
    </a:clrScheme>
    <a:fontScheme name="UoS Powerpoint Font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 of Southampton - Powerpoint Template 3 - Widescreen.pptx [Read-Only]" id="{056EC2D3-4F59-470F-AE9E-4ADDCC8BC366}" vid="{3ECB952F-B5E2-4D27-A3E5-978E3493EBE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680F7141451344BB1F7CF3BA9BCB10" ma:contentTypeVersion="4" ma:contentTypeDescription="Create a new document." ma:contentTypeScope="" ma:versionID="523f83e99472b662ba2dc45d2464c616">
  <xsd:schema xmlns:xsd="http://www.w3.org/2001/XMLSchema" xmlns:xs="http://www.w3.org/2001/XMLSchema" xmlns:p="http://schemas.microsoft.com/office/2006/metadata/properties" xmlns:ns2="56c7aab3-81b5-44ad-ad72-57c916b76c08" xmlns:ns3="e269b097-0687-4382-95a6-d1187d84b2a1" targetNamespace="http://schemas.microsoft.com/office/2006/metadata/properties" ma:root="true" ma:fieldsID="0cb4f6833a93ad6b2e3766b85def9744" ns2:_="" ns3:_="">
    <xsd:import namespace="56c7aab3-81b5-44ad-ad72-57c916b76c08"/>
    <xsd:import namespace="e269b097-0687-4382-95a6-d1187d84b2a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c7aab3-81b5-44ad-ad72-57c916b76c0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69b097-0687-4382-95a6-d1187d84b2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54C8CB-4A05-44D0-A339-F12456321626}"/>
</file>

<file path=customXml/itemProps2.xml><?xml version="1.0" encoding="utf-8"?>
<ds:datastoreItem xmlns:ds="http://schemas.openxmlformats.org/officeDocument/2006/customXml" ds:itemID="{FD428D6D-7BEE-4F7F-BDB3-4CD3656160D9}"/>
</file>

<file path=customXml/itemProps3.xml><?xml version="1.0" encoding="utf-8"?>
<ds:datastoreItem xmlns:ds="http://schemas.openxmlformats.org/officeDocument/2006/customXml" ds:itemID="{2FBB57F8-9597-46DC-89D2-84BCE5BE5D64}"/>
</file>

<file path=docProps/app.xml><?xml version="1.0" encoding="utf-8"?>
<Properties xmlns="http://schemas.openxmlformats.org/officeDocument/2006/extended-properties" xmlns:vt="http://schemas.openxmlformats.org/officeDocument/2006/docPropsVTypes">
  <Template>Horizon3_UoS_Powerpoint_template WIDESCREEN</Template>
  <TotalTime>143</TotalTime>
  <Words>755</Words>
  <Application>Microsoft Office PowerPoint</Application>
  <PresentationFormat>Widescreen</PresentationFormat>
  <Paragraphs>180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Corbel</vt:lpstr>
      <vt:lpstr>Lucida Sans</vt:lpstr>
      <vt:lpstr>UoS_Powerpoint_template WIDESCREEN</vt:lpstr>
      <vt:lpstr>Title and content</vt:lpstr>
      <vt:lpstr>Job Evaluation Process</vt:lpstr>
      <vt:lpstr>Organograms/Structure Charts</vt:lpstr>
      <vt:lpstr>Title/Team Name</vt:lpstr>
      <vt:lpstr>Title/Team Name</vt:lpstr>
      <vt:lpstr>Title/Team Name</vt:lpstr>
      <vt:lpstr>Title/Team Name</vt:lpstr>
      <vt:lpstr>Title/Team Name</vt:lpstr>
      <vt:lpstr>Title/Team Name</vt:lpstr>
      <vt:lpstr>Title/Team Name</vt:lpstr>
      <vt:lpstr>PowerPoint Presentation</vt:lpstr>
    </vt:vector>
  </TitlesOfParts>
  <Company>none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Organograms/Structure Charts</dc:title>
  <dc:creator>McLaughlin S.</dc:creator>
  <cp:lastModifiedBy>Witt G.L.</cp:lastModifiedBy>
  <cp:revision>21</cp:revision>
  <dcterms:created xsi:type="dcterms:W3CDTF">2018-07-27T13:51:32Z</dcterms:created>
  <dcterms:modified xsi:type="dcterms:W3CDTF">2019-07-12T12:25:10Z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0x010100D7680F7141451344BB1F7CF3BA9BCB10</vt:lpwstr>
  </property>
</Properties>
</file>