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  <p:sldMasterId id="2147483649" r:id="rId5"/>
    <p:sldMasterId id="2147483651" r:id="rId6"/>
    <p:sldMasterId id="2147483652" r:id="rId7"/>
    <p:sldMasterId id="2147483711" r:id="rId8"/>
  </p:sldMasterIdLst>
  <p:notesMasterIdLst>
    <p:notesMasterId r:id="rId14"/>
  </p:notesMasterIdLst>
  <p:sldIdLst>
    <p:sldId id="256" r:id="rId9"/>
    <p:sldId id="268" r:id="rId10"/>
    <p:sldId id="267" r:id="rId11"/>
    <p:sldId id="261" r:id="rId12"/>
    <p:sldId id="258" r:id="rId13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lnSpc>
        <a:spcPct val="87000"/>
      </a:lnSpc>
      <a:spcBef>
        <a:spcPct val="0"/>
      </a:spcBef>
      <a:spcAft>
        <a:spcPct val="0"/>
      </a:spcAft>
      <a:buClr>
        <a:srgbClr val="323D43"/>
      </a:buClr>
      <a:buSzPct val="100000"/>
      <a:buFont typeface="Arial" charset="0"/>
      <a:defRPr sz="2400" kern="1200">
        <a:solidFill>
          <a:schemeClr val="bg1"/>
        </a:solidFill>
        <a:latin typeface="Arial" charset="0"/>
        <a:ea typeface="ＭＳ Ｐゴシック" pitchFamily="16" charset="-128"/>
        <a:cs typeface="+mn-cs"/>
      </a:defRPr>
    </a:lvl1pPr>
    <a:lvl2pPr marL="457200" algn="l" defTabSz="449263" rtl="0" eaLnBrk="0" fontAlgn="base" hangingPunct="0">
      <a:lnSpc>
        <a:spcPct val="87000"/>
      </a:lnSpc>
      <a:spcBef>
        <a:spcPct val="0"/>
      </a:spcBef>
      <a:spcAft>
        <a:spcPct val="0"/>
      </a:spcAft>
      <a:buClr>
        <a:srgbClr val="323D43"/>
      </a:buClr>
      <a:buSzPct val="100000"/>
      <a:buFont typeface="Arial" charset="0"/>
      <a:defRPr sz="2400" kern="1200">
        <a:solidFill>
          <a:schemeClr val="bg1"/>
        </a:solidFill>
        <a:latin typeface="Arial" charset="0"/>
        <a:ea typeface="ＭＳ Ｐゴシック" pitchFamily="16" charset="-128"/>
        <a:cs typeface="+mn-cs"/>
      </a:defRPr>
    </a:lvl2pPr>
    <a:lvl3pPr marL="914400" algn="l" defTabSz="449263" rtl="0" eaLnBrk="0" fontAlgn="base" hangingPunct="0">
      <a:lnSpc>
        <a:spcPct val="87000"/>
      </a:lnSpc>
      <a:spcBef>
        <a:spcPct val="0"/>
      </a:spcBef>
      <a:spcAft>
        <a:spcPct val="0"/>
      </a:spcAft>
      <a:buClr>
        <a:srgbClr val="323D43"/>
      </a:buClr>
      <a:buSzPct val="100000"/>
      <a:buFont typeface="Arial" charset="0"/>
      <a:defRPr sz="2400" kern="1200">
        <a:solidFill>
          <a:schemeClr val="bg1"/>
        </a:solidFill>
        <a:latin typeface="Arial" charset="0"/>
        <a:ea typeface="ＭＳ Ｐゴシック" pitchFamily="16" charset="-128"/>
        <a:cs typeface="+mn-cs"/>
      </a:defRPr>
    </a:lvl3pPr>
    <a:lvl4pPr marL="1371600" algn="l" defTabSz="449263" rtl="0" eaLnBrk="0" fontAlgn="base" hangingPunct="0">
      <a:lnSpc>
        <a:spcPct val="87000"/>
      </a:lnSpc>
      <a:spcBef>
        <a:spcPct val="0"/>
      </a:spcBef>
      <a:spcAft>
        <a:spcPct val="0"/>
      </a:spcAft>
      <a:buClr>
        <a:srgbClr val="323D43"/>
      </a:buClr>
      <a:buSzPct val="100000"/>
      <a:buFont typeface="Arial" charset="0"/>
      <a:defRPr sz="2400" kern="1200">
        <a:solidFill>
          <a:schemeClr val="bg1"/>
        </a:solidFill>
        <a:latin typeface="Arial" charset="0"/>
        <a:ea typeface="ＭＳ Ｐゴシック" pitchFamily="16" charset="-128"/>
        <a:cs typeface="+mn-cs"/>
      </a:defRPr>
    </a:lvl4pPr>
    <a:lvl5pPr marL="1828800" algn="l" defTabSz="449263" rtl="0" eaLnBrk="0" fontAlgn="base" hangingPunct="0">
      <a:lnSpc>
        <a:spcPct val="87000"/>
      </a:lnSpc>
      <a:spcBef>
        <a:spcPct val="0"/>
      </a:spcBef>
      <a:spcAft>
        <a:spcPct val="0"/>
      </a:spcAft>
      <a:buClr>
        <a:srgbClr val="323D43"/>
      </a:buClr>
      <a:buSzPct val="100000"/>
      <a:buFont typeface="Arial" charset="0"/>
      <a:defRPr sz="2400" kern="1200">
        <a:solidFill>
          <a:schemeClr val="bg1"/>
        </a:solidFill>
        <a:latin typeface="Arial" charset="0"/>
        <a:ea typeface="ＭＳ Ｐゴシック" pitchFamily="16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Arial" charset="0"/>
        <a:ea typeface="ＭＳ Ｐゴシック" pitchFamily="16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Arial" charset="0"/>
        <a:ea typeface="ＭＳ Ｐゴシック" pitchFamily="16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Arial" charset="0"/>
        <a:ea typeface="ＭＳ Ｐゴシック" pitchFamily="16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Arial" charset="0"/>
        <a:ea typeface="ＭＳ Ｐゴシック" pitchFamily="1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888" y="16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86200" y="0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6149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8825" cy="34258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6150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6025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0" y="8686800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886200" y="8686800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fld id="{0DB692E8-D4A9-40E4-9340-35DEC2FF87C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44713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9C6E221-3948-493B-BA2F-50BA546EC60A}" type="slidenum">
              <a:rPr lang="en-GB"/>
              <a:pPr/>
              <a:t>1</a:t>
            </a:fld>
            <a:endParaRPr lang="en-GB"/>
          </a:p>
        </p:txBody>
      </p:sp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10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450"/>
              </a:spcBef>
              <a:buClr>
                <a:srgbClr val="540068"/>
              </a:buClr>
              <a:buFont typeface="Arial" charset="0"/>
              <a:buNone/>
            </a:pPr>
            <a:r>
              <a:rPr lang="en-GB">
                <a:latin typeface="Arial" charset="0"/>
                <a:ea typeface="ＭＳ Ｐゴシック" pitchFamily="16" charset="-128"/>
              </a:rPr>
              <a:t>Please use the dd month yyyy format for the date for example 11 January 2008. The main title can be one or two lines long. </a:t>
            </a:r>
          </a:p>
          <a:p>
            <a:pPr eaLnBrk="1" hangingPunct="1">
              <a:spcBef>
                <a:spcPts val="450"/>
              </a:spcBef>
              <a:buClr>
                <a:srgbClr val="540068"/>
              </a:buClr>
              <a:buFont typeface="Arial" charset="0"/>
              <a:buNone/>
            </a:pPr>
            <a:endParaRPr lang="en-GB">
              <a:latin typeface="Arial" charset="0"/>
              <a:ea typeface="ＭＳ Ｐゴシック" pitchFamily="16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323D43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323D43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323D43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323D43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buFont typeface="Wingdings" pitchFamily="2" charset="2"/>
              <a:buNone/>
            </a:pPr>
            <a:fld id="{B95EDAB2-681A-4059-B40F-C122A670AF58}" type="slidenum">
              <a:rPr lang="en-GB" sz="1200" smtClean="0">
                <a:solidFill>
                  <a:srgbClr val="000000"/>
                </a:solidFill>
                <a:latin typeface="Times New Roman" pitchFamily="18" charset="0"/>
              </a:rPr>
              <a:pPr>
                <a:buFont typeface="Wingdings" pitchFamily="2" charset="2"/>
                <a:buNone/>
              </a:pPr>
              <a:t>3</a:t>
            </a:fld>
            <a:endParaRPr lang="en-GB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65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323D43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323D43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323D43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323D43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/>
          </a:p>
        </p:txBody>
      </p:sp>
      <p:sp>
        <p:nvSpPr>
          <p:cNvPr id="27652" name="Rectangle 2"/>
          <p:cNvSpPr>
            <a:spLocks noChangeArrowheads="1"/>
          </p:cNvSpPr>
          <p:nvPr>
            <p:ph type="body"/>
          </p:nvPr>
        </p:nvSpPr>
        <p:spPr>
          <a:xfrm>
            <a:off x="914400" y="4343400"/>
            <a:ext cx="50276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323D43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323D43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323D43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323D43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buFont typeface="Wingdings" pitchFamily="2" charset="2"/>
              <a:buNone/>
            </a:pPr>
            <a:fld id="{8BE18411-812D-4783-87B0-3638C1285360}" type="slidenum">
              <a:rPr lang="en-GB" sz="1200" smtClean="0">
                <a:solidFill>
                  <a:srgbClr val="000000"/>
                </a:solidFill>
                <a:latin typeface="Times New Roman" pitchFamily="18" charset="0"/>
              </a:rPr>
              <a:pPr>
                <a:buFont typeface="Wingdings" pitchFamily="2" charset="2"/>
                <a:buNone/>
              </a:pPr>
              <a:t>4</a:t>
            </a:fld>
            <a:endParaRPr lang="en-GB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867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323D43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323D43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323D43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323D43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/>
          </a:p>
        </p:txBody>
      </p:sp>
      <p:sp>
        <p:nvSpPr>
          <p:cNvPr id="28676" name="Rectangle 2"/>
          <p:cNvSpPr>
            <a:spLocks noChangeArrowheads="1"/>
          </p:cNvSpPr>
          <p:nvPr>
            <p:ph type="body"/>
          </p:nvPr>
        </p:nvSpPr>
        <p:spPr>
          <a:xfrm>
            <a:off x="914400" y="4343400"/>
            <a:ext cx="50276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098E459-C009-40F1-983B-69FFDF859088}" type="slidenum">
              <a:rPr lang="en-GB"/>
              <a:pPr/>
              <a:t>5</a:t>
            </a:fld>
            <a:endParaRPr lang="en-GB"/>
          </a:p>
        </p:txBody>
      </p:sp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945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450"/>
              </a:spcBef>
              <a:buClr>
                <a:srgbClr val="E00F5A"/>
              </a:buClr>
              <a:buFont typeface="Arial" charset="0"/>
              <a:buNone/>
            </a:pPr>
            <a:r>
              <a:rPr lang="en-GB">
                <a:latin typeface="Arial" charset="0"/>
                <a:ea typeface="ＭＳ Ｐゴシック" pitchFamily="16" charset="-128"/>
              </a:rPr>
              <a:t>You can use a full-bleed image to create impact on a page. Caption the image as shown.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2BFB4AD-1944-4B07-853D-2D866B1196D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7298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D299619-6D0B-4933-84DC-7D039F69E52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135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4488" y="908050"/>
            <a:ext cx="2122487" cy="49037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8238" cy="49037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C3A8C30-38A5-434B-9DB3-A9932CC4321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47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908050"/>
            <a:ext cx="8493125" cy="6461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1700213"/>
            <a:ext cx="4170363" cy="4111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6613" y="1700213"/>
            <a:ext cx="4170362" cy="4111625"/>
          </a:xfrm>
        </p:spPr>
        <p:txBody>
          <a:bodyPr/>
          <a:lstStyle/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685800" y="6248400"/>
            <a:ext cx="1901825" cy="454025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2425" cy="454025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877050" y="6308725"/>
            <a:ext cx="1901825" cy="454025"/>
          </a:xfrm>
        </p:spPr>
        <p:txBody>
          <a:bodyPr/>
          <a:lstStyle>
            <a:lvl1pPr>
              <a:defRPr/>
            </a:lvl1pPr>
          </a:lstStyle>
          <a:p>
            <a:fld id="{7E50C9E2-CD39-474C-A14A-CE655C2D21D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329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246128C-80D9-4744-9F3A-EB7EFD23BA5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4357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034A609-6DF0-4AC8-A996-D376F915C8A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3256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49735B5-4C91-4F19-8A11-F8C136EBF27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0153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D061E36-0710-41FD-83AF-8A476C5E5A5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0638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0CDCF02-F121-46C8-A195-E67411D2690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22018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7D6FE39-6341-4A5A-9C61-31A28211678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5659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2648DBE-15DD-45CA-96F5-B41DA2377B9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1900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B1EDEA8-11F2-40E7-B842-CD455FD9CD1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0242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271EA02-54C9-4C8B-8785-79E4B819456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05782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FC1B796-E044-4A11-82E1-D1EE1230540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9558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230B6E2-1199-45CB-BB5E-7CCF899BA24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6593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4488" y="1604963"/>
            <a:ext cx="2122487" cy="45227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1604963"/>
            <a:ext cx="6218238" cy="45227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65E3CA4-828D-4BC3-990C-4011EC8796E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422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700213"/>
            <a:ext cx="8493125" cy="21574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>
          <a:xfrm>
            <a:off x="6553200" y="6245225"/>
            <a:ext cx="2130425" cy="473075"/>
          </a:xfrm>
        </p:spPr>
        <p:txBody>
          <a:bodyPr/>
          <a:lstStyle>
            <a:lvl1pPr>
              <a:defRPr/>
            </a:lvl1pPr>
          </a:lstStyle>
          <a:p>
            <a:fld id="{998A6150-53AA-47B7-B027-9D4FE062EDF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5881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2661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1337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9829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0363" cy="551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700213"/>
            <a:ext cx="4170362" cy="551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43850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094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C46CA4A-C92A-4A28-8367-2F26EA00453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91325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3682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286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482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450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806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4488" y="908050"/>
            <a:ext cx="2122487" cy="6303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8238" cy="6303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08460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B50B55E-911E-4965-AFB7-33EB6A6F02A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39797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9C6A3E0-C906-43C5-AD6B-BC8178415B1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99956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55521CE-B3DF-43C6-8A8B-05DB50EFD6F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34808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0363" cy="4111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700213"/>
            <a:ext cx="4170362" cy="4111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6F0AE96-A48C-4580-84D7-6920DF2251E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0624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0363" cy="4111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700213"/>
            <a:ext cx="4170362" cy="4111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7E4F9A1-4ED9-49EF-BD91-045079E736A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99052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3065B5A-AFA8-49FE-BC87-A6301193119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109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BA341B7-A86D-4148-B9C1-6ABB4EC3C08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9749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28845C6-A6FB-43EE-9058-6BC00A40B37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67664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F99CC1B-F924-4600-8478-27DFB91C1B5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65384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CABD95D-87B4-4AB6-9D3D-A395B2A8A4C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3088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980728"/>
            <a:ext cx="8493125" cy="6461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D6CD4F8-2317-4FFA-AC38-00DDAF4F64F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183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4488" y="908050"/>
            <a:ext cx="2122487" cy="49037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8238" cy="49037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D669737-37A8-421E-975C-34A55B7F203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4408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8136922-9755-47CA-962A-9FE2BBEBA63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05879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2B79B0B-FA9E-4E64-AFE8-7182612129A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4539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8C66733-1C92-4F9F-A602-978960AB359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064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72ECDD1-DEC7-493F-AF04-6E630C8EFAB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05238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0363" cy="4111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700213"/>
            <a:ext cx="4170362" cy="4111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0901BD0-0E4B-4CB0-B04B-07536907FC3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64908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1FC7C48-03BD-40E7-89C2-88D6877C5F8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55822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D207B70-8757-4EA9-9215-38662F2C369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24966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B2BB3D5-FCBE-4E12-872C-E64A6D966CF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51979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DC27AD7-D8AA-42FB-8B01-9FE8F7B4D79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581966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CA4AA7E-C688-4B3B-8B91-8798F049A97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31457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A3310BE-325E-4718-B4C0-01FD1CE3F09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8346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4488" y="908050"/>
            <a:ext cx="2122487" cy="49037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8238" cy="49037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522DE25-29BD-400B-96B0-6A4A73CB5D5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215605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908050"/>
            <a:ext cx="8493125" cy="6461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1700213"/>
            <a:ext cx="4170363" cy="4111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6613" y="1700213"/>
            <a:ext cx="4170362" cy="4111625"/>
          </a:xfrm>
        </p:spPr>
        <p:txBody>
          <a:bodyPr/>
          <a:lstStyle/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685800" y="6248400"/>
            <a:ext cx="1901825" cy="454025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2425" cy="454025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877050" y="6308725"/>
            <a:ext cx="1901825" cy="454025"/>
          </a:xfrm>
        </p:spPr>
        <p:txBody>
          <a:bodyPr/>
          <a:lstStyle>
            <a:lvl1pPr>
              <a:defRPr/>
            </a:lvl1pPr>
          </a:lstStyle>
          <a:p>
            <a:fld id="{01D78D48-C2A1-4282-978A-F1A7BB0748E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976001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908050"/>
            <a:ext cx="8493125" cy="6461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850" y="1700213"/>
            <a:ext cx="4170363" cy="19796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23850" y="3832225"/>
            <a:ext cx="4170363" cy="1979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4646613" y="1700213"/>
            <a:ext cx="4170362" cy="4111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89FC6-8BDC-4EF6-982B-7399C43399A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518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CE95B6F-AD12-4805-9AB0-15D9B74A7B8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64999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908050"/>
            <a:ext cx="8493125" cy="6461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1700213"/>
            <a:ext cx="4170363" cy="4111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700213"/>
            <a:ext cx="4170362" cy="19796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6613" y="3832225"/>
            <a:ext cx="4170362" cy="1979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F672C-6EF0-414A-9AF4-2D90AB41212E}" type="datetime1">
              <a:rPr lang="zh-CN" altLang="en-US"/>
              <a:pPr>
                <a:defRPr/>
              </a:pPr>
              <a:t>2012/5/21</a:t>
            </a:fld>
            <a:endParaRPr lang="en-GB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0769D-BC15-4ACE-9EA1-5D54544C393D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972994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E9DD7F3-C4E4-4398-B47B-A26683F480B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461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71DE6E1-500A-4478-AE05-72532F61161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787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C87BC5F-5BF0-40FB-9411-56A3C4D2C2D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5408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48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298" y="0"/>
            <a:ext cx="9223375" cy="3810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-79375" y="3048000"/>
            <a:ext cx="9223375" cy="3810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CDEDE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08050"/>
            <a:ext cx="84931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00213"/>
            <a:ext cx="8493125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18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>
                <a:srgbClr val="E00F5A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999999"/>
                </a:solidFill>
              </a:defRPr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24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buClr>
                <a:srgbClr val="E00F5A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999999"/>
                </a:solidFill>
              </a:defRPr>
            </a:lvl1pPr>
          </a:lstStyle>
          <a:p>
            <a:endParaRPr lang="en-GB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6877050" y="6308725"/>
            <a:ext cx="19018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 typeface="Georgia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999999"/>
                </a:solidFill>
                <a:latin typeface="+mn-lt"/>
              </a:defRPr>
            </a:lvl1pPr>
          </a:lstStyle>
          <a:p>
            <a:fld id="{0332A397-12C4-4734-89D8-A3CE0140F3F2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-107950" y="44625"/>
            <a:ext cx="4248150" cy="820564"/>
          </a:xfrm>
          <a:prstGeom prst="rect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12" name="Group 11"/>
          <p:cNvGrpSpPr>
            <a:grpSpLocks/>
          </p:cNvGrpSpPr>
          <p:nvPr userDrawn="1"/>
        </p:nvGrpSpPr>
        <p:grpSpPr bwMode="auto">
          <a:xfrm>
            <a:off x="6337329" y="203734"/>
            <a:ext cx="2453257" cy="548233"/>
            <a:chOff x="385" y="1412"/>
            <a:chExt cx="2268" cy="492"/>
          </a:xfrm>
        </p:grpSpPr>
        <p:sp>
          <p:nvSpPr>
            <p:cNvPr id="13" name="Freeform 12"/>
            <p:cNvSpPr>
              <a:spLocks/>
            </p:cNvSpPr>
            <p:nvPr userDrawn="1"/>
          </p:nvSpPr>
          <p:spPr bwMode="auto">
            <a:xfrm>
              <a:off x="385" y="1488"/>
              <a:ext cx="186" cy="316"/>
            </a:xfrm>
            <a:custGeom>
              <a:avLst/>
              <a:gdLst>
                <a:gd name="T0" fmla="*/ 100 w 186"/>
                <a:gd name="T1" fmla="*/ 126 h 316"/>
                <a:gd name="T2" fmla="*/ 148 w 186"/>
                <a:gd name="T3" fmla="*/ 152 h 316"/>
                <a:gd name="T4" fmla="*/ 174 w 186"/>
                <a:gd name="T5" fmla="*/ 178 h 316"/>
                <a:gd name="T6" fmla="*/ 180 w 186"/>
                <a:gd name="T7" fmla="*/ 188 h 316"/>
                <a:gd name="T8" fmla="*/ 186 w 186"/>
                <a:gd name="T9" fmla="*/ 210 h 316"/>
                <a:gd name="T10" fmla="*/ 186 w 186"/>
                <a:gd name="T11" fmla="*/ 224 h 316"/>
                <a:gd name="T12" fmla="*/ 178 w 186"/>
                <a:gd name="T13" fmla="*/ 260 h 316"/>
                <a:gd name="T14" fmla="*/ 156 w 186"/>
                <a:gd name="T15" fmla="*/ 290 h 316"/>
                <a:gd name="T16" fmla="*/ 140 w 186"/>
                <a:gd name="T17" fmla="*/ 302 h 316"/>
                <a:gd name="T18" fmla="*/ 104 w 186"/>
                <a:gd name="T19" fmla="*/ 314 h 316"/>
                <a:gd name="T20" fmla="*/ 86 w 186"/>
                <a:gd name="T21" fmla="*/ 316 h 316"/>
                <a:gd name="T22" fmla="*/ 42 w 186"/>
                <a:gd name="T23" fmla="*/ 310 h 316"/>
                <a:gd name="T24" fmla="*/ 24 w 186"/>
                <a:gd name="T25" fmla="*/ 302 h 316"/>
                <a:gd name="T26" fmla="*/ 0 w 186"/>
                <a:gd name="T27" fmla="*/ 224 h 316"/>
                <a:gd name="T28" fmla="*/ 6 w 186"/>
                <a:gd name="T29" fmla="*/ 238 h 316"/>
                <a:gd name="T30" fmla="*/ 20 w 186"/>
                <a:gd name="T31" fmla="*/ 264 h 316"/>
                <a:gd name="T32" fmla="*/ 30 w 186"/>
                <a:gd name="T33" fmla="*/ 276 h 316"/>
                <a:gd name="T34" fmla="*/ 52 w 186"/>
                <a:gd name="T35" fmla="*/ 292 h 316"/>
                <a:gd name="T36" fmla="*/ 82 w 186"/>
                <a:gd name="T37" fmla="*/ 298 h 316"/>
                <a:gd name="T38" fmla="*/ 98 w 186"/>
                <a:gd name="T39" fmla="*/ 296 h 316"/>
                <a:gd name="T40" fmla="*/ 122 w 186"/>
                <a:gd name="T41" fmla="*/ 286 h 316"/>
                <a:gd name="T42" fmla="*/ 130 w 186"/>
                <a:gd name="T43" fmla="*/ 278 h 316"/>
                <a:gd name="T44" fmla="*/ 140 w 186"/>
                <a:gd name="T45" fmla="*/ 258 h 316"/>
                <a:gd name="T46" fmla="*/ 144 w 186"/>
                <a:gd name="T47" fmla="*/ 236 h 316"/>
                <a:gd name="T48" fmla="*/ 144 w 186"/>
                <a:gd name="T49" fmla="*/ 224 h 316"/>
                <a:gd name="T50" fmla="*/ 136 w 186"/>
                <a:gd name="T51" fmla="*/ 204 h 316"/>
                <a:gd name="T52" fmla="*/ 130 w 186"/>
                <a:gd name="T53" fmla="*/ 196 h 316"/>
                <a:gd name="T54" fmla="*/ 68 w 186"/>
                <a:gd name="T55" fmla="*/ 162 h 316"/>
                <a:gd name="T56" fmla="*/ 52 w 186"/>
                <a:gd name="T57" fmla="*/ 154 h 316"/>
                <a:gd name="T58" fmla="*/ 26 w 186"/>
                <a:gd name="T59" fmla="*/ 136 h 316"/>
                <a:gd name="T60" fmla="*/ 18 w 186"/>
                <a:gd name="T61" fmla="*/ 126 h 316"/>
                <a:gd name="T62" fmla="*/ 6 w 186"/>
                <a:gd name="T63" fmla="*/ 104 h 316"/>
                <a:gd name="T64" fmla="*/ 2 w 186"/>
                <a:gd name="T65" fmla="*/ 80 h 316"/>
                <a:gd name="T66" fmla="*/ 4 w 186"/>
                <a:gd name="T67" fmla="*/ 62 h 316"/>
                <a:gd name="T68" fmla="*/ 18 w 186"/>
                <a:gd name="T69" fmla="*/ 32 h 316"/>
                <a:gd name="T70" fmla="*/ 30 w 186"/>
                <a:gd name="T71" fmla="*/ 20 h 316"/>
                <a:gd name="T72" fmla="*/ 60 w 186"/>
                <a:gd name="T73" fmla="*/ 4 h 316"/>
                <a:gd name="T74" fmla="*/ 96 w 186"/>
                <a:gd name="T75" fmla="*/ 0 h 316"/>
                <a:gd name="T76" fmla="*/ 114 w 186"/>
                <a:gd name="T77" fmla="*/ 0 h 316"/>
                <a:gd name="T78" fmla="*/ 146 w 186"/>
                <a:gd name="T79" fmla="*/ 10 h 316"/>
                <a:gd name="T80" fmla="*/ 162 w 186"/>
                <a:gd name="T81" fmla="*/ 76 h 316"/>
                <a:gd name="T82" fmla="*/ 160 w 186"/>
                <a:gd name="T83" fmla="*/ 66 h 316"/>
                <a:gd name="T84" fmla="*/ 146 w 186"/>
                <a:gd name="T85" fmla="*/ 46 h 316"/>
                <a:gd name="T86" fmla="*/ 138 w 186"/>
                <a:gd name="T87" fmla="*/ 36 h 316"/>
                <a:gd name="T88" fmla="*/ 116 w 186"/>
                <a:gd name="T89" fmla="*/ 22 h 316"/>
                <a:gd name="T90" fmla="*/ 90 w 186"/>
                <a:gd name="T91" fmla="*/ 18 h 316"/>
                <a:gd name="T92" fmla="*/ 76 w 186"/>
                <a:gd name="T93" fmla="*/ 18 h 316"/>
                <a:gd name="T94" fmla="*/ 58 w 186"/>
                <a:gd name="T95" fmla="*/ 26 h 316"/>
                <a:gd name="T96" fmla="*/ 50 w 186"/>
                <a:gd name="T97" fmla="*/ 34 h 316"/>
                <a:gd name="T98" fmla="*/ 42 w 186"/>
                <a:gd name="T99" fmla="*/ 48 h 316"/>
                <a:gd name="T100" fmla="*/ 38 w 186"/>
                <a:gd name="T101" fmla="*/ 66 h 316"/>
                <a:gd name="T102" fmla="*/ 40 w 186"/>
                <a:gd name="T103" fmla="*/ 76 h 316"/>
                <a:gd name="T104" fmla="*/ 46 w 186"/>
                <a:gd name="T105" fmla="*/ 90 h 316"/>
                <a:gd name="T106" fmla="*/ 50 w 186"/>
                <a:gd name="T107" fmla="*/ 98 h 316"/>
                <a:gd name="T108" fmla="*/ 100 w 186"/>
                <a:gd name="T109" fmla="*/ 126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6" h="316">
                  <a:moveTo>
                    <a:pt x="100" y="126"/>
                  </a:moveTo>
                  <a:lnTo>
                    <a:pt x="100" y="126"/>
                  </a:lnTo>
                  <a:lnTo>
                    <a:pt x="148" y="152"/>
                  </a:lnTo>
                  <a:lnTo>
                    <a:pt x="148" y="152"/>
                  </a:lnTo>
                  <a:lnTo>
                    <a:pt x="162" y="164"/>
                  </a:lnTo>
                  <a:lnTo>
                    <a:pt x="174" y="178"/>
                  </a:lnTo>
                  <a:lnTo>
                    <a:pt x="174" y="178"/>
                  </a:lnTo>
                  <a:lnTo>
                    <a:pt x="180" y="188"/>
                  </a:lnTo>
                  <a:lnTo>
                    <a:pt x="184" y="198"/>
                  </a:lnTo>
                  <a:lnTo>
                    <a:pt x="186" y="210"/>
                  </a:lnTo>
                  <a:lnTo>
                    <a:pt x="186" y="224"/>
                  </a:lnTo>
                  <a:lnTo>
                    <a:pt x="186" y="224"/>
                  </a:lnTo>
                  <a:lnTo>
                    <a:pt x="184" y="244"/>
                  </a:lnTo>
                  <a:lnTo>
                    <a:pt x="178" y="260"/>
                  </a:lnTo>
                  <a:lnTo>
                    <a:pt x="168" y="276"/>
                  </a:lnTo>
                  <a:lnTo>
                    <a:pt x="156" y="290"/>
                  </a:lnTo>
                  <a:lnTo>
                    <a:pt x="156" y="290"/>
                  </a:lnTo>
                  <a:lnTo>
                    <a:pt x="140" y="302"/>
                  </a:lnTo>
                  <a:lnTo>
                    <a:pt x="122" y="310"/>
                  </a:lnTo>
                  <a:lnTo>
                    <a:pt x="104" y="314"/>
                  </a:lnTo>
                  <a:lnTo>
                    <a:pt x="86" y="316"/>
                  </a:lnTo>
                  <a:lnTo>
                    <a:pt x="86" y="316"/>
                  </a:lnTo>
                  <a:lnTo>
                    <a:pt x="62" y="314"/>
                  </a:lnTo>
                  <a:lnTo>
                    <a:pt x="42" y="310"/>
                  </a:lnTo>
                  <a:lnTo>
                    <a:pt x="42" y="310"/>
                  </a:lnTo>
                  <a:lnTo>
                    <a:pt x="24" y="302"/>
                  </a:lnTo>
                  <a:lnTo>
                    <a:pt x="2" y="292"/>
                  </a:lnTo>
                  <a:lnTo>
                    <a:pt x="0" y="224"/>
                  </a:lnTo>
                  <a:lnTo>
                    <a:pt x="0" y="224"/>
                  </a:lnTo>
                  <a:lnTo>
                    <a:pt x="6" y="238"/>
                  </a:lnTo>
                  <a:lnTo>
                    <a:pt x="12" y="252"/>
                  </a:lnTo>
                  <a:lnTo>
                    <a:pt x="20" y="264"/>
                  </a:lnTo>
                  <a:lnTo>
                    <a:pt x="30" y="276"/>
                  </a:lnTo>
                  <a:lnTo>
                    <a:pt x="30" y="276"/>
                  </a:lnTo>
                  <a:lnTo>
                    <a:pt x="40" y="286"/>
                  </a:lnTo>
                  <a:lnTo>
                    <a:pt x="52" y="292"/>
                  </a:lnTo>
                  <a:lnTo>
                    <a:pt x="66" y="296"/>
                  </a:lnTo>
                  <a:lnTo>
                    <a:pt x="82" y="298"/>
                  </a:lnTo>
                  <a:lnTo>
                    <a:pt x="82" y="298"/>
                  </a:lnTo>
                  <a:lnTo>
                    <a:pt x="98" y="296"/>
                  </a:lnTo>
                  <a:lnTo>
                    <a:pt x="110" y="292"/>
                  </a:lnTo>
                  <a:lnTo>
                    <a:pt x="122" y="286"/>
                  </a:lnTo>
                  <a:lnTo>
                    <a:pt x="130" y="278"/>
                  </a:lnTo>
                  <a:lnTo>
                    <a:pt x="130" y="278"/>
                  </a:lnTo>
                  <a:lnTo>
                    <a:pt x="136" y="268"/>
                  </a:lnTo>
                  <a:lnTo>
                    <a:pt x="140" y="258"/>
                  </a:lnTo>
                  <a:lnTo>
                    <a:pt x="144" y="248"/>
                  </a:lnTo>
                  <a:lnTo>
                    <a:pt x="144" y="236"/>
                  </a:lnTo>
                  <a:lnTo>
                    <a:pt x="144" y="236"/>
                  </a:lnTo>
                  <a:lnTo>
                    <a:pt x="144" y="224"/>
                  </a:lnTo>
                  <a:lnTo>
                    <a:pt x="140" y="212"/>
                  </a:lnTo>
                  <a:lnTo>
                    <a:pt x="136" y="204"/>
                  </a:lnTo>
                  <a:lnTo>
                    <a:pt x="130" y="196"/>
                  </a:lnTo>
                  <a:lnTo>
                    <a:pt x="130" y="196"/>
                  </a:lnTo>
                  <a:lnTo>
                    <a:pt x="108" y="182"/>
                  </a:lnTo>
                  <a:lnTo>
                    <a:pt x="68" y="162"/>
                  </a:lnTo>
                  <a:lnTo>
                    <a:pt x="68" y="162"/>
                  </a:lnTo>
                  <a:lnTo>
                    <a:pt x="52" y="154"/>
                  </a:lnTo>
                  <a:lnTo>
                    <a:pt x="38" y="144"/>
                  </a:lnTo>
                  <a:lnTo>
                    <a:pt x="26" y="136"/>
                  </a:lnTo>
                  <a:lnTo>
                    <a:pt x="18" y="126"/>
                  </a:lnTo>
                  <a:lnTo>
                    <a:pt x="18" y="126"/>
                  </a:lnTo>
                  <a:lnTo>
                    <a:pt x="10" y="116"/>
                  </a:lnTo>
                  <a:lnTo>
                    <a:pt x="6" y="104"/>
                  </a:lnTo>
                  <a:lnTo>
                    <a:pt x="2" y="92"/>
                  </a:lnTo>
                  <a:lnTo>
                    <a:pt x="2" y="80"/>
                  </a:lnTo>
                  <a:lnTo>
                    <a:pt x="2" y="80"/>
                  </a:lnTo>
                  <a:lnTo>
                    <a:pt x="4" y="62"/>
                  </a:lnTo>
                  <a:lnTo>
                    <a:pt x="8" y="46"/>
                  </a:lnTo>
                  <a:lnTo>
                    <a:pt x="18" y="32"/>
                  </a:lnTo>
                  <a:lnTo>
                    <a:pt x="30" y="20"/>
                  </a:lnTo>
                  <a:lnTo>
                    <a:pt x="30" y="20"/>
                  </a:lnTo>
                  <a:lnTo>
                    <a:pt x="46" y="12"/>
                  </a:lnTo>
                  <a:lnTo>
                    <a:pt x="60" y="4"/>
                  </a:lnTo>
                  <a:lnTo>
                    <a:pt x="78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114" y="0"/>
                  </a:lnTo>
                  <a:lnTo>
                    <a:pt x="130" y="4"/>
                  </a:lnTo>
                  <a:lnTo>
                    <a:pt x="146" y="10"/>
                  </a:lnTo>
                  <a:lnTo>
                    <a:pt x="160" y="16"/>
                  </a:lnTo>
                  <a:lnTo>
                    <a:pt x="162" y="76"/>
                  </a:lnTo>
                  <a:lnTo>
                    <a:pt x="162" y="76"/>
                  </a:lnTo>
                  <a:lnTo>
                    <a:pt x="160" y="66"/>
                  </a:lnTo>
                  <a:lnTo>
                    <a:pt x="154" y="56"/>
                  </a:lnTo>
                  <a:lnTo>
                    <a:pt x="146" y="46"/>
                  </a:lnTo>
                  <a:lnTo>
                    <a:pt x="138" y="36"/>
                  </a:lnTo>
                  <a:lnTo>
                    <a:pt x="138" y="36"/>
                  </a:lnTo>
                  <a:lnTo>
                    <a:pt x="128" y="28"/>
                  </a:lnTo>
                  <a:lnTo>
                    <a:pt x="116" y="22"/>
                  </a:lnTo>
                  <a:lnTo>
                    <a:pt x="104" y="2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76" y="18"/>
                  </a:lnTo>
                  <a:lnTo>
                    <a:pt x="66" y="22"/>
                  </a:lnTo>
                  <a:lnTo>
                    <a:pt x="58" y="26"/>
                  </a:lnTo>
                  <a:lnTo>
                    <a:pt x="50" y="34"/>
                  </a:lnTo>
                  <a:lnTo>
                    <a:pt x="50" y="34"/>
                  </a:lnTo>
                  <a:lnTo>
                    <a:pt x="46" y="40"/>
                  </a:lnTo>
                  <a:lnTo>
                    <a:pt x="42" y="48"/>
                  </a:lnTo>
                  <a:lnTo>
                    <a:pt x="40" y="58"/>
                  </a:lnTo>
                  <a:lnTo>
                    <a:pt x="38" y="66"/>
                  </a:lnTo>
                  <a:lnTo>
                    <a:pt x="38" y="66"/>
                  </a:lnTo>
                  <a:lnTo>
                    <a:pt x="40" y="76"/>
                  </a:lnTo>
                  <a:lnTo>
                    <a:pt x="42" y="84"/>
                  </a:lnTo>
                  <a:lnTo>
                    <a:pt x="46" y="90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70" y="110"/>
                  </a:lnTo>
                  <a:lnTo>
                    <a:pt x="100" y="126"/>
                  </a:lnTo>
                  <a:lnTo>
                    <a:pt x="100" y="126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14" name="Freeform 13"/>
            <p:cNvSpPr>
              <a:spLocks noEditPoints="1"/>
            </p:cNvSpPr>
            <p:nvPr userDrawn="1"/>
          </p:nvSpPr>
          <p:spPr bwMode="auto">
            <a:xfrm>
              <a:off x="589" y="1586"/>
              <a:ext cx="198" cy="218"/>
            </a:xfrm>
            <a:custGeom>
              <a:avLst/>
              <a:gdLst>
                <a:gd name="T0" fmla="*/ 100 w 198"/>
                <a:gd name="T1" fmla="*/ 0 h 218"/>
                <a:gd name="T2" fmla="*/ 130 w 198"/>
                <a:gd name="T3" fmla="*/ 4 h 218"/>
                <a:gd name="T4" fmla="*/ 154 w 198"/>
                <a:gd name="T5" fmla="*/ 16 h 218"/>
                <a:gd name="T6" fmla="*/ 166 w 198"/>
                <a:gd name="T7" fmla="*/ 24 h 218"/>
                <a:gd name="T8" fmla="*/ 182 w 198"/>
                <a:gd name="T9" fmla="*/ 44 h 218"/>
                <a:gd name="T10" fmla="*/ 188 w 198"/>
                <a:gd name="T11" fmla="*/ 56 h 218"/>
                <a:gd name="T12" fmla="*/ 196 w 198"/>
                <a:gd name="T13" fmla="*/ 82 h 218"/>
                <a:gd name="T14" fmla="*/ 198 w 198"/>
                <a:gd name="T15" fmla="*/ 110 h 218"/>
                <a:gd name="T16" fmla="*/ 198 w 198"/>
                <a:gd name="T17" fmla="*/ 122 h 218"/>
                <a:gd name="T18" fmla="*/ 192 w 198"/>
                <a:gd name="T19" fmla="*/ 148 h 218"/>
                <a:gd name="T20" fmla="*/ 186 w 198"/>
                <a:gd name="T21" fmla="*/ 162 h 218"/>
                <a:gd name="T22" fmla="*/ 170 w 198"/>
                <a:gd name="T23" fmla="*/ 184 h 218"/>
                <a:gd name="T24" fmla="*/ 150 w 198"/>
                <a:gd name="T25" fmla="*/ 204 h 218"/>
                <a:gd name="T26" fmla="*/ 138 w 198"/>
                <a:gd name="T27" fmla="*/ 210 h 218"/>
                <a:gd name="T28" fmla="*/ 112 w 198"/>
                <a:gd name="T29" fmla="*/ 218 h 218"/>
                <a:gd name="T30" fmla="*/ 98 w 198"/>
                <a:gd name="T31" fmla="*/ 218 h 218"/>
                <a:gd name="T32" fmla="*/ 66 w 198"/>
                <a:gd name="T33" fmla="*/ 214 h 218"/>
                <a:gd name="T34" fmla="*/ 46 w 198"/>
                <a:gd name="T35" fmla="*/ 206 h 218"/>
                <a:gd name="T36" fmla="*/ 32 w 198"/>
                <a:gd name="T37" fmla="*/ 192 h 218"/>
                <a:gd name="T38" fmla="*/ 24 w 198"/>
                <a:gd name="T39" fmla="*/ 186 h 218"/>
                <a:gd name="T40" fmla="*/ 6 w 198"/>
                <a:gd name="T41" fmla="*/ 150 h 218"/>
                <a:gd name="T42" fmla="*/ 0 w 198"/>
                <a:gd name="T43" fmla="*/ 110 h 218"/>
                <a:gd name="T44" fmla="*/ 0 w 198"/>
                <a:gd name="T45" fmla="*/ 96 h 218"/>
                <a:gd name="T46" fmla="*/ 6 w 198"/>
                <a:gd name="T47" fmla="*/ 70 h 218"/>
                <a:gd name="T48" fmla="*/ 12 w 198"/>
                <a:gd name="T49" fmla="*/ 56 h 218"/>
                <a:gd name="T50" fmla="*/ 26 w 198"/>
                <a:gd name="T51" fmla="*/ 34 h 218"/>
                <a:gd name="T52" fmla="*/ 48 w 198"/>
                <a:gd name="T53" fmla="*/ 16 h 218"/>
                <a:gd name="T54" fmla="*/ 58 w 198"/>
                <a:gd name="T55" fmla="*/ 8 h 218"/>
                <a:gd name="T56" fmla="*/ 86 w 198"/>
                <a:gd name="T57" fmla="*/ 0 h 218"/>
                <a:gd name="T58" fmla="*/ 100 w 198"/>
                <a:gd name="T59" fmla="*/ 0 h 218"/>
                <a:gd name="T60" fmla="*/ 96 w 198"/>
                <a:gd name="T61" fmla="*/ 16 h 218"/>
                <a:gd name="T62" fmla="*/ 70 w 198"/>
                <a:gd name="T63" fmla="*/ 24 h 218"/>
                <a:gd name="T64" fmla="*/ 54 w 198"/>
                <a:gd name="T65" fmla="*/ 46 h 218"/>
                <a:gd name="T66" fmla="*/ 48 w 198"/>
                <a:gd name="T67" fmla="*/ 60 h 218"/>
                <a:gd name="T68" fmla="*/ 40 w 198"/>
                <a:gd name="T69" fmla="*/ 92 h 218"/>
                <a:gd name="T70" fmla="*/ 40 w 198"/>
                <a:gd name="T71" fmla="*/ 112 h 218"/>
                <a:gd name="T72" fmla="*/ 46 w 198"/>
                <a:gd name="T73" fmla="*/ 148 h 218"/>
                <a:gd name="T74" fmla="*/ 58 w 198"/>
                <a:gd name="T75" fmla="*/ 176 h 218"/>
                <a:gd name="T76" fmla="*/ 68 w 198"/>
                <a:gd name="T77" fmla="*/ 188 h 218"/>
                <a:gd name="T78" fmla="*/ 90 w 198"/>
                <a:gd name="T79" fmla="*/ 200 h 218"/>
                <a:gd name="T80" fmla="*/ 102 w 198"/>
                <a:gd name="T81" fmla="*/ 200 h 218"/>
                <a:gd name="T82" fmla="*/ 126 w 198"/>
                <a:gd name="T83" fmla="*/ 192 h 218"/>
                <a:gd name="T84" fmla="*/ 144 w 198"/>
                <a:gd name="T85" fmla="*/ 172 h 218"/>
                <a:gd name="T86" fmla="*/ 150 w 198"/>
                <a:gd name="T87" fmla="*/ 158 h 218"/>
                <a:gd name="T88" fmla="*/ 158 w 198"/>
                <a:gd name="T89" fmla="*/ 126 h 218"/>
                <a:gd name="T90" fmla="*/ 158 w 198"/>
                <a:gd name="T91" fmla="*/ 106 h 218"/>
                <a:gd name="T92" fmla="*/ 148 w 198"/>
                <a:gd name="T93" fmla="*/ 60 h 218"/>
                <a:gd name="T94" fmla="*/ 140 w 198"/>
                <a:gd name="T95" fmla="*/ 42 h 218"/>
                <a:gd name="T96" fmla="*/ 128 w 198"/>
                <a:gd name="T97" fmla="*/ 28 h 218"/>
                <a:gd name="T98" fmla="*/ 114 w 198"/>
                <a:gd name="T99" fmla="*/ 20 h 218"/>
                <a:gd name="T100" fmla="*/ 96 w 198"/>
                <a:gd name="T101" fmla="*/ 1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8" h="218">
                  <a:moveTo>
                    <a:pt x="100" y="0"/>
                  </a:moveTo>
                  <a:lnTo>
                    <a:pt x="100" y="0"/>
                  </a:lnTo>
                  <a:lnTo>
                    <a:pt x="116" y="0"/>
                  </a:lnTo>
                  <a:lnTo>
                    <a:pt x="130" y="4"/>
                  </a:lnTo>
                  <a:lnTo>
                    <a:pt x="142" y="8"/>
                  </a:lnTo>
                  <a:lnTo>
                    <a:pt x="154" y="16"/>
                  </a:lnTo>
                  <a:lnTo>
                    <a:pt x="154" y="16"/>
                  </a:lnTo>
                  <a:lnTo>
                    <a:pt x="166" y="24"/>
                  </a:lnTo>
                  <a:lnTo>
                    <a:pt x="174" y="34"/>
                  </a:lnTo>
                  <a:lnTo>
                    <a:pt x="182" y="44"/>
                  </a:lnTo>
                  <a:lnTo>
                    <a:pt x="188" y="56"/>
                  </a:lnTo>
                  <a:lnTo>
                    <a:pt x="188" y="56"/>
                  </a:lnTo>
                  <a:lnTo>
                    <a:pt x="192" y="70"/>
                  </a:lnTo>
                  <a:lnTo>
                    <a:pt x="196" y="82"/>
                  </a:lnTo>
                  <a:lnTo>
                    <a:pt x="198" y="96"/>
                  </a:lnTo>
                  <a:lnTo>
                    <a:pt x="198" y="110"/>
                  </a:lnTo>
                  <a:lnTo>
                    <a:pt x="198" y="110"/>
                  </a:lnTo>
                  <a:lnTo>
                    <a:pt x="198" y="122"/>
                  </a:lnTo>
                  <a:lnTo>
                    <a:pt x="196" y="136"/>
                  </a:lnTo>
                  <a:lnTo>
                    <a:pt x="192" y="148"/>
                  </a:lnTo>
                  <a:lnTo>
                    <a:pt x="186" y="162"/>
                  </a:lnTo>
                  <a:lnTo>
                    <a:pt x="186" y="162"/>
                  </a:lnTo>
                  <a:lnTo>
                    <a:pt x="178" y="174"/>
                  </a:lnTo>
                  <a:lnTo>
                    <a:pt x="170" y="184"/>
                  </a:lnTo>
                  <a:lnTo>
                    <a:pt x="162" y="194"/>
                  </a:lnTo>
                  <a:lnTo>
                    <a:pt x="150" y="204"/>
                  </a:lnTo>
                  <a:lnTo>
                    <a:pt x="150" y="204"/>
                  </a:lnTo>
                  <a:lnTo>
                    <a:pt x="138" y="210"/>
                  </a:lnTo>
                  <a:lnTo>
                    <a:pt x="126" y="214"/>
                  </a:lnTo>
                  <a:lnTo>
                    <a:pt x="112" y="218"/>
                  </a:lnTo>
                  <a:lnTo>
                    <a:pt x="98" y="218"/>
                  </a:lnTo>
                  <a:lnTo>
                    <a:pt x="98" y="218"/>
                  </a:lnTo>
                  <a:lnTo>
                    <a:pt x="76" y="216"/>
                  </a:lnTo>
                  <a:lnTo>
                    <a:pt x="66" y="214"/>
                  </a:lnTo>
                  <a:lnTo>
                    <a:pt x="56" y="210"/>
                  </a:lnTo>
                  <a:lnTo>
                    <a:pt x="46" y="206"/>
                  </a:lnTo>
                  <a:lnTo>
                    <a:pt x="38" y="200"/>
                  </a:lnTo>
                  <a:lnTo>
                    <a:pt x="32" y="192"/>
                  </a:lnTo>
                  <a:lnTo>
                    <a:pt x="24" y="186"/>
                  </a:lnTo>
                  <a:lnTo>
                    <a:pt x="24" y="186"/>
                  </a:lnTo>
                  <a:lnTo>
                    <a:pt x="14" y="168"/>
                  </a:lnTo>
                  <a:lnTo>
                    <a:pt x="6" y="150"/>
                  </a:lnTo>
                  <a:lnTo>
                    <a:pt x="0" y="130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96"/>
                  </a:lnTo>
                  <a:lnTo>
                    <a:pt x="2" y="82"/>
                  </a:lnTo>
                  <a:lnTo>
                    <a:pt x="6" y="70"/>
                  </a:lnTo>
                  <a:lnTo>
                    <a:pt x="12" y="56"/>
                  </a:lnTo>
                  <a:lnTo>
                    <a:pt x="12" y="56"/>
                  </a:lnTo>
                  <a:lnTo>
                    <a:pt x="18" y="44"/>
                  </a:lnTo>
                  <a:lnTo>
                    <a:pt x="26" y="34"/>
                  </a:lnTo>
                  <a:lnTo>
                    <a:pt x="36" y="24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58" y="8"/>
                  </a:lnTo>
                  <a:lnTo>
                    <a:pt x="72" y="4"/>
                  </a:lnTo>
                  <a:lnTo>
                    <a:pt x="86" y="0"/>
                  </a:lnTo>
                  <a:lnTo>
                    <a:pt x="100" y="0"/>
                  </a:lnTo>
                  <a:lnTo>
                    <a:pt x="100" y="0"/>
                  </a:lnTo>
                  <a:close/>
                  <a:moveTo>
                    <a:pt x="96" y="16"/>
                  </a:moveTo>
                  <a:lnTo>
                    <a:pt x="96" y="16"/>
                  </a:lnTo>
                  <a:lnTo>
                    <a:pt x="82" y="18"/>
                  </a:lnTo>
                  <a:lnTo>
                    <a:pt x="70" y="24"/>
                  </a:lnTo>
                  <a:lnTo>
                    <a:pt x="62" y="34"/>
                  </a:lnTo>
                  <a:lnTo>
                    <a:pt x="54" y="46"/>
                  </a:lnTo>
                  <a:lnTo>
                    <a:pt x="54" y="46"/>
                  </a:lnTo>
                  <a:lnTo>
                    <a:pt x="48" y="60"/>
                  </a:lnTo>
                  <a:lnTo>
                    <a:pt x="44" y="76"/>
                  </a:lnTo>
                  <a:lnTo>
                    <a:pt x="40" y="92"/>
                  </a:lnTo>
                  <a:lnTo>
                    <a:pt x="40" y="112"/>
                  </a:lnTo>
                  <a:lnTo>
                    <a:pt x="40" y="112"/>
                  </a:lnTo>
                  <a:lnTo>
                    <a:pt x="42" y="130"/>
                  </a:lnTo>
                  <a:lnTo>
                    <a:pt x="46" y="148"/>
                  </a:lnTo>
                  <a:lnTo>
                    <a:pt x="52" y="162"/>
                  </a:lnTo>
                  <a:lnTo>
                    <a:pt x="58" y="176"/>
                  </a:lnTo>
                  <a:lnTo>
                    <a:pt x="58" y="176"/>
                  </a:lnTo>
                  <a:lnTo>
                    <a:pt x="68" y="188"/>
                  </a:lnTo>
                  <a:lnTo>
                    <a:pt x="78" y="196"/>
                  </a:lnTo>
                  <a:lnTo>
                    <a:pt x="90" y="200"/>
                  </a:lnTo>
                  <a:lnTo>
                    <a:pt x="102" y="200"/>
                  </a:lnTo>
                  <a:lnTo>
                    <a:pt x="102" y="200"/>
                  </a:lnTo>
                  <a:lnTo>
                    <a:pt x="116" y="198"/>
                  </a:lnTo>
                  <a:lnTo>
                    <a:pt x="126" y="192"/>
                  </a:lnTo>
                  <a:lnTo>
                    <a:pt x="136" y="184"/>
                  </a:lnTo>
                  <a:lnTo>
                    <a:pt x="144" y="172"/>
                  </a:lnTo>
                  <a:lnTo>
                    <a:pt x="144" y="172"/>
                  </a:lnTo>
                  <a:lnTo>
                    <a:pt x="150" y="158"/>
                  </a:lnTo>
                  <a:lnTo>
                    <a:pt x="154" y="142"/>
                  </a:lnTo>
                  <a:lnTo>
                    <a:pt x="158" y="126"/>
                  </a:lnTo>
                  <a:lnTo>
                    <a:pt x="158" y="106"/>
                  </a:lnTo>
                  <a:lnTo>
                    <a:pt x="158" y="106"/>
                  </a:lnTo>
                  <a:lnTo>
                    <a:pt x="154" y="82"/>
                  </a:lnTo>
                  <a:lnTo>
                    <a:pt x="148" y="60"/>
                  </a:lnTo>
                  <a:lnTo>
                    <a:pt x="148" y="60"/>
                  </a:lnTo>
                  <a:lnTo>
                    <a:pt x="140" y="42"/>
                  </a:lnTo>
                  <a:lnTo>
                    <a:pt x="128" y="28"/>
                  </a:lnTo>
                  <a:lnTo>
                    <a:pt x="128" y="28"/>
                  </a:lnTo>
                  <a:lnTo>
                    <a:pt x="122" y="22"/>
                  </a:lnTo>
                  <a:lnTo>
                    <a:pt x="114" y="20"/>
                  </a:lnTo>
                  <a:lnTo>
                    <a:pt x="106" y="16"/>
                  </a:lnTo>
                  <a:lnTo>
                    <a:pt x="96" y="16"/>
                  </a:lnTo>
                  <a:lnTo>
                    <a:pt x="96" y="16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15" name="Freeform 14"/>
            <p:cNvSpPr>
              <a:spLocks/>
            </p:cNvSpPr>
            <p:nvPr userDrawn="1"/>
          </p:nvSpPr>
          <p:spPr bwMode="auto">
            <a:xfrm>
              <a:off x="1007" y="1550"/>
              <a:ext cx="128" cy="254"/>
            </a:xfrm>
            <a:custGeom>
              <a:avLst/>
              <a:gdLst>
                <a:gd name="T0" fmla="*/ 60 w 128"/>
                <a:gd name="T1" fmla="*/ 0 h 254"/>
                <a:gd name="T2" fmla="*/ 60 w 128"/>
                <a:gd name="T3" fmla="*/ 42 h 254"/>
                <a:gd name="T4" fmla="*/ 122 w 128"/>
                <a:gd name="T5" fmla="*/ 42 h 254"/>
                <a:gd name="T6" fmla="*/ 106 w 128"/>
                <a:gd name="T7" fmla="*/ 60 h 254"/>
                <a:gd name="T8" fmla="*/ 58 w 128"/>
                <a:gd name="T9" fmla="*/ 60 h 254"/>
                <a:gd name="T10" fmla="*/ 58 w 128"/>
                <a:gd name="T11" fmla="*/ 188 h 254"/>
                <a:gd name="T12" fmla="*/ 58 w 128"/>
                <a:gd name="T13" fmla="*/ 188 h 254"/>
                <a:gd name="T14" fmla="*/ 58 w 128"/>
                <a:gd name="T15" fmla="*/ 200 h 254"/>
                <a:gd name="T16" fmla="*/ 60 w 128"/>
                <a:gd name="T17" fmla="*/ 208 h 254"/>
                <a:gd name="T18" fmla="*/ 64 w 128"/>
                <a:gd name="T19" fmla="*/ 216 h 254"/>
                <a:gd name="T20" fmla="*/ 68 w 128"/>
                <a:gd name="T21" fmla="*/ 224 h 254"/>
                <a:gd name="T22" fmla="*/ 74 w 128"/>
                <a:gd name="T23" fmla="*/ 228 h 254"/>
                <a:gd name="T24" fmla="*/ 82 w 128"/>
                <a:gd name="T25" fmla="*/ 232 h 254"/>
                <a:gd name="T26" fmla="*/ 90 w 128"/>
                <a:gd name="T27" fmla="*/ 234 h 254"/>
                <a:gd name="T28" fmla="*/ 100 w 128"/>
                <a:gd name="T29" fmla="*/ 236 h 254"/>
                <a:gd name="T30" fmla="*/ 100 w 128"/>
                <a:gd name="T31" fmla="*/ 236 h 254"/>
                <a:gd name="T32" fmla="*/ 110 w 128"/>
                <a:gd name="T33" fmla="*/ 234 h 254"/>
                <a:gd name="T34" fmla="*/ 116 w 128"/>
                <a:gd name="T35" fmla="*/ 232 h 254"/>
                <a:gd name="T36" fmla="*/ 116 w 128"/>
                <a:gd name="T37" fmla="*/ 232 h 254"/>
                <a:gd name="T38" fmla="*/ 128 w 128"/>
                <a:gd name="T39" fmla="*/ 224 h 254"/>
                <a:gd name="T40" fmla="*/ 128 w 128"/>
                <a:gd name="T41" fmla="*/ 224 h 254"/>
                <a:gd name="T42" fmla="*/ 128 w 128"/>
                <a:gd name="T43" fmla="*/ 228 h 254"/>
                <a:gd name="T44" fmla="*/ 126 w 128"/>
                <a:gd name="T45" fmla="*/ 234 h 254"/>
                <a:gd name="T46" fmla="*/ 114 w 128"/>
                <a:gd name="T47" fmla="*/ 244 h 254"/>
                <a:gd name="T48" fmla="*/ 114 w 128"/>
                <a:gd name="T49" fmla="*/ 244 h 254"/>
                <a:gd name="T50" fmla="*/ 108 w 128"/>
                <a:gd name="T51" fmla="*/ 248 h 254"/>
                <a:gd name="T52" fmla="*/ 100 w 128"/>
                <a:gd name="T53" fmla="*/ 252 h 254"/>
                <a:gd name="T54" fmla="*/ 92 w 128"/>
                <a:gd name="T55" fmla="*/ 254 h 254"/>
                <a:gd name="T56" fmla="*/ 82 w 128"/>
                <a:gd name="T57" fmla="*/ 254 h 254"/>
                <a:gd name="T58" fmla="*/ 82 w 128"/>
                <a:gd name="T59" fmla="*/ 254 h 254"/>
                <a:gd name="T60" fmla="*/ 70 w 128"/>
                <a:gd name="T61" fmla="*/ 254 h 254"/>
                <a:gd name="T62" fmla="*/ 58 w 128"/>
                <a:gd name="T63" fmla="*/ 250 h 254"/>
                <a:gd name="T64" fmla="*/ 46 w 128"/>
                <a:gd name="T65" fmla="*/ 244 h 254"/>
                <a:gd name="T66" fmla="*/ 38 w 128"/>
                <a:gd name="T67" fmla="*/ 236 h 254"/>
                <a:gd name="T68" fmla="*/ 38 w 128"/>
                <a:gd name="T69" fmla="*/ 236 h 254"/>
                <a:gd name="T70" fmla="*/ 30 w 128"/>
                <a:gd name="T71" fmla="*/ 228 h 254"/>
                <a:gd name="T72" fmla="*/ 24 w 128"/>
                <a:gd name="T73" fmla="*/ 216 h 254"/>
                <a:gd name="T74" fmla="*/ 20 w 128"/>
                <a:gd name="T75" fmla="*/ 204 h 254"/>
                <a:gd name="T76" fmla="*/ 20 w 128"/>
                <a:gd name="T77" fmla="*/ 188 h 254"/>
                <a:gd name="T78" fmla="*/ 20 w 128"/>
                <a:gd name="T79" fmla="*/ 60 h 254"/>
                <a:gd name="T80" fmla="*/ 0 w 128"/>
                <a:gd name="T81" fmla="*/ 60 h 254"/>
                <a:gd name="T82" fmla="*/ 60 w 128"/>
                <a:gd name="T83" fmla="*/ 0 h 254"/>
                <a:gd name="T84" fmla="*/ 60 w 128"/>
                <a:gd name="T85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8" h="254">
                  <a:moveTo>
                    <a:pt x="60" y="0"/>
                  </a:moveTo>
                  <a:lnTo>
                    <a:pt x="60" y="42"/>
                  </a:lnTo>
                  <a:lnTo>
                    <a:pt x="122" y="42"/>
                  </a:lnTo>
                  <a:lnTo>
                    <a:pt x="106" y="60"/>
                  </a:lnTo>
                  <a:lnTo>
                    <a:pt x="58" y="60"/>
                  </a:lnTo>
                  <a:lnTo>
                    <a:pt x="58" y="188"/>
                  </a:lnTo>
                  <a:lnTo>
                    <a:pt x="58" y="188"/>
                  </a:lnTo>
                  <a:lnTo>
                    <a:pt x="58" y="200"/>
                  </a:lnTo>
                  <a:lnTo>
                    <a:pt x="60" y="208"/>
                  </a:lnTo>
                  <a:lnTo>
                    <a:pt x="64" y="216"/>
                  </a:lnTo>
                  <a:lnTo>
                    <a:pt x="68" y="224"/>
                  </a:lnTo>
                  <a:lnTo>
                    <a:pt x="74" y="228"/>
                  </a:lnTo>
                  <a:lnTo>
                    <a:pt x="82" y="232"/>
                  </a:lnTo>
                  <a:lnTo>
                    <a:pt x="90" y="234"/>
                  </a:lnTo>
                  <a:lnTo>
                    <a:pt x="100" y="236"/>
                  </a:lnTo>
                  <a:lnTo>
                    <a:pt x="100" y="236"/>
                  </a:lnTo>
                  <a:lnTo>
                    <a:pt x="110" y="234"/>
                  </a:lnTo>
                  <a:lnTo>
                    <a:pt x="116" y="232"/>
                  </a:lnTo>
                  <a:lnTo>
                    <a:pt x="116" y="232"/>
                  </a:lnTo>
                  <a:lnTo>
                    <a:pt x="128" y="224"/>
                  </a:lnTo>
                  <a:lnTo>
                    <a:pt x="128" y="224"/>
                  </a:lnTo>
                  <a:lnTo>
                    <a:pt x="128" y="228"/>
                  </a:lnTo>
                  <a:lnTo>
                    <a:pt x="126" y="234"/>
                  </a:lnTo>
                  <a:lnTo>
                    <a:pt x="114" y="244"/>
                  </a:lnTo>
                  <a:lnTo>
                    <a:pt x="114" y="244"/>
                  </a:lnTo>
                  <a:lnTo>
                    <a:pt x="108" y="248"/>
                  </a:lnTo>
                  <a:lnTo>
                    <a:pt x="100" y="252"/>
                  </a:lnTo>
                  <a:lnTo>
                    <a:pt x="92" y="254"/>
                  </a:lnTo>
                  <a:lnTo>
                    <a:pt x="82" y="254"/>
                  </a:lnTo>
                  <a:lnTo>
                    <a:pt x="82" y="254"/>
                  </a:lnTo>
                  <a:lnTo>
                    <a:pt x="70" y="254"/>
                  </a:lnTo>
                  <a:lnTo>
                    <a:pt x="58" y="250"/>
                  </a:lnTo>
                  <a:lnTo>
                    <a:pt x="46" y="244"/>
                  </a:lnTo>
                  <a:lnTo>
                    <a:pt x="38" y="236"/>
                  </a:lnTo>
                  <a:lnTo>
                    <a:pt x="38" y="236"/>
                  </a:lnTo>
                  <a:lnTo>
                    <a:pt x="30" y="228"/>
                  </a:lnTo>
                  <a:lnTo>
                    <a:pt x="24" y="216"/>
                  </a:lnTo>
                  <a:lnTo>
                    <a:pt x="20" y="204"/>
                  </a:lnTo>
                  <a:lnTo>
                    <a:pt x="20" y="188"/>
                  </a:lnTo>
                  <a:lnTo>
                    <a:pt x="20" y="60"/>
                  </a:lnTo>
                  <a:lnTo>
                    <a:pt x="0" y="60"/>
                  </a:lnTo>
                  <a:lnTo>
                    <a:pt x="60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16" name="Freeform 15"/>
            <p:cNvSpPr>
              <a:spLocks/>
            </p:cNvSpPr>
            <p:nvPr userDrawn="1"/>
          </p:nvSpPr>
          <p:spPr bwMode="auto">
            <a:xfrm>
              <a:off x="1149" y="1488"/>
              <a:ext cx="204" cy="312"/>
            </a:xfrm>
            <a:custGeom>
              <a:avLst/>
              <a:gdLst>
                <a:gd name="T0" fmla="*/ 124 w 204"/>
                <a:gd name="T1" fmla="*/ 98 h 312"/>
                <a:gd name="T2" fmla="*/ 150 w 204"/>
                <a:gd name="T3" fmla="*/ 102 h 312"/>
                <a:gd name="T4" fmla="*/ 172 w 204"/>
                <a:gd name="T5" fmla="*/ 114 h 312"/>
                <a:gd name="T6" fmla="*/ 180 w 204"/>
                <a:gd name="T7" fmla="*/ 124 h 312"/>
                <a:gd name="T8" fmla="*/ 190 w 204"/>
                <a:gd name="T9" fmla="*/ 146 h 312"/>
                <a:gd name="T10" fmla="*/ 192 w 204"/>
                <a:gd name="T11" fmla="*/ 296 h 312"/>
                <a:gd name="T12" fmla="*/ 192 w 204"/>
                <a:gd name="T13" fmla="*/ 302 h 312"/>
                <a:gd name="T14" fmla="*/ 194 w 204"/>
                <a:gd name="T15" fmla="*/ 306 h 312"/>
                <a:gd name="T16" fmla="*/ 140 w 204"/>
                <a:gd name="T17" fmla="*/ 312 h 312"/>
                <a:gd name="T18" fmla="*/ 146 w 204"/>
                <a:gd name="T19" fmla="*/ 308 h 312"/>
                <a:gd name="T20" fmla="*/ 152 w 204"/>
                <a:gd name="T21" fmla="*/ 300 h 312"/>
                <a:gd name="T22" fmla="*/ 152 w 204"/>
                <a:gd name="T23" fmla="*/ 176 h 312"/>
                <a:gd name="T24" fmla="*/ 152 w 204"/>
                <a:gd name="T25" fmla="*/ 164 h 312"/>
                <a:gd name="T26" fmla="*/ 146 w 204"/>
                <a:gd name="T27" fmla="*/ 146 h 312"/>
                <a:gd name="T28" fmla="*/ 142 w 204"/>
                <a:gd name="T29" fmla="*/ 138 h 312"/>
                <a:gd name="T30" fmla="*/ 126 w 204"/>
                <a:gd name="T31" fmla="*/ 128 h 312"/>
                <a:gd name="T32" fmla="*/ 104 w 204"/>
                <a:gd name="T33" fmla="*/ 124 h 312"/>
                <a:gd name="T34" fmla="*/ 90 w 204"/>
                <a:gd name="T35" fmla="*/ 126 h 312"/>
                <a:gd name="T36" fmla="*/ 76 w 204"/>
                <a:gd name="T37" fmla="*/ 132 h 312"/>
                <a:gd name="T38" fmla="*/ 54 w 204"/>
                <a:gd name="T39" fmla="*/ 148 h 312"/>
                <a:gd name="T40" fmla="*/ 54 w 204"/>
                <a:gd name="T41" fmla="*/ 296 h 312"/>
                <a:gd name="T42" fmla="*/ 58 w 204"/>
                <a:gd name="T43" fmla="*/ 304 h 312"/>
                <a:gd name="T44" fmla="*/ 62 w 204"/>
                <a:gd name="T45" fmla="*/ 308 h 312"/>
                <a:gd name="T46" fmla="*/ 4 w 204"/>
                <a:gd name="T47" fmla="*/ 312 h 312"/>
                <a:gd name="T48" fmla="*/ 8 w 204"/>
                <a:gd name="T49" fmla="*/ 308 h 312"/>
                <a:gd name="T50" fmla="*/ 14 w 204"/>
                <a:gd name="T51" fmla="*/ 300 h 312"/>
                <a:gd name="T52" fmla="*/ 14 w 204"/>
                <a:gd name="T53" fmla="*/ 28 h 312"/>
                <a:gd name="T54" fmla="*/ 14 w 204"/>
                <a:gd name="T55" fmla="*/ 22 h 312"/>
                <a:gd name="T56" fmla="*/ 12 w 204"/>
                <a:gd name="T57" fmla="*/ 16 h 312"/>
                <a:gd name="T58" fmla="*/ 54 w 204"/>
                <a:gd name="T59" fmla="*/ 0 h 312"/>
                <a:gd name="T60" fmla="*/ 54 w 204"/>
                <a:gd name="T61" fmla="*/ 130 h 312"/>
                <a:gd name="T62" fmla="*/ 90 w 204"/>
                <a:gd name="T63" fmla="*/ 106 h 312"/>
                <a:gd name="T64" fmla="*/ 124 w 204"/>
                <a:gd name="T65" fmla="*/ 98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4" h="312">
                  <a:moveTo>
                    <a:pt x="124" y="98"/>
                  </a:moveTo>
                  <a:lnTo>
                    <a:pt x="124" y="98"/>
                  </a:lnTo>
                  <a:lnTo>
                    <a:pt x="136" y="98"/>
                  </a:lnTo>
                  <a:lnTo>
                    <a:pt x="150" y="102"/>
                  </a:lnTo>
                  <a:lnTo>
                    <a:pt x="162" y="108"/>
                  </a:lnTo>
                  <a:lnTo>
                    <a:pt x="172" y="114"/>
                  </a:lnTo>
                  <a:lnTo>
                    <a:pt x="172" y="114"/>
                  </a:lnTo>
                  <a:lnTo>
                    <a:pt x="180" y="124"/>
                  </a:lnTo>
                  <a:lnTo>
                    <a:pt x="186" y="134"/>
                  </a:lnTo>
                  <a:lnTo>
                    <a:pt x="190" y="146"/>
                  </a:lnTo>
                  <a:lnTo>
                    <a:pt x="192" y="160"/>
                  </a:lnTo>
                  <a:lnTo>
                    <a:pt x="192" y="296"/>
                  </a:lnTo>
                  <a:lnTo>
                    <a:pt x="192" y="296"/>
                  </a:lnTo>
                  <a:lnTo>
                    <a:pt x="192" y="302"/>
                  </a:lnTo>
                  <a:lnTo>
                    <a:pt x="194" y="306"/>
                  </a:lnTo>
                  <a:lnTo>
                    <a:pt x="194" y="306"/>
                  </a:lnTo>
                  <a:lnTo>
                    <a:pt x="204" y="312"/>
                  </a:lnTo>
                  <a:lnTo>
                    <a:pt x="140" y="312"/>
                  </a:lnTo>
                  <a:lnTo>
                    <a:pt x="140" y="312"/>
                  </a:lnTo>
                  <a:lnTo>
                    <a:pt x="146" y="308"/>
                  </a:lnTo>
                  <a:lnTo>
                    <a:pt x="150" y="304"/>
                  </a:lnTo>
                  <a:lnTo>
                    <a:pt x="152" y="300"/>
                  </a:lnTo>
                  <a:lnTo>
                    <a:pt x="152" y="296"/>
                  </a:lnTo>
                  <a:lnTo>
                    <a:pt x="152" y="176"/>
                  </a:lnTo>
                  <a:lnTo>
                    <a:pt x="152" y="176"/>
                  </a:lnTo>
                  <a:lnTo>
                    <a:pt x="152" y="164"/>
                  </a:lnTo>
                  <a:lnTo>
                    <a:pt x="150" y="154"/>
                  </a:lnTo>
                  <a:lnTo>
                    <a:pt x="146" y="146"/>
                  </a:lnTo>
                  <a:lnTo>
                    <a:pt x="142" y="138"/>
                  </a:lnTo>
                  <a:lnTo>
                    <a:pt x="142" y="138"/>
                  </a:lnTo>
                  <a:lnTo>
                    <a:pt x="134" y="132"/>
                  </a:lnTo>
                  <a:lnTo>
                    <a:pt x="126" y="128"/>
                  </a:lnTo>
                  <a:lnTo>
                    <a:pt x="116" y="126"/>
                  </a:lnTo>
                  <a:lnTo>
                    <a:pt x="104" y="124"/>
                  </a:lnTo>
                  <a:lnTo>
                    <a:pt x="104" y="124"/>
                  </a:lnTo>
                  <a:lnTo>
                    <a:pt x="90" y="126"/>
                  </a:lnTo>
                  <a:lnTo>
                    <a:pt x="76" y="132"/>
                  </a:lnTo>
                  <a:lnTo>
                    <a:pt x="76" y="132"/>
                  </a:lnTo>
                  <a:lnTo>
                    <a:pt x="64" y="138"/>
                  </a:lnTo>
                  <a:lnTo>
                    <a:pt x="54" y="148"/>
                  </a:lnTo>
                  <a:lnTo>
                    <a:pt x="54" y="296"/>
                  </a:lnTo>
                  <a:lnTo>
                    <a:pt x="54" y="296"/>
                  </a:lnTo>
                  <a:lnTo>
                    <a:pt x="56" y="300"/>
                  </a:lnTo>
                  <a:lnTo>
                    <a:pt x="58" y="304"/>
                  </a:lnTo>
                  <a:lnTo>
                    <a:pt x="58" y="304"/>
                  </a:lnTo>
                  <a:lnTo>
                    <a:pt x="62" y="308"/>
                  </a:lnTo>
                  <a:lnTo>
                    <a:pt x="68" y="312"/>
                  </a:lnTo>
                  <a:lnTo>
                    <a:pt x="4" y="312"/>
                  </a:lnTo>
                  <a:lnTo>
                    <a:pt x="4" y="312"/>
                  </a:lnTo>
                  <a:lnTo>
                    <a:pt x="8" y="308"/>
                  </a:lnTo>
                  <a:lnTo>
                    <a:pt x="12" y="304"/>
                  </a:lnTo>
                  <a:lnTo>
                    <a:pt x="14" y="300"/>
                  </a:lnTo>
                  <a:lnTo>
                    <a:pt x="14" y="296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4" y="22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0" y="10"/>
                  </a:lnTo>
                  <a:lnTo>
                    <a:pt x="54" y="0"/>
                  </a:lnTo>
                  <a:lnTo>
                    <a:pt x="54" y="130"/>
                  </a:lnTo>
                  <a:lnTo>
                    <a:pt x="54" y="130"/>
                  </a:lnTo>
                  <a:lnTo>
                    <a:pt x="72" y="116"/>
                  </a:lnTo>
                  <a:lnTo>
                    <a:pt x="90" y="106"/>
                  </a:lnTo>
                  <a:lnTo>
                    <a:pt x="108" y="100"/>
                  </a:lnTo>
                  <a:lnTo>
                    <a:pt x="124" y="98"/>
                  </a:lnTo>
                  <a:lnTo>
                    <a:pt x="124" y="98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17" name="Freeform 16"/>
            <p:cNvSpPr>
              <a:spLocks/>
            </p:cNvSpPr>
            <p:nvPr userDrawn="1"/>
          </p:nvSpPr>
          <p:spPr bwMode="auto">
            <a:xfrm>
              <a:off x="1557" y="1586"/>
              <a:ext cx="334" cy="214"/>
            </a:xfrm>
            <a:custGeom>
              <a:avLst/>
              <a:gdLst>
                <a:gd name="T0" fmla="*/ 256 w 334"/>
                <a:gd name="T1" fmla="*/ 0 h 214"/>
                <a:gd name="T2" fmla="*/ 280 w 334"/>
                <a:gd name="T3" fmla="*/ 4 h 214"/>
                <a:gd name="T4" fmla="*/ 302 w 334"/>
                <a:gd name="T5" fmla="*/ 16 h 214"/>
                <a:gd name="T6" fmla="*/ 312 w 334"/>
                <a:gd name="T7" fmla="*/ 26 h 214"/>
                <a:gd name="T8" fmla="*/ 322 w 334"/>
                <a:gd name="T9" fmla="*/ 48 h 214"/>
                <a:gd name="T10" fmla="*/ 322 w 334"/>
                <a:gd name="T11" fmla="*/ 198 h 214"/>
                <a:gd name="T12" fmla="*/ 324 w 334"/>
                <a:gd name="T13" fmla="*/ 202 h 214"/>
                <a:gd name="T14" fmla="*/ 326 w 334"/>
                <a:gd name="T15" fmla="*/ 206 h 214"/>
                <a:gd name="T16" fmla="*/ 272 w 334"/>
                <a:gd name="T17" fmla="*/ 214 h 214"/>
                <a:gd name="T18" fmla="*/ 276 w 334"/>
                <a:gd name="T19" fmla="*/ 210 h 214"/>
                <a:gd name="T20" fmla="*/ 284 w 334"/>
                <a:gd name="T21" fmla="*/ 202 h 214"/>
                <a:gd name="T22" fmla="*/ 284 w 334"/>
                <a:gd name="T23" fmla="*/ 76 h 214"/>
                <a:gd name="T24" fmla="*/ 284 w 334"/>
                <a:gd name="T25" fmla="*/ 64 h 214"/>
                <a:gd name="T26" fmla="*/ 278 w 334"/>
                <a:gd name="T27" fmla="*/ 46 h 214"/>
                <a:gd name="T28" fmla="*/ 272 w 334"/>
                <a:gd name="T29" fmla="*/ 40 h 214"/>
                <a:gd name="T30" fmla="*/ 258 w 334"/>
                <a:gd name="T31" fmla="*/ 30 h 214"/>
                <a:gd name="T32" fmla="*/ 236 w 334"/>
                <a:gd name="T33" fmla="*/ 26 h 214"/>
                <a:gd name="T34" fmla="*/ 222 w 334"/>
                <a:gd name="T35" fmla="*/ 28 h 214"/>
                <a:gd name="T36" fmla="*/ 198 w 334"/>
                <a:gd name="T37" fmla="*/ 42 h 214"/>
                <a:gd name="T38" fmla="*/ 188 w 334"/>
                <a:gd name="T39" fmla="*/ 54 h 214"/>
                <a:gd name="T40" fmla="*/ 188 w 334"/>
                <a:gd name="T41" fmla="*/ 198 h 214"/>
                <a:gd name="T42" fmla="*/ 190 w 334"/>
                <a:gd name="T43" fmla="*/ 202 h 214"/>
                <a:gd name="T44" fmla="*/ 192 w 334"/>
                <a:gd name="T45" fmla="*/ 206 h 214"/>
                <a:gd name="T46" fmla="*/ 136 w 334"/>
                <a:gd name="T47" fmla="*/ 214 h 214"/>
                <a:gd name="T48" fmla="*/ 142 w 334"/>
                <a:gd name="T49" fmla="*/ 210 h 214"/>
                <a:gd name="T50" fmla="*/ 148 w 334"/>
                <a:gd name="T51" fmla="*/ 202 h 214"/>
                <a:gd name="T52" fmla="*/ 148 w 334"/>
                <a:gd name="T53" fmla="*/ 74 h 214"/>
                <a:gd name="T54" fmla="*/ 148 w 334"/>
                <a:gd name="T55" fmla="*/ 62 h 214"/>
                <a:gd name="T56" fmla="*/ 142 w 334"/>
                <a:gd name="T57" fmla="*/ 44 h 214"/>
                <a:gd name="T58" fmla="*/ 130 w 334"/>
                <a:gd name="T59" fmla="*/ 32 h 214"/>
                <a:gd name="T60" fmla="*/ 112 w 334"/>
                <a:gd name="T61" fmla="*/ 26 h 214"/>
                <a:gd name="T62" fmla="*/ 102 w 334"/>
                <a:gd name="T63" fmla="*/ 26 h 214"/>
                <a:gd name="T64" fmla="*/ 76 w 334"/>
                <a:gd name="T65" fmla="*/ 32 h 214"/>
                <a:gd name="T66" fmla="*/ 56 w 334"/>
                <a:gd name="T67" fmla="*/ 48 h 214"/>
                <a:gd name="T68" fmla="*/ 56 w 334"/>
                <a:gd name="T69" fmla="*/ 198 h 214"/>
                <a:gd name="T70" fmla="*/ 58 w 334"/>
                <a:gd name="T71" fmla="*/ 206 h 214"/>
                <a:gd name="T72" fmla="*/ 68 w 334"/>
                <a:gd name="T73" fmla="*/ 214 h 214"/>
                <a:gd name="T74" fmla="*/ 4 w 334"/>
                <a:gd name="T75" fmla="*/ 214 h 214"/>
                <a:gd name="T76" fmla="*/ 14 w 334"/>
                <a:gd name="T77" fmla="*/ 206 h 214"/>
                <a:gd name="T78" fmla="*/ 16 w 334"/>
                <a:gd name="T79" fmla="*/ 198 h 214"/>
                <a:gd name="T80" fmla="*/ 16 w 334"/>
                <a:gd name="T81" fmla="*/ 28 h 214"/>
                <a:gd name="T82" fmla="*/ 12 w 334"/>
                <a:gd name="T83" fmla="*/ 16 h 214"/>
                <a:gd name="T84" fmla="*/ 6 w 334"/>
                <a:gd name="T85" fmla="*/ 12 h 214"/>
                <a:gd name="T86" fmla="*/ 56 w 334"/>
                <a:gd name="T87" fmla="*/ 0 h 214"/>
                <a:gd name="T88" fmla="*/ 56 w 334"/>
                <a:gd name="T89" fmla="*/ 30 h 214"/>
                <a:gd name="T90" fmla="*/ 86 w 334"/>
                <a:gd name="T91" fmla="*/ 10 h 214"/>
                <a:gd name="T92" fmla="*/ 94 w 334"/>
                <a:gd name="T93" fmla="*/ 6 h 214"/>
                <a:gd name="T94" fmla="*/ 112 w 334"/>
                <a:gd name="T95" fmla="*/ 0 h 214"/>
                <a:gd name="T96" fmla="*/ 122 w 334"/>
                <a:gd name="T97" fmla="*/ 0 h 214"/>
                <a:gd name="T98" fmla="*/ 142 w 334"/>
                <a:gd name="T99" fmla="*/ 2 h 214"/>
                <a:gd name="T100" fmla="*/ 160 w 334"/>
                <a:gd name="T101" fmla="*/ 10 h 214"/>
                <a:gd name="T102" fmla="*/ 168 w 334"/>
                <a:gd name="T103" fmla="*/ 16 h 214"/>
                <a:gd name="T104" fmla="*/ 180 w 334"/>
                <a:gd name="T105" fmla="*/ 30 h 214"/>
                <a:gd name="T106" fmla="*/ 184 w 334"/>
                <a:gd name="T107" fmla="*/ 40 h 214"/>
                <a:gd name="T108" fmla="*/ 216 w 334"/>
                <a:gd name="T109" fmla="*/ 12 h 214"/>
                <a:gd name="T110" fmla="*/ 226 w 334"/>
                <a:gd name="T111" fmla="*/ 6 h 214"/>
                <a:gd name="T112" fmla="*/ 246 w 334"/>
                <a:gd name="T113" fmla="*/ 0 h 214"/>
                <a:gd name="T114" fmla="*/ 256 w 334"/>
                <a:gd name="T115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34" h="214">
                  <a:moveTo>
                    <a:pt x="256" y="0"/>
                  </a:moveTo>
                  <a:lnTo>
                    <a:pt x="256" y="0"/>
                  </a:lnTo>
                  <a:lnTo>
                    <a:pt x="268" y="0"/>
                  </a:lnTo>
                  <a:lnTo>
                    <a:pt x="280" y="4"/>
                  </a:lnTo>
                  <a:lnTo>
                    <a:pt x="292" y="10"/>
                  </a:lnTo>
                  <a:lnTo>
                    <a:pt x="302" y="16"/>
                  </a:lnTo>
                  <a:lnTo>
                    <a:pt x="302" y="16"/>
                  </a:lnTo>
                  <a:lnTo>
                    <a:pt x="312" y="26"/>
                  </a:lnTo>
                  <a:lnTo>
                    <a:pt x="318" y="36"/>
                  </a:lnTo>
                  <a:lnTo>
                    <a:pt x="322" y="48"/>
                  </a:lnTo>
                  <a:lnTo>
                    <a:pt x="322" y="62"/>
                  </a:lnTo>
                  <a:lnTo>
                    <a:pt x="322" y="198"/>
                  </a:lnTo>
                  <a:lnTo>
                    <a:pt x="322" y="198"/>
                  </a:lnTo>
                  <a:lnTo>
                    <a:pt x="324" y="202"/>
                  </a:lnTo>
                  <a:lnTo>
                    <a:pt x="326" y="206"/>
                  </a:lnTo>
                  <a:lnTo>
                    <a:pt x="326" y="206"/>
                  </a:lnTo>
                  <a:lnTo>
                    <a:pt x="334" y="214"/>
                  </a:lnTo>
                  <a:lnTo>
                    <a:pt x="272" y="214"/>
                  </a:lnTo>
                  <a:lnTo>
                    <a:pt x="272" y="214"/>
                  </a:lnTo>
                  <a:lnTo>
                    <a:pt x="276" y="210"/>
                  </a:lnTo>
                  <a:lnTo>
                    <a:pt x="280" y="206"/>
                  </a:lnTo>
                  <a:lnTo>
                    <a:pt x="284" y="202"/>
                  </a:lnTo>
                  <a:lnTo>
                    <a:pt x="284" y="198"/>
                  </a:lnTo>
                  <a:lnTo>
                    <a:pt x="284" y="76"/>
                  </a:lnTo>
                  <a:lnTo>
                    <a:pt x="284" y="76"/>
                  </a:lnTo>
                  <a:lnTo>
                    <a:pt x="284" y="64"/>
                  </a:lnTo>
                  <a:lnTo>
                    <a:pt x="282" y="56"/>
                  </a:lnTo>
                  <a:lnTo>
                    <a:pt x="278" y="46"/>
                  </a:lnTo>
                  <a:lnTo>
                    <a:pt x="272" y="40"/>
                  </a:lnTo>
                  <a:lnTo>
                    <a:pt x="272" y="40"/>
                  </a:lnTo>
                  <a:lnTo>
                    <a:pt x="266" y="34"/>
                  </a:lnTo>
                  <a:lnTo>
                    <a:pt x="258" y="30"/>
                  </a:lnTo>
                  <a:lnTo>
                    <a:pt x="248" y="26"/>
                  </a:lnTo>
                  <a:lnTo>
                    <a:pt x="236" y="26"/>
                  </a:lnTo>
                  <a:lnTo>
                    <a:pt x="236" y="26"/>
                  </a:lnTo>
                  <a:lnTo>
                    <a:pt x="222" y="28"/>
                  </a:lnTo>
                  <a:lnTo>
                    <a:pt x="210" y="32"/>
                  </a:lnTo>
                  <a:lnTo>
                    <a:pt x="198" y="42"/>
                  </a:lnTo>
                  <a:lnTo>
                    <a:pt x="188" y="54"/>
                  </a:lnTo>
                  <a:lnTo>
                    <a:pt x="188" y="54"/>
                  </a:lnTo>
                  <a:lnTo>
                    <a:pt x="188" y="60"/>
                  </a:lnTo>
                  <a:lnTo>
                    <a:pt x="188" y="198"/>
                  </a:lnTo>
                  <a:lnTo>
                    <a:pt x="188" y="198"/>
                  </a:lnTo>
                  <a:lnTo>
                    <a:pt x="190" y="202"/>
                  </a:lnTo>
                  <a:lnTo>
                    <a:pt x="192" y="206"/>
                  </a:lnTo>
                  <a:lnTo>
                    <a:pt x="192" y="206"/>
                  </a:lnTo>
                  <a:lnTo>
                    <a:pt x="200" y="214"/>
                  </a:lnTo>
                  <a:lnTo>
                    <a:pt x="136" y="214"/>
                  </a:lnTo>
                  <a:lnTo>
                    <a:pt x="136" y="214"/>
                  </a:lnTo>
                  <a:lnTo>
                    <a:pt x="142" y="210"/>
                  </a:lnTo>
                  <a:lnTo>
                    <a:pt x="146" y="206"/>
                  </a:lnTo>
                  <a:lnTo>
                    <a:pt x="148" y="202"/>
                  </a:lnTo>
                  <a:lnTo>
                    <a:pt x="148" y="198"/>
                  </a:lnTo>
                  <a:lnTo>
                    <a:pt x="148" y="74"/>
                  </a:lnTo>
                  <a:lnTo>
                    <a:pt x="148" y="74"/>
                  </a:lnTo>
                  <a:lnTo>
                    <a:pt x="148" y="62"/>
                  </a:lnTo>
                  <a:lnTo>
                    <a:pt x="146" y="52"/>
                  </a:lnTo>
                  <a:lnTo>
                    <a:pt x="142" y="44"/>
                  </a:lnTo>
                  <a:lnTo>
                    <a:pt x="136" y="38"/>
                  </a:lnTo>
                  <a:lnTo>
                    <a:pt x="130" y="32"/>
                  </a:lnTo>
                  <a:lnTo>
                    <a:pt x="122" y="28"/>
                  </a:lnTo>
                  <a:lnTo>
                    <a:pt x="112" y="26"/>
                  </a:lnTo>
                  <a:lnTo>
                    <a:pt x="102" y="26"/>
                  </a:lnTo>
                  <a:lnTo>
                    <a:pt x="102" y="26"/>
                  </a:lnTo>
                  <a:lnTo>
                    <a:pt x="88" y="28"/>
                  </a:lnTo>
                  <a:lnTo>
                    <a:pt x="76" y="32"/>
                  </a:lnTo>
                  <a:lnTo>
                    <a:pt x="66" y="38"/>
                  </a:lnTo>
                  <a:lnTo>
                    <a:pt x="56" y="48"/>
                  </a:lnTo>
                  <a:lnTo>
                    <a:pt x="56" y="198"/>
                  </a:lnTo>
                  <a:lnTo>
                    <a:pt x="56" y="198"/>
                  </a:lnTo>
                  <a:lnTo>
                    <a:pt x="56" y="202"/>
                  </a:lnTo>
                  <a:lnTo>
                    <a:pt x="58" y="206"/>
                  </a:lnTo>
                  <a:lnTo>
                    <a:pt x="58" y="206"/>
                  </a:lnTo>
                  <a:lnTo>
                    <a:pt x="68" y="214"/>
                  </a:lnTo>
                  <a:lnTo>
                    <a:pt x="4" y="214"/>
                  </a:lnTo>
                  <a:lnTo>
                    <a:pt x="4" y="214"/>
                  </a:lnTo>
                  <a:lnTo>
                    <a:pt x="10" y="210"/>
                  </a:lnTo>
                  <a:lnTo>
                    <a:pt x="14" y="206"/>
                  </a:lnTo>
                  <a:lnTo>
                    <a:pt x="16" y="202"/>
                  </a:lnTo>
                  <a:lnTo>
                    <a:pt x="16" y="198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16" y="22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6" y="12"/>
                  </a:lnTo>
                  <a:lnTo>
                    <a:pt x="0" y="10"/>
                  </a:lnTo>
                  <a:lnTo>
                    <a:pt x="56" y="0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70" y="20"/>
                  </a:lnTo>
                  <a:lnTo>
                    <a:pt x="86" y="10"/>
                  </a:lnTo>
                  <a:lnTo>
                    <a:pt x="86" y="10"/>
                  </a:lnTo>
                  <a:lnTo>
                    <a:pt x="94" y="6"/>
                  </a:lnTo>
                  <a:lnTo>
                    <a:pt x="102" y="2"/>
                  </a:lnTo>
                  <a:lnTo>
                    <a:pt x="112" y="0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32" y="0"/>
                  </a:lnTo>
                  <a:lnTo>
                    <a:pt x="142" y="2"/>
                  </a:lnTo>
                  <a:lnTo>
                    <a:pt x="150" y="6"/>
                  </a:lnTo>
                  <a:lnTo>
                    <a:pt x="160" y="10"/>
                  </a:lnTo>
                  <a:lnTo>
                    <a:pt x="160" y="10"/>
                  </a:lnTo>
                  <a:lnTo>
                    <a:pt x="168" y="16"/>
                  </a:lnTo>
                  <a:lnTo>
                    <a:pt x="174" y="22"/>
                  </a:lnTo>
                  <a:lnTo>
                    <a:pt x="180" y="30"/>
                  </a:lnTo>
                  <a:lnTo>
                    <a:pt x="184" y="40"/>
                  </a:lnTo>
                  <a:lnTo>
                    <a:pt x="184" y="40"/>
                  </a:lnTo>
                  <a:lnTo>
                    <a:pt x="198" y="24"/>
                  </a:lnTo>
                  <a:lnTo>
                    <a:pt x="216" y="12"/>
                  </a:lnTo>
                  <a:lnTo>
                    <a:pt x="216" y="12"/>
                  </a:lnTo>
                  <a:lnTo>
                    <a:pt x="226" y="6"/>
                  </a:lnTo>
                  <a:lnTo>
                    <a:pt x="236" y="2"/>
                  </a:lnTo>
                  <a:lnTo>
                    <a:pt x="246" y="0"/>
                  </a:lnTo>
                  <a:lnTo>
                    <a:pt x="256" y="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auto">
            <a:xfrm>
              <a:off x="2117" y="1550"/>
              <a:ext cx="130" cy="254"/>
            </a:xfrm>
            <a:custGeom>
              <a:avLst/>
              <a:gdLst>
                <a:gd name="T0" fmla="*/ 60 w 130"/>
                <a:gd name="T1" fmla="*/ 0 h 254"/>
                <a:gd name="T2" fmla="*/ 60 w 130"/>
                <a:gd name="T3" fmla="*/ 42 h 254"/>
                <a:gd name="T4" fmla="*/ 122 w 130"/>
                <a:gd name="T5" fmla="*/ 42 h 254"/>
                <a:gd name="T6" fmla="*/ 106 w 130"/>
                <a:gd name="T7" fmla="*/ 60 h 254"/>
                <a:gd name="T8" fmla="*/ 58 w 130"/>
                <a:gd name="T9" fmla="*/ 60 h 254"/>
                <a:gd name="T10" fmla="*/ 58 w 130"/>
                <a:gd name="T11" fmla="*/ 188 h 254"/>
                <a:gd name="T12" fmla="*/ 58 w 130"/>
                <a:gd name="T13" fmla="*/ 188 h 254"/>
                <a:gd name="T14" fmla="*/ 60 w 130"/>
                <a:gd name="T15" fmla="*/ 200 h 254"/>
                <a:gd name="T16" fmla="*/ 62 w 130"/>
                <a:gd name="T17" fmla="*/ 208 h 254"/>
                <a:gd name="T18" fmla="*/ 64 w 130"/>
                <a:gd name="T19" fmla="*/ 216 h 254"/>
                <a:gd name="T20" fmla="*/ 70 w 130"/>
                <a:gd name="T21" fmla="*/ 224 h 254"/>
                <a:gd name="T22" fmla="*/ 74 w 130"/>
                <a:gd name="T23" fmla="*/ 228 h 254"/>
                <a:gd name="T24" fmla="*/ 82 w 130"/>
                <a:gd name="T25" fmla="*/ 232 h 254"/>
                <a:gd name="T26" fmla="*/ 90 w 130"/>
                <a:gd name="T27" fmla="*/ 234 h 254"/>
                <a:gd name="T28" fmla="*/ 100 w 130"/>
                <a:gd name="T29" fmla="*/ 236 h 254"/>
                <a:gd name="T30" fmla="*/ 100 w 130"/>
                <a:gd name="T31" fmla="*/ 236 h 254"/>
                <a:gd name="T32" fmla="*/ 110 w 130"/>
                <a:gd name="T33" fmla="*/ 234 h 254"/>
                <a:gd name="T34" fmla="*/ 116 w 130"/>
                <a:gd name="T35" fmla="*/ 232 h 254"/>
                <a:gd name="T36" fmla="*/ 116 w 130"/>
                <a:gd name="T37" fmla="*/ 232 h 254"/>
                <a:gd name="T38" fmla="*/ 130 w 130"/>
                <a:gd name="T39" fmla="*/ 224 h 254"/>
                <a:gd name="T40" fmla="*/ 130 w 130"/>
                <a:gd name="T41" fmla="*/ 224 h 254"/>
                <a:gd name="T42" fmla="*/ 128 w 130"/>
                <a:gd name="T43" fmla="*/ 228 h 254"/>
                <a:gd name="T44" fmla="*/ 126 w 130"/>
                <a:gd name="T45" fmla="*/ 234 h 254"/>
                <a:gd name="T46" fmla="*/ 114 w 130"/>
                <a:gd name="T47" fmla="*/ 244 h 254"/>
                <a:gd name="T48" fmla="*/ 114 w 130"/>
                <a:gd name="T49" fmla="*/ 244 h 254"/>
                <a:gd name="T50" fmla="*/ 108 w 130"/>
                <a:gd name="T51" fmla="*/ 248 h 254"/>
                <a:gd name="T52" fmla="*/ 100 w 130"/>
                <a:gd name="T53" fmla="*/ 252 h 254"/>
                <a:gd name="T54" fmla="*/ 92 w 130"/>
                <a:gd name="T55" fmla="*/ 254 h 254"/>
                <a:gd name="T56" fmla="*/ 84 w 130"/>
                <a:gd name="T57" fmla="*/ 254 h 254"/>
                <a:gd name="T58" fmla="*/ 84 w 130"/>
                <a:gd name="T59" fmla="*/ 254 h 254"/>
                <a:gd name="T60" fmla="*/ 70 w 130"/>
                <a:gd name="T61" fmla="*/ 254 h 254"/>
                <a:gd name="T62" fmla="*/ 58 w 130"/>
                <a:gd name="T63" fmla="*/ 250 h 254"/>
                <a:gd name="T64" fmla="*/ 46 w 130"/>
                <a:gd name="T65" fmla="*/ 244 h 254"/>
                <a:gd name="T66" fmla="*/ 38 w 130"/>
                <a:gd name="T67" fmla="*/ 236 h 254"/>
                <a:gd name="T68" fmla="*/ 38 w 130"/>
                <a:gd name="T69" fmla="*/ 236 h 254"/>
                <a:gd name="T70" fmla="*/ 30 w 130"/>
                <a:gd name="T71" fmla="*/ 228 h 254"/>
                <a:gd name="T72" fmla="*/ 24 w 130"/>
                <a:gd name="T73" fmla="*/ 216 h 254"/>
                <a:gd name="T74" fmla="*/ 22 w 130"/>
                <a:gd name="T75" fmla="*/ 204 h 254"/>
                <a:gd name="T76" fmla="*/ 20 w 130"/>
                <a:gd name="T77" fmla="*/ 188 h 254"/>
                <a:gd name="T78" fmla="*/ 20 w 130"/>
                <a:gd name="T79" fmla="*/ 60 h 254"/>
                <a:gd name="T80" fmla="*/ 0 w 130"/>
                <a:gd name="T81" fmla="*/ 60 h 254"/>
                <a:gd name="T82" fmla="*/ 60 w 130"/>
                <a:gd name="T83" fmla="*/ 0 h 254"/>
                <a:gd name="T84" fmla="*/ 60 w 130"/>
                <a:gd name="T85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0" h="254">
                  <a:moveTo>
                    <a:pt x="60" y="0"/>
                  </a:moveTo>
                  <a:lnTo>
                    <a:pt x="60" y="42"/>
                  </a:lnTo>
                  <a:lnTo>
                    <a:pt x="122" y="42"/>
                  </a:lnTo>
                  <a:lnTo>
                    <a:pt x="106" y="60"/>
                  </a:lnTo>
                  <a:lnTo>
                    <a:pt x="58" y="60"/>
                  </a:lnTo>
                  <a:lnTo>
                    <a:pt x="58" y="188"/>
                  </a:lnTo>
                  <a:lnTo>
                    <a:pt x="58" y="188"/>
                  </a:lnTo>
                  <a:lnTo>
                    <a:pt x="60" y="200"/>
                  </a:lnTo>
                  <a:lnTo>
                    <a:pt x="62" y="208"/>
                  </a:lnTo>
                  <a:lnTo>
                    <a:pt x="64" y="216"/>
                  </a:lnTo>
                  <a:lnTo>
                    <a:pt x="70" y="224"/>
                  </a:lnTo>
                  <a:lnTo>
                    <a:pt x="74" y="228"/>
                  </a:lnTo>
                  <a:lnTo>
                    <a:pt x="82" y="232"/>
                  </a:lnTo>
                  <a:lnTo>
                    <a:pt x="90" y="234"/>
                  </a:lnTo>
                  <a:lnTo>
                    <a:pt x="100" y="236"/>
                  </a:lnTo>
                  <a:lnTo>
                    <a:pt x="100" y="236"/>
                  </a:lnTo>
                  <a:lnTo>
                    <a:pt x="110" y="234"/>
                  </a:lnTo>
                  <a:lnTo>
                    <a:pt x="116" y="232"/>
                  </a:lnTo>
                  <a:lnTo>
                    <a:pt x="116" y="232"/>
                  </a:lnTo>
                  <a:lnTo>
                    <a:pt x="130" y="224"/>
                  </a:lnTo>
                  <a:lnTo>
                    <a:pt x="130" y="224"/>
                  </a:lnTo>
                  <a:lnTo>
                    <a:pt x="128" y="228"/>
                  </a:lnTo>
                  <a:lnTo>
                    <a:pt x="126" y="234"/>
                  </a:lnTo>
                  <a:lnTo>
                    <a:pt x="114" y="244"/>
                  </a:lnTo>
                  <a:lnTo>
                    <a:pt x="114" y="244"/>
                  </a:lnTo>
                  <a:lnTo>
                    <a:pt x="108" y="248"/>
                  </a:lnTo>
                  <a:lnTo>
                    <a:pt x="100" y="252"/>
                  </a:lnTo>
                  <a:lnTo>
                    <a:pt x="92" y="254"/>
                  </a:lnTo>
                  <a:lnTo>
                    <a:pt x="84" y="254"/>
                  </a:lnTo>
                  <a:lnTo>
                    <a:pt x="84" y="254"/>
                  </a:lnTo>
                  <a:lnTo>
                    <a:pt x="70" y="254"/>
                  </a:lnTo>
                  <a:lnTo>
                    <a:pt x="58" y="250"/>
                  </a:lnTo>
                  <a:lnTo>
                    <a:pt x="46" y="244"/>
                  </a:lnTo>
                  <a:lnTo>
                    <a:pt x="38" y="236"/>
                  </a:lnTo>
                  <a:lnTo>
                    <a:pt x="38" y="236"/>
                  </a:lnTo>
                  <a:lnTo>
                    <a:pt x="30" y="228"/>
                  </a:lnTo>
                  <a:lnTo>
                    <a:pt x="24" y="216"/>
                  </a:lnTo>
                  <a:lnTo>
                    <a:pt x="22" y="204"/>
                  </a:lnTo>
                  <a:lnTo>
                    <a:pt x="20" y="188"/>
                  </a:lnTo>
                  <a:lnTo>
                    <a:pt x="20" y="60"/>
                  </a:lnTo>
                  <a:lnTo>
                    <a:pt x="0" y="60"/>
                  </a:lnTo>
                  <a:lnTo>
                    <a:pt x="60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19" name="Freeform 18"/>
            <p:cNvSpPr>
              <a:spLocks noEditPoints="1"/>
            </p:cNvSpPr>
            <p:nvPr userDrawn="1"/>
          </p:nvSpPr>
          <p:spPr bwMode="auto">
            <a:xfrm>
              <a:off x="2245" y="1586"/>
              <a:ext cx="200" cy="218"/>
            </a:xfrm>
            <a:custGeom>
              <a:avLst/>
              <a:gdLst>
                <a:gd name="T0" fmla="*/ 102 w 200"/>
                <a:gd name="T1" fmla="*/ 0 h 218"/>
                <a:gd name="T2" fmla="*/ 130 w 200"/>
                <a:gd name="T3" fmla="*/ 4 h 218"/>
                <a:gd name="T4" fmla="*/ 156 w 200"/>
                <a:gd name="T5" fmla="*/ 16 h 218"/>
                <a:gd name="T6" fmla="*/ 166 w 200"/>
                <a:gd name="T7" fmla="*/ 24 h 218"/>
                <a:gd name="T8" fmla="*/ 184 w 200"/>
                <a:gd name="T9" fmla="*/ 44 h 218"/>
                <a:gd name="T10" fmla="*/ 190 w 200"/>
                <a:gd name="T11" fmla="*/ 56 h 218"/>
                <a:gd name="T12" fmla="*/ 198 w 200"/>
                <a:gd name="T13" fmla="*/ 82 h 218"/>
                <a:gd name="T14" fmla="*/ 200 w 200"/>
                <a:gd name="T15" fmla="*/ 110 h 218"/>
                <a:gd name="T16" fmla="*/ 200 w 200"/>
                <a:gd name="T17" fmla="*/ 122 h 218"/>
                <a:gd name="T18" fmla="*/ 192 w 200"/>
                <a:gd name="T19" fmla="*/ 148 h 218"/>
                <a:gd name="T20" fmla="*/ 188 w 200"/>
                <a:gd name="T21" fmla="*/ 162 h 218"/>
                <a:gd name="T22" fmla="*/ 172 w 200"/>
                <a:gd name="T23" fmla="*/ 184 h 218"/>
                <a:gd name="T24" fmla="*/ 152 w 200"/>
                <a:gd name="T25" fmla="*/ 204 h 218"/>
                <a:gd name="T26" fmla="*/ 140 w 200"/>
                <a:gd name="T27" fmla="*/ 210 h 218"/>
                <a:gd name="T28" fmla="*/ 114 w 200"/>
                <a:gd name="T29" fmla="*/ 218 h 218"/>
                <a:gd name="T30" fmla="*/ 100 w 200"/>
                <a:gd name="T31" fmla="*/ 218 h 218"/>
                <a:gd name="T32" fmla="*/ 66 w 200"/>
                <a:gd name="T33" fmla="*/ 214 h 218"/>
                <a:gd name="T34" fmla="*/ 48 w 200"/>
                <a:gd name="T35" fmla="*/ 206 h 218"/>
                <a:gd name="T36" fmla="*/ 32 w 200"/>
                <a:gd name="T37" fmla="*/ 192 h 218"/>
                <a:gd name="T38" fmla="*/ 26 w 200"/>
                <a:gd name="T39" fmla="*/ 186 h 218"/>
                <a:gd name="T40" fmla="*/ 8 w 200"/>
                <a:gd name="T41" fmla="*/ 150 h 218"/>
                <a:gd name="T42" fmla="*/ 0 w 200"/>
                <a:gd name="T43" fmla="*/ 110 h 218"/>
                <a:gd name="T44" fmla="*/ 2 w 200"/>
                <a:gd name="T45" fmla="*/ 96 h 218"/>
                <a:gd name="T46" fmla="*/ 8 w 200"/>
                <a:gd name="T47" fmla="*/ 70 h 218"/>
                <a:gd name="T48" fmla="*/ 14 w 200"/>
                <a:gd name="T49" fmla="*/ 56 h 218"/>
                <a:gd name="T50" fmla="*/ 28 w 200"/>
                <a:gd name="T51" fmla="*/ 34 h 218"/>
                <a:gd name="T52" fmla="*/ 48 w 200"/>
                <a:gd name="T53" fmla="*/ 16 h 218"/>
                <a:gd name="T54" fmla="*/ 60 w 200"/>
                <a:gd name="T55" fmla="*/ 8 h 218"/>
                <a:gd name="T56" fmla="*/ 86 w 200"/>
                <a:gd name="T57" fmla="*/ 0 h 218"/>
                <a:gd name="T58" fmla="*/ 102 w 200"/>
                <a:gd name="T59" fmla="*/ 0 h 218"/>
                <a:gd name="T60" fmla="*/ 98 w 200"/>
                <a:gd name="T61" fmla="*/ 16 h 218"/>
                <a:gd name="T62" fmla="*/ 72 w 200"/>
                <a:gd name="T63" fmla="*/ 24 h 218"/>
                <a:gd name="T64" fmla="*/ 54 w 200"/>
                <a:gd name="T65" fmla="*/ 46 h 218"/>
                <a:gd name="T66" fmla="*/ 48 w 200"/>
                <a:gd name="T67" fmla="*/ 60 h 218"/>
                <a:gd name="T68" fmla="*/ 42 w 200"/>
                <a:gd name="T69" fmla="*/ 92 h 218"/>
                <a:gd name="T70" fmla="*/ 42 w 200"/>
                <a:gd name="T71" fmla="*/ 112 h 218"/>
                <a:gd name="T72" fmla="*/ 48 w 200"/>
                <a:gd name="T73" fmla="*/ 148 h 218"/>
                <a:gd name="T74" fmla="*/ 60 w 200"/>
                <a:gd name="T75" fmla="*/ 176 h 218"/>
                <a:gd name="T76" fmla="*/ 68 w 200"/>
                <a:gd name="T77" fmla="*/ 188 h 218"/>
                <a:gd name="T78" fmla="*/ 90 w 200"/>
                <a:gd name="T79" fmla="*/ 200 h 218"/>
                <a:gd name="T80" fmla="*/ 104 w 200"/>
                <a:gd name="T81" fmla="*/ 200 h 218"/>
                <a:gd name="T82" fmla="*/ 128 w 200"/>
                <a:gd name="T83" fmla="*/ 192 h 218"/>
                <a:gd name="T84" fmla="*/ 146 w 200"/>
                <a:gd name="T85" fmla="*/ 172 h 218"/>
                <a:gd name="T86" fmla="*/ 152 w 200"/>
                <a:gd name="T87" fmla="*/ 158 h 218"/>
                <a:gd name="T88" fmla="*/ 158 w 200"/>
                <a:gd name="T89" fmla="*/ 126 h 218"/>
                <a:gd name="T90" fmla="*/ 158 w 200"/>
                <a:gd name="T91" fmla="*/ 106 h 218"/>
                <a:gd name="T92" fmla="*/ 150 w 200"/>
                <a:gd name="T93" fmla="*/ 60 h 218"/>
                <a:gd name="T94" fmla="*/ 142 w 200"/>
                <a:gd name="T95" fmla="*/ 42 h 218"/>
                <a:gd name="T96" fmla="*/ 130 w 200"/>
                <a:gd name="T97" fmla="*/ 28 h 218"/>
                <a:gd name="T98" fmla="*/ 116 w 200"/>
                <a:gd name="T99" fmla="*/ 20 h 218"/>
                <a:gd name="T100" fmla="*/ 98 w 200"/>
                <a:gd name="T101" fmla="*/ 1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0" h="218">
                  <a:moveTo>
                    <a:pt x="102" y="0"/>
                  </a:moveTo>
                  <a:lnTo>
                    <a:pt x="102" y="0"/>
                  </a:lnTo>
                  <a:lnTo>
                    <a:pt x="116" y="0"/>
                  </a:lnTo>
                  <a:lnTo>
                    <a:pt x="130" y="4"/>
                  </a:lnTo>
                  <a:lnTo>
                    <a:pt x="144" y="8"/>
                  </a:lnTo>
                  <a:lnTo>
                    <a:pt x="156" y="16"/>
                  </a:lnTo>
                  <a:lnTo>
                    <a:pt x="156" y="16"/>
                  </a:lnTo>
                  <a:lnTo>
                    <a:pt x="166" y="24"/>
                  </a:lnTo>
                  <a:lnTo>
                    <a:pt x="176" y="34"/>
                  </a:lnTo>
                  <a:lnTo>
                    <a:pt x="184" y="44"/>
                  </a:lnTo>
                  <a:lnTo>
                    <a:pt x="190" y="56"/>
                  </a:lnTo>
                  <a:lnTo>
                    <a:pt x="190" y="56"/>
                  </a:lnTo>
                  <a:lnTo>
                    <a:pt x="194" y="70"/>
                  </a:lnTo>
                  <a:lnTo>
                    <a:pt x="198" y="82"/>
                  </a:lnTo>
                  <a:lnTo>
                    <a:pt x="200" y="96"/>
                  </a:lnTo>
                  <a:lnTo>
                    <a:pt x="200" y="110"/>
                  </a:lnTo>
                  <a:lnTo>
                    <a:pt x="200" y="110"/>
                  </a:lnTo>
                  <a:lnTo>
                    <a:pt x="200" y="122"/>
                  </a:lnTo>
                  <a:lnTo>
                    <a:pt x="196" y="136"/>
                  </a:lnTo>
                  <a:lnTo>
                    <a:pt x="192" y="148"/>
                  </a:lnTo>
                  <a:lnTo>
                    <a:pt x="188" y="162"/>
                  </a:lnTo>
                  <a:lnTo>
                    <a:pt x="188" y="162"/>
                  </a:lnTo>
                  <a:lnTo>
                    <a:pt x="180" y="174"/>
                  </a:lnTo>
                  <a:lnTo>
                    <a:pt x="172" y="184"/>
                  </a:lnTo>
                  <a:lnTo>
                    <a:pt x="162" y="194"/>
                  </a:lnTo>
                  <a:lnTo>
                    <a:pt x="152" y="204"/>
                  </a:lnTo>
                  <a:lnTo>
                    <a:pt x="152" y="204"/>
                  </a:lnTo>
                  <a:lnTo>
                    <a:pt x="140" y="210"/>
                  </a:lnTo>
                  <a:lnTo>
                    <a:pt x="128" y="214"/>
                  </a:lnTo>
                  <a:lnTo>
                    <a:pt x="114" y="218"/>
                  </a:lnTo>
                  <a:lnTo>
                    <a:pt x="100" y="218"/>
                  </a:lnTo>
                  <a:lnTo>
                    <a:pt x="100" y="218"/>
                  </a:lnTo>
                  <a:lnTo>
                    <a:pt x="78" y="216"/>
                  </a:lnTo>
                  <a:lnTo>
                    <a:pt x="66" y="214"/>
                  </a:lnTo>
                  <a:lnTo>
                    <a:pt x="58" y="210"/>
                  </a:lnTo>
                  <a:lnTo>
                    <a:pt x="48" y="206"/>
                  </a:lnTo>
                  <a:lnTo>
                    <a:pt x="40" y="200"/>
                  </a:lnTo>
                  <a:lnTo>
                    <a:pt x="32" y="192"/>
                  </a:lnTo>
                  <a:lnTo>
                    <a:pt x="26" y="186"/>
                  </a:lnTo>
                  <a:lnTo>
                    <a:pt x="26" y="186"/>
                  </a:lnTo>
                  <a:lnTo>
                    <a:pt x="14" y="168"/>
                  </a:lnTo>
                  <a:lnTo>
                    <a:pt x="8" y="150"/>
                  </a:lnTo>
                  <a:lnTo>
                    <a:pt x="2" y="130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2" y="96"/>
                  </a:lnTo>
                  <a:lnTo>
                    <a:pt x="4" y="82"/>
                  </a:lnTo>
                  <a:lnTo>
                    <a:pt x="8" y="70"/>
                  </a:lnTo>
                  <a:lnTo>
                    <a:pt x="14" y="56"/>
                  </a:lnTo>
                  <a:lnTo>
                    <a:pt x="14" y="56"/>
                  </a:lnTo>
                  <a:lnTo>
                    <a:pt x="20" y="44"/>
                  </a:lnTo>
                  <a:lnTo>
                    <a:pt x="28" y="34"/>
                  </a:lnTo>
                  <a:lnTo>
                    <a:pt x="38" y="24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60" y="8"/>
                  </a:lnTo>
                  <a:lnTo>
                    <a:pt x="74" y="4"/>
                  </a:lnTo>
                  <a:lnTo>
                    <a:pt x="86" y="0"/>
                  </a:lnTo>
                  <a:lnTo>
                    <a:pt x="102" y="0"/>
                  </a:lnTo>
                  <a:lnTo>
                    <a:pt x="102" y="0"/>
                  </a:lnTo>
                  <a:close/>
                  <a:moveTo>
                    <a:pt x="98" y="16"/>
                  </a:moveTo>
                  <a:lnTo>
                    <a:pt x="98" y="16"/>
                  </a:lnTo>
                  <a:lnTo>
                    <a:pt x="84" y="18"/>
                  </a:lnTo>
                  <a:lnTo>
                    <a:pt x="72" y="24"/>
                  </a:lnTo>
                  <a:lnTo>
                    <a:pt x="62" y="34"/>
                  </a:lnTo>
                  <a:lnTo>
                    <a:pt x="54" y="46"/>
                  </a:lnTo>
                  <a:lnTo>
                    <a:pt x="54" y="46"/>
                  </a:lnTo>
                  <a:lnTo>
                    <a:pt x="48" y="60"/>
                  </a:lnTo>
                  <a:lnTo>
                    <a:pt x="44" y="76"/>
                  </a:lnTo>
                  <a:lnTo>
                    <a:pt x="42" y="92"/>
                  </a:lnTo>
                  <a:lnTo>
                    <a:pt x="42" y="112"/>
                  </a:lnTo>
                  <a:lnTo>
                    <a:pt x="42" y="112"/>
                  </a:lnTo>
                  <a:lnTo>
                    <a:pt x="44" y="130"/>
                  </a:lnTo>
                  <a:lnTo>
                    <a:pt x="48" y="148"/>
                  </a:lnTo>
                  <a:lnTo>
                    <a:pt x="52" y="162"/>
                  </a:lnTo>
                  <a:lnTo>
                    <a:pt x="60" y="176"/>
                  </a:lnTo>
                  <a:lnTo>
                    <a:pt x="60" y="176"/>
                  </a:lnTo>
                  <a:lnTo>
                    <a:pt x="68" y="188"/>
                  </a:lnTo>
                  <a:lnTo>
                    <a:pt x="80" y="196"/>
                  </a:lnTo>
                  <a:lnTo>
                    <a:pt x="90" y="200"/>
                  </a:lnTo>
                  <a:lnTo>
                    <a:pt x="104" y="200"/>
                  </a:lnTo>
                  <a:lnTo>
                    <a:pt x="104" y="200"/>
                  </a:lnTo>
                  <a:lnTo>
                    <a:pt x="116" y="198"/>
                  </a:lnTo>
                  <a:lnTo>
                    <a:pt x="128" y="192"/>
                  </a:lnTo>
                  <a:lnTo>
                    <a:pt x="138" y="184"/>
                  </a:lnTo>
                  <a:lnTo>
                    <a:pt x="146" y="172"/>
                  </a:lnTo>
                  <a:lnTo>
                    <a:pt x="146" y="172"/>
                  </a:lnTo>
                  <a:lnTo>
                    <a:pt x="152" y="158"/>
                  </a:lnTo>
                  <a:lnTo>
                    <a:pt x="156" y="142"/>
                  </a:lnTo>
                  <a:lnTo>
                    <a:pt x="158" y="126"/>
                  </a:lnTo>
                  <a:lnTo>
                    <a:pt x="158" y="106"/>
                  </a:lnTo>
                  <a:lnTo>
                    <a:pt x="158" y="106"/>
                  </a:lnTo>
                  <a:lnTo>
                    <a:pt x="156" y="82"/>
                  </a:lnTo>
                  <a:lnTo>
                    <a:pt x="150" y="60"/>
                  </a:lnTo>
                  <a:lnTo>
                    <a:pt x="150" y="60"/>
                  </a:lnTo>
                  <a:lnTo>
                    <a:pt x="142" y="42"/>
                  </a:lnTo>
                  <a:lnTo>
                    <a:pt x="130" y="28"/>
                  </a:lnTo>
                  <a:lnTo>
                    <a:pt x="130" y="28"/>
                  </a:lnTo>
                  <a:lnTo>
                    <a:pt x="124" y="22"/>
                  </a:lnTo>
                  <a:lnTo>
                    <a:pt x="116" y="20"/>
                  </a:lnTo>
                  <a:lnTo>
                    <a:pt x="106" y="16"/>
                  </a:lnTo>
                  <a:lnTo>
                    <a:pt x="98" y="16"/>
                  </a:lnTo>
                  <a:lnTo>
                    <a:pt x="98" y="16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20" name="Freeform 19"/>
            <p:cNvSpPr>
              <a:spLocks/>
            </p:cNvSpPr>
            <p:nvPr userDrawn="1"/>
          </p:nvSpPr>
          <p:spPr bwMode="auto">
            <a:xfrm>
              <a:off x="2453" y="1586"/>
              <a:ext cx="200" cy="214"/>
            </a:xfrm>
            <a:custGeom>
              <a:avLst/>
              <a:gdLst>
                <a:gd name="T0" fmla="*/ 120 w 200"/>
                <a:gd name="T1" fmla="*/ 0 h 214"/>
                <a:gd name="T2" fmla="*/ 154 w 200"/>
                <a:gd name="T3" fmla="*/ 8 h 214"/>
                <a:gd name="T4" fmla="*/ 168 w 200"/>
                <a:gd name="T5" fmla="*/ 16 h 214"/>
                <a:gd name="T6" fmla="*/ 178 w 200"/>
                <a:gd name="T7" fmla="*/ 30 h 214"/>
                <a:gd name="T8" fmla="*/ 186 w 200"/>
                <a:gd name="T9" fmla="*/ 44 h 214"/>
                <a:gd name="T10" fmla="*/ 188 w 200"/>
                <a:gd name="T11" fmla="*/ 62 h 214"/>
                <a:gd name="T12" fmla="*/ 188 w 200"/>
                <a:gd name="T13" fmla="*/ 198 h 214"/>
                <a:gd name="T14" fmla="*/ 190 w 200"/>
                <a:gd name="T15" fmla="*/ 206 h 214"/>
                <a:gd name="T16" fmla="*/ 200 w 200"/>
                <a:gd name="T17" fmla="*/ 214 h 214"/>
                <a:gd name="T18" fmla="*/ 138 w 200"/>
                <a:gd name="T19" fmla="*/ 214 h 214"/>
                <a:gd name="T20" fmla="*/ 146 w 200"/>
                <a:gd name="T21" fmla="*/ 206 h 214"/>
                <a:gd name="T22" fmla="*/ 150 w 200"/>
                <a:gd name="T23" fmla="*/ 198 h 214"/>
                <a:gd name="T24" fmla="*/ 150 w 200"/>
                <a:gd name="T25" fmla="*/ 78 h 214"/>
                <a:gd name="T26" fmla="*/ 146 w 200"/>
                <a:gd name="T27" fmla="*/ 56 h 214"/>
                <a:gd name="T28" fmla="*/ 138 w 200"/>
                <a:gd name="T29" fmla="*/ 40 h 214"/>
                <a:gd name="T30" fmla="*/ 122 w 200"/>
                <a:gd name="T31" fmla="*/ 30 h 214"/>
                <a:gd name="T32" fmla="*/ 102 w 200"/>
                <a:gd name="T33" fmla="*/ 26 h 214"/>
                <a:gd name="T34" fmla="*/ 88 w 200"/>
                <a:gd name="T35" fmla="*/ 28 h 214"/>
                <a:gd name="T36" fmla="*/ 76 w 200"/>
                <a:gd name="T37" fmla="*/ 34 h 214"/>
                <a:gd name="T38" fmla="*/ 56 w 200"/>
                <a:gd name="T39" fmla="*/ 50 h 214"/>
                <a:gd name="T40" fmla="*/ 56 w 200"/>
                <a:gd name="T41" fmla="*/ 198 h 214"/>
                <a:gd name="T42" fmla="*/ 58 w 200"/>
                <a:gd name="T43" fmla="*/ 206 h 214"/>
                <a:gd name="T44" fmla="*/ 68 w 200"/>
                <a:gd name="T45" fmla="*/ 214 h 214"/>
                <a:gd name="T46" fmla="*/ 4 w 200"/>
                <a:gd name="T47" fmla="*/ 214 h 214"/>
                <a:gd name="T48" fmla="*/ 12 w 200"/>
                <a:gd name="T49" fmla="*/ 206 h 214"/>
                <a:gd name="T50" fmla="*/ 16 w 200"/>
                <a:gd name="T51" fmla="*/ 198 h 214"/>
                <a:gd name="T52" fmla="*/ 16 w 200"/>
                <a:gd name="T53" fmla="*/ 28 h 214"/>
                <a:gd name="T54" fmla="*/ 12 w 200"/>
                <a:gd name="T55" fmla="*/ 18 h 214"/>
                <a:gd name="T56" fmla="*/ 0 w 200"/>
                <a:gd name="T57" fmla="*/ 10 h 214"/>
                <a:gd name="T58" fmla="*/ 56 w 200"/>
                <a:gd name="T59" fmla="*/ 32 h 214"/>
                <a:gd name="T60" fmla="*/ 68 w 200"/>
                <a:gd name="T61" fmla="*/ 20 h 214"/>
                <a:gd name="T62" fmla="*/ 84 w 200"/>
                <a:gd name="T63" fmla="*/ 10 h 214"/>
                <a:gd name="T64" fmla="*/ 102 w 200"/>
                <a:gd name="T65" fmla="*/ 2 h 214"/>
                <a:gd name="T66" fmla="*/ 120 w 200"/>
                <a:gd name="T67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0" h="214">
                  <a:moveTo>
                    <a:pt x="120" y="0"/>
                  </a:moveTo>
                  <a:lnTo>
                    <a:pt x="120" y="0"/>
                  </a:lnTo>
                  <a:lnTo>
                    <a:pt x="138" y="2"/>
                  </a:lnTo>
                  <a:lnTo>
                    <a:pt x="154" y="8"/>
                  </a:lnTo>
                  <a:lnTo>
                    <a:pt x="154" y="8"/>
                  </a:lnTo>
                  <a:lnTo>
                    <a:pt x="168" y="16"/>
                  </a:lnTo>
                  <a:lnTo>
                    <a:pt x="178" y="30"/>
                  </a:lnTo>
                  <a:lnTo>
                    <a:pt x="178" y="30"/>
                  </a:lnTo>
                  <a:lnTo>
                    <a:pt x="182" y="36"/>
                  </a:lnTo>
                  <a:lnTo>
                    <a:pt x="186" y="44"/>
                  </a:lnTo>
                  <a:lnTo>
                    <a:pt x="188" y="54"/>
                  </a:lnTo>
                  <a:lnTo>
                    <a:pt x="188" y="62"/>
                  </a:lnTo>
                  <a:lnTo>
                    <a:pt x="188" y="198"/>
                  </a:lnTo>
                  <a:lnTo>
                    <a:pt x="188" y="198"/>
                  </a:lnTo>
                  <a:lnTo>
                    <a:pt x="188" y="202"/>
                  </a:lnTo>
                  <a:lnTo>
                    <a:pt x="190" y="206"/>
                  </a:lnTo>
                  <a:lnTo>
                    <a:pt x="190" y="206"/>
                  </a:lnTo>
                  <a:lnTo>
                    <a:pt x="200" y="214"/>
                  </a:lnTo>
                  <a:lnTo>
                    <a:pt x="138" y="214"/>
                  </a:lnTo>
                  <a:lnTo>
                    <a:pt x="138" y="214"/>
                  </a:lnTo>
                  <a:lnTo>
                    <a:pt x="142" y="212"/>
                  </a:lnTo>
                  <a:lnTo>
                    <a:pt x="146" y="206"/>
                  </a:lnTo>
                  <a:lnTo>
                    <a:pt x="148" y="202"/>
                  </a:lnTo>
                  <a:lnTo>
                    <a:pt x="150" y="198"/>
                  </a:lnTo>
                  <a:lnTo>
                    <a:pt x="150" y="78"/>
                  </a:lnTo>
                  <a:lnTo>
                    <a:pt x="150" y="78"/>
                  </a:lnTo>
                  <a:lnTo>
                    <a:pt x="148" y="66"/>
                  </a:lnTo>
                  <a:lnTo>
                    <a:pt x="146" y="56"/>
                  </a:lnTo>
                  <a:lnTo>
                    <a:pt x="142" y="46"/>
                  </a:lnTo>
                  <a:lnTo>
                    <a:pt x="138" y="40"/>
                  </a:lnTo>
                  <a:lnTo>
                    <a:pt x="130" y="34"/>
                  </a:lnTo>
                  <a:lnTo>
                    <a:pt x="122" y="30"/>
                  </a:lnTo>
                  <a:lnTo>
                    <a:pt x="112" y="28"/>
                  </a:lnTo>
                  <a:lnTo>
                    <a:pt x="102" y="26"/>
                  </a:lnTo>
                  <a:lnTo>
                    <a:pt x="102" y="26"/>
                  </a:lnTo>
                  <a:lnTo>
                    <a:pt x="88" y="28"/>
                  </a:lnTo>
                  <a:lnTo>
                    <a:pt x="76" y="34"/>
                  </a:lnTo>
                  <a:lnTo>
                    <a:pt x="76" y="34"/>
                  </a:lnTo>
                  <a:lnTo>
                    <a:pt x="64" y="40"/>
                  </a:lnTo>
                  <a:lnTo>
                    <a:pt x="56" y="50"/>
                  </a:lnTo>
                  <a:lnTo>
                    <a:pt x="56" y="198"/>
                  </a:lnTo>
                  <a:lnTo>
                    <a:pt x="56" y="198"/>
                  </a:lnTo>
                  <a:lnTo>
                    <a:pt x="56" y="202"/>
                  </a:lnTo>
                  <a:lnTo>
                    <a:pt x="58" y="206"/>
                  </a:lnTo>
                  <a:lnTo>
                    <a:pt x="58" y="206"/>
                  </a:lnTo>
                  <a:lnTo>
                    <a:pt x="68" y="214"/>
                  </a:lnTo>
                  <a:lnTo>
                    <a:pt x="4" y="214"/>
                  </a:lnTo>
                  <a:lnTo>
                    <a:pt x="4" y="214"/>
                  </a:lnTo>
                  <a:lnTo>
                    <a:pt x="10" y="212"/>
                  </a:lnTo>
                  <a:lnTo>
                    <a:pt x="12" y="206"/>
                  </a:lnTo>
                  <a:lnTo>
                    <a:pt x="14" y="202"/>
                  </a:lnTo>
                  <a:lnTo>
                    <a:pt x="16" y="198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14" y="22"/>
                  </a:lnTo>
                  <a:lnTo>
                    <a:pt x="12" y="18"/>
                  </a:lnTo>
                  <a:lnTo>
                    <a:pt x="8" y="14"/>
                  </a:lnTo>
                  <a:lnTo>
                    <a:pt x="0" y="10"/>
                  </a:lnTo>
                  <a:lnTo>
                    <a:pt x="56" y="0"/>
                  </a:lnTo>
                  <a:lnTo>
                    <a:pt x="56" y="32"/>
                  </a:lnTo>
                  <a:lnTo>
                    <a:pt x="56" y="32"/>
                  </a:lnTo>
                  <a:lnTo>
                    <a:pt x="68" y="20"/>
                  </a:lnTo>
                  <a:lnTo>
                    <a:pt x="84" y="10"/>
                  </a:lnTo>
                  <a:lnTo>
                    <a:pt x="84" y="10"/>
                  </a:lnTo>
                  <a:lnTo>
                    <a:pt x="94" y="6"/>
                  </a:lnTo>
                  <a:lnTo>
                    <a:pt x="102" y="2"/>
                  </a:lnTo>
                  <a:lnTo>
                    <a:pt x="112" y="0"/>
                  </a:lnTo>
                  <a:lnTo>
                    <a:pt x="120" y="0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21" name="Freeform 20"/>
            <p:cNvSpPr>
              <a:spLocks/>
            </p:cNvSpPr>
            <p:nvPr userDrawn="1"/>
          </p:nvSpPr>
          <p:spPr bwMode="auto">
            <a:xfrm>
              <a:off x="1901" y="1586"/>
              <a:ext cx="206" cy="318"/>
            </a:xfrm>
            <a:custGeom>
              <a:avLst/>
              <a:gdLst>
                <a:gd name="T0" fmla="*/ 198 w 206"/>
                <a:gd name="T1" fmla="*/ 60 h 318"/>
                <a:gd name="T2" fmla="*/ 176 w 206"/>
                <a:gd name="T3" fmla="*/ 26 h 318"/>
                <a:gd name="T4" fmla="*/ 162 w 206"/>
                <a:gd name="T5" fmla="*/ 14 h 318"/>
                <a:gd name="T6" fmla="*/ 148 w 206"/>
                <a:gd name="T7" fmla="*/ 6 h 318"/>
                <a:gd name="T8" fmla="*/ 116 w 206"/>
                <a:gd name="T9" fmla="*/ 0 h 318"/>
                <a:gd name="T10" fmla="*/ 98 w 206"/>
                <a:gd name="T11" fmla="*/ 2 h 318"/>
                <a:gd name="T12" fmla="*/ 80 w 206"/>
                <a:gd name="T13" fmla="*/ 8 h 318"/>
                <a:gd name="T14" fmla="*/ 54 w 206"/>
                <a:gd name="T15" fmla="*/ 28 h 318"/>
                <a:gd name="T16" fmla="*/ 0 w 206"/>
                <a:gd name="T17" fmla="*/ 12 h 318"/>
                <a:gd name="T18" fmla="*/ 6 w 206"/>
                <a:gd name="T19" fmla="*/ 14 h 318"/>
                <a:gd name="T20" fmla="*/ 14 w 206"/>
                <a:gd name="T21" fmla="*/ 24 h 318"/>
                <a:gd name="T22" fmla="*/ 16 w 206"/>
                <a:gd name="T23" fmla="*/ 300 h 318"/>
                <a:gd name="T24" fmla="*/ 14 w 206"/>
                <a:gd name="T25" fmla="*/ 306 h 318"/>
                <a:gd name="T26" fmla="*/ 8 w 206"/>
                <a:gd name="T27" fmla="*/ 316 h 318"/>
                <a:gd name="T28" fmla="*/ 66 w 206"/>
                <a:gd name="T29" fmla="*/ 318 h 318"/>
                <a:gd name="T30" fmla="*/ 62 w 206"/>
                <a:gd name="T31" fmla="*/ 316 h 318"/>
                <a:gd name="T32" fmla="*/ 56 w 206"/>
                <a:gd name="T33" fmla="*/ 306 h 318"/>
                <a:gd name="T34" fmla="*/ 54 w 206"/>
                <a:gd name="T35" fmla="*/ 48 h 318"/>
                <a:gd name="T36" fmla="*/ 64 w 206"/>
                <a:gd name="T37" fmla="*/ 38 h 318"/>
                <a:gd name="T38" fmla="*/ 74 w 206"/>
                <a:gd name="T39" fmla="*/ 32 h 318"/>
                <a:gd name="T40" fmla="*/ 100 w 206"/>
                <a:gd name="T41" fmla="*/ 24 h 318"/>
                <a:gd name="T42" fmla="*/ 112 w 206"/>
                <a:gd name="T43" fmla="*/ 26 h 318"/>
                <a:gd name="T44" fmla="*/ 134 w 206"/>
                <a:gd name="T45" fmla="*/ 36 h 318"/>
                <a:gd name="T46" fmla="*/ 144 w 206"/>
                <a:gd name="T47" fmla="*/ 44 h 318"/>
                <a:gd name="T48" fmla="*/ 158 w 206"/>
                <a:gd name="T49" fmla="*/ 70 h 318"/>
                <a:gd name="T50" fmla="*/ 162 w 206"/>
                <a:gd name="T51" fmla="*/ 110 h 318"/>
                <a:gd name="T52" fmla="*/ 162 w 206"/>
                <a:gd name="T53" fmla="*/ 130 h 318"/>
                <a:gd name="T54" fmla="*/ 152 w 206"/>
                <a:gd name="T55" fmla="*/ 164 h 318"/>
                <a:gd name="T56" fmla="*/ 144 w 206"/>
                <a:gd name="T57" fmla="*/ 176 h 318"/>
                <a:gd name="T58" fmla="*/ 124 w 206"/>
                <a:gd name="T59" fmla="*/ 194 h 318"/>
                <a:gd name="T60" fmla="*/ 96 w 206"/>
                <a:gd name="T61" fmla="*/ 200 h 318"/>
                <a:gd name="T62" fmla="*/ 86 w 206"/>
                <a:gd name="T63" fmla="*/ 200 h 318"/>
                <a:gd name="T64" fmla="*/ 70 w 206"/>
                <a:gd name="T65" fmla="*/ 194 h 318"/>
                <a:gd name="T66" fmla="*/ 72 w 206"/>
                <a:gd name="T67" fmla="*/ 214 h 318"/>
                <a:gd name="T68" fmla="*/ 86 w 206"/>
                <a:gd name="T69" fmla="*/ 218 h 318"/>
                <a:gd name="T70" fmla="*/ 102 w 206"/>
                <a:gd name="T71" fmla="*/ 218 h 318"/>
                <a:gd name="T72" fmla="*/ 134 w 206"/>
                <a:gd name="T73" fmla="*/ 214 h 318"/>
                <a:gd name="T74" fmla="*/ 154 w 206"/>
                <a:gd name="T75" fmla="*/ 204 h 318"/>
                <a:gd name="T76" fmla="*/ 170 w 206"/>
                <a:gd name="T77" fmla="*/ 192 h 318"/>
                <a:gd name="T78" fmla="*/ 178 w 206"/>
                <a:gd name="T79" fmla="*/ 184 h 318"/>
                <a:gd name="T80" fmla="*/ 198 w 206"/>
                <a:gd name="T81" fmla="*/ 148 h 318"/>
                <a:gd name="T82" fmla="*/ 206 w 206"/>
                <a:gd name="T83" fmla="*/ 108 h 318"/>
                <a:gd name="T84" fmla="*/ 204 w 206"/>
                <a:gd name="T85" fmla="*/ 82 h 318"/>
                <a:gd name="T86" fmla="*/ 198 w 206"/>
                <a:gd name="T87" fmla="*/ 6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6" h="318">
                  <a:moveTo>
                    <a:pt x="198" y="60"/>
                  </a:moveTo>
                  <a:lnTo>
                    <a:pt x="198" y="60"/>
                  </a:lnTo>
                  <a:lnTo>
                    <a:pt x="188" y="40"/>
                  </a:lnTo>
                  <a:lnTo>
                    <a:pt x="176" y="26"/>
                  </a:lnTo>
                  <a:lnTo>
                    <a:pt x="176" y="26"/>
                  </a:lnTo>
                  <a:lnTo>
                    <a:pt x="162" y="14"/>
                  </a:lnTo>
                  <a:lnTo>
                    <a:pt x="148" y="6"/>
                  </a:lnTo>
                  <a:lnTo>
                    <a:pt x="148" y="6"/>
                  </a:lnTo>
                  <a:lnTo>
                    <a:pt x="132" y="2"/>
                  </a:lnTo>
                  <a:lnTo>
                    <a:pt x="116" y="0"/>
                  </a:lnTo>
                  <a:lnTo>
                    <a:pt x="116" y="0"/>
                  </a:lnTo>
                  <a:lnTo>
                    <a:pt x="98" y="2"/>
                  </a:lnTo>
                  <a:lnTo>
                    <a:pt x="80" y="8"/>
                  </a:lnTo>
                  <a:lnTo>
                    <a:pt x="80" y="8"/>
                  </a:lnTo>
                  <a:lnTo>
                    <a:pt x="66" y="18"/>
                  </a:lnTo>
                  <a:lnTo>
                    <a:pt x="54" y="28"/>
                  </a:lnTo>
                  <a:lnTo>
                    <a:pt x="54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6" y="14"/>
                  </a:lnTo>
                  <a:lnTo>
                    <a:pt x="12" y="18"/>
                  </a:lnTo>
                  <a:lnTo>
                    <a:pt x="14" y="24"/>
                  </a:lnTo>
                  <a:lnTo>
                    <a:pt x="16" y="30"/>
                  </a:lnTo>
                  <a:lnTo>
                    <a:pt x="16" y="300"/>
                  </a:lnTo>
                  <a:lnTo>
                    <a:pt x="16" y="300"/>
                  </a:lnTo>
                  <a:lnTo>
                    <a:pt x="14" y="306"/>
                  </a:lnTo>
                  <a:lnTo>
                    <a:pt x="12" y="312"/>
                  </a:lnTo>
                  <a:lnTo>
                    <a:pt x="8" y="316"/>
                  </a:lnTo>
                  <a:lnTo>
                    <a:pt x="4" y="318"/>
                  </a:lnTo>
                  <a:lnTo>
                    <a:pt x="66" y="318"/>
                  </a:lnTo>
                  <a:lnTo>
                    <a:pt x="66" y="318"/>
                  </a:lnTo>
                  <a:lnTo>
                    <a:pt x="62" y="316"/>
                  </a:lnTo>
                  <a:lnTo>
                    <a:pt x="58" y="312"/>
                  </a:lnTo>
                  <a:lnTo>
                    <a:pt x="56" y="306"/>
                  </a:lnTo>
                  <a:lnTo>
                    <a:pt x="54" y="300"/>
                  </a:lnTo>
                  <a:lnTo>
                    <a:pt x="54" y="48"/>
                  </a:lnTo>
                  <a:lnTo>
                    <a:pt x="54" y="48"/>
                  </a:lnTo>
                  <a:lnTo>
                    <a:pt x="64" y="38"/>
                  </a:lnTo>
                  <a:lnTo>
                    <a:pt x="74" y="32"/>
                  </a:lnTo>
                  <a:lnTo>
                    <a:pt x="74" y="32"/>
                  </a:lnTo>
                  <a:lnTo>
                    <a:pt x="86" y="26"/>
                  </a:lnTo>
                  <a:lnTo>
                    <a:pt x="100" y="24"/>
                  </a:lnTo>
                  <a:lnTo>
                    <a:pt x="100" y="24"/>
                  </a:lnTo>
                  <a:lnTo>
                    <a:pt x="112" y="26"/>
                  </a:lnTo>
                  <a:lnTo>
                    <a:pt x="122" y="30"/>
                  </a:lnTo>
                  <a:lnTo>
                    <a:pt x="134" y="36"/>
                  </a:lnTo>
                  <a:lnTo>
                    <a:pt x="144" y="44"/>
                  </a:lnTo>
                  <a:lnTo>
                    <a:pt x="144" y="44"/>
                  </a:lnTo>
                  <a:lnTo>
                    <a:pt x="152" y="56"/>
                  </a:lnTo>
                  <a:lnTo>
                    <a:pt x="158" y="70"/>
                  </a:lnTo>
                  <a:lnTo>
                    <a:pt x="162" y="88"/>
                  </a:lnTo>
                  <a:lnTo>
                    <a:pt x="162" y="110"/>
                  </a:lnTo>
                  <a:lnTo>
                    <a:pt x="162" y="110"/>
                  </a:lnTo>
                  <a:lnTo>
                    <a:pt x="162" y="130"/>
                  </a:lnTo>
                  <a:lnTo>
                    <a:pt x="158" y="148"/>
                  </a:lnTo>
                  <a:lnTo>
                    <a:pt x="152" y="164"/>
                  </a:lnTo>
                  <a:lnTo>
                    <a:pt x="144" y="176"/>
                  </a:lnTo>
                  <a:lnTo>
                    <a:pt x="144" y="176"/>
                  </a:lnTo>
                  <a:lnTo>
                    <a:pt x="134" y="188"/>
                  </a:lnTo>
                  <a:lnTo>
                    <a:pt x="124" y="194"/>
                  </a:lnTo>
                  <a:lnTo>
                    <a:pt x="110" y="200"/>
                  </a:lnTo>
                  <a:lnTo>
                    <a:pt x="96" y="200"/>
                  </a:lnTo>
                  <a:lnTo>
                    <a:pt x="96" y="200"/>
                  </a:lnTo>
                  <a:lnTo>
                    <a:pt x="86" y="200"/>
                  </a:lnTo>
                  <a:lnTo>
                    <a:pt x="78" y="198"/>
                  </a:lnTo>
                  <a:lnTo>
                    <a:pt x="70" y="194"/>
                  </a:lnTo>
                  <a:lnTo>
                    <a:pt x="62" y="186"/>
                  </a:lnTo>
                  <a:lnTo>
                    <a:pt x="72" y="214"/>
                  </a:lnTo>
                  <a:lnTo>
                    <a:pt x="72" y="214"/>
                  </a:lnTo>
                  <a:lnTo>
                    <a:pt x="86" y="218"/>
                  </a:lnTo>
                  <a:lnTo>
                    <a:pt x="102" y="218"/>
                  </a:lnTo>
                  <a:lnTo>
                    <a:pt x="102" y="218"/>
                  </a:lnTo>
                  <a:lnTo>
                    <a:pt x="124" y="216"/>
                  </a:lnTo>
                  <a:lnTo>
                    <a:pt x="134" y="214"/>
                  </a:lnTo>
                  <a:lnTo>
                    <a:pt x="144" y="210"/>
                  </a:lnTo>
                  <a:lnTo>
                    <a:pt x="154" y="204"/>
                  </a:lnTo>
                  <a:lnTo>
                    <a:pt x="162" y="200"/>
                  </a:lnTo>
                  <a:lnTo>
                    <a:pt x="170" y="192"/>
                  </a:lnTo>
                  <a:lnTo>
                    <a:pt x="178" y="184"/>
                  </a:lnTo>
                  <a:lnTo>
                    <a:pt x="178" y="184"/>
                  </a:lnTo>
                  <a:lnTo>
                    <a:pt x="190" y="166"/>
                  </a:lnTo>
                  <a:lnTo>
                    <a:pt x="198" y="148"/>
                  </a:lnTo>
                  <a:lnTo>
                    <a:pt x="204" y="128"/>
                  </a:lnTo>
                  <a:lnTo>
                    <a:pt x="206" y="108"/>
                  </a:lnTo>
                  <a:lnTo>
                    <a:pt x="206" y="108"/>
                  </a:lnTo>
                  <a:lnTo>
                    <a:pt x="204" y="82"/>
                  </a:lnTo>
                  <a:lnTo>
                    <a:pt x="198" y="60"/>
                  </a:lnTo>
                  <a:lnTo>
                    <a:pt x="198" y="60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22" name="Freeform 21"/>
            <p:cNvSpPr>
              <a:spLocks/>
            </p:cNvSpPr>
            <p:nvPr userDrawn="1"/>
          </p:nvSpPr>
          <p:spPr bwMode="auto">
            <a:xfrm>
              <a:off x="795" y="1586"/>
              <a:ext cx="146" cy="218"/>
            </a:xfrm>
            <a:custGeom>
              <a:avLst/>
              <a:gdLst>
                <a:gd name="T0" fmla="*/ 128 w 146"/>
                <a:gd name="T1" fmla="*/ 186 h 218"/>
                <a:gd name="T2" fmla="*/ 128 w 146"/>
                <a:gd name="T3" fmla="*/ 186 h 218"/>
                <a:gd name="T4" fmla="*/ 116 w 146"/>
                <a:gd name="T5" fmla="*/ 190 h 218"/>
                <a:gd name="T6" fmla="*/ 102 w 146"/>
                <a:gd name="T7" fmla="*/ 192 h 218"/>
                <a:gd name="T8" fmla="*/ 102 w 146"/>
                <a:gd name="T9" fmla="*/ 192 h 218"/>
                <a:gd name="T10" fmla="*/ 92 w 146"/>
                <a:gd name="T11" fmla="*/ 192 h 218"/>
                <a:gd name="T12" fmla="*/ 84 w 146"/>
                <a:gd name="T13" fmla="*/ 188 h 218"/>
                <a:gd name="T14" fmla="*/ 76 w 146"/>
                <a:gd name="T15" fmla="*/ 184 h 218"/>
                <a:gd name="T16" fmla="*/ 70 w 146"/>
                <a:gd name="T17" fmla="*/ 176 h 218"/>
                <a:gd name="T18" fmla="*/ 70 w 146"/>
                <a:gd name="T19" fmla="*/ 176 h 218"/>
                <a:gd name="T20" fmla="*/ 64 w 146"/>
                <a:gd name="T21" fmla="*/ 168 h 218"/>
                <a:gd name="T22" fmla="*/ 58 w 146"/>
                <a:gd name="T23" fmla="*/ 158 h 218"/>
                <a:gd name="T24" fmla="*/ 56 w 146"/>
                <a:gd name="T25" fmla="*/ 146 h 218"/>
                <a:gd name="T26" fmla="*/ 56 w 146"/>
                <a:gd name="T27" fmla="*/ 134 h 218"/>
                <a:gd name="T28" fmla="*/ 56 w 146"/>
                <a:gd name="T29" fmla="*/ 0 h 218"/>
                <a:gd name="T30" fmla="*/ 0 w 146"/>
                <a:gd name="T31" fmla="*/ 10 h 218"/>
                <a:gd name="T32" fmla="*/ 0 w 146"/>
                <a:gd name="T33" fmla="*/ 10 h 218"/>
                <a:gd name="T34" fmla="*/ 8 w 146"/>
                <a:gd name="T35" fmla="*/ 14 h 218"/>
                <a:gd name="T36" fmla="*/ 12 w 146"/>
                <a:gd name="T37" fmla="*/ 18 h 218"/>
                <a:gd name="T38" fmla="*/ 16 w 146"/>
                <a:gd name="T39" fmla="*/ 22 h 218"/>
                <a:gd name="T40" fmla="*/ 16 w 146"/>
                <a:gd name="T41" fmla="*/ 28 h 218"/>
                <a:gd name="T42" fmla="*/ 16 w 146"/>
                <a:gd name="T43" fmla="*/ 134 h 218"/>
                <a:gd name="T44" fmla="*/ 16 w 146"/>
                <a:gd name="T45" fmla="*/ 134 h 218"/>
                <a:gd name="T46" fmla="*/ 18 w 146"/>
                <a:gd name="T47" fmla="*/ 154 h 218"/>
                <a:gd name="T48" fmla="*/ 22 w 146"/>
                <a:gd name="T49" fmla="*/ 172 h 218"/>
                <a:gd name="T50" fmla="*/ 28 w 146"/>
                <a:gd name="T51" fmla="*/ 186 h 218"/>
                <a:gd name="T52" fmla="*/ 38 w 146"/>
                <a:gd name="T53" fmla="*/ 198 h 218"/>
                <a:gd name="T54" fmla="*/ 38 w 146"/>
                <a:gd name="T55" fmla="*/ 198 h 218"/>
                <a:gd name="T56" fmla="*/ 50 w 146"/>
                <a:gd name="T57" fmla="*/ 208 h 218"/>
                <a:gd name="T58" fmla="*/ 60 w 146"/>
                <a:gd name="T59" fmla="*/ 214 h 218"/>
                <a:gd name="T60" fmla="*/ 72 w 146"/>
                <a:gd name="T61" fmla="*/ 218 h 218"/>
                <a:gd name="T62" fmla="*/ 86 w 146"/>
                <a:gd name="T63" fmla="*/ 218 h 218"/>
                <a:gd name="T64" fmla="*/ 86 w 146"/>
                <a:gd name="T65" fmla="*/ 218 h 218"/>
                <a:gd name="T66" fmla="*/ 100 w 146"/>
                <a:gd name="T67" fmla="*/ 218 h 218"/>
                <a:gd name="T68" fmla="*/ 114 w 146"/>
                <a:gd name="T69" fmla="*/ 214 h 218"/>
                <a:gd name="T70" fmla="*/ 126 w 146"/>
                <a:gd name="T71" fmla="*/ 208 h 218"/>
                <a:gd name="T72" fmla="*/ 138 w 146"/>
                <a:gd name="T73" fmla="*/ 198 h 218"/>
                <a:gd name="T74" fmla="*/ 146 w 146"/>
                <a:gd name="T75" fmla="*/ 172 h 218"/>
                <a:gd name="T76" fmla="*/ 146 w 146"/>
                <a:gd name="T77" fmla="*/ 172 h 218"/>
                <a:gd name="T78" fmla="*/ 138 w 146"/>
                <a:gd name="T79" fmla="*/ 180 h 218"/>
                <a:gd name="T80" fmla="*/ 128 w 146"/>
                <a:gd name="T81" fmla="*/ 186 h 218"/>
                <a:gd name="T82" fmla="*/ 128 w 146"/>
                <a:gd name="T83" fmla="*/ 18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6" h="218">
                  <a:moveTo>
                    <a:pt x="128" y="186"/>
                  </a:moveTo>
                  <a:lnTo>
                    <a:pt x="128" y="186"/>
                  </a:lnTo>
                  <a:lnTo>
                    <a:pt x="116" y="190"/>
                  </a:lnTo>
                  <a:lnTo>
                    <a:pt x="102" y="192"/>
                  </a:lnTo>
                  <a:lnTo>
                    <a:pt x="102" y="192"/>
                  </a:lnTo>
                  <a:lnTo>
                    <a:pt x="92" y="192"/>
                  </a:lnTo>
                  <a:lnTo>
                    <a:pt x="84" y="188"/>
                  </a:lnTo>
                  <a:lnTo>
                    <a:pt x="76" y="184"/>
                  </a:lnTo>
                  <a:lnTo>
                    <a:pt x="70" y="176"/>
                  </a:lnTo>
                  <a:lnTo>
                    <a:pt x="70" y="176"/>
                  </a:lnTo>
                  <a:lnTo>
                    <a:pt x="64" y="168"/>
                  </a:lnTo>
                  <a:lnTo>
                    <a:pt x="58" y="158"/>
                  </a:lnTo>
                  <a:lnTo>
                    <a:pt x="56" y="146"/>
                  </a:lnTo>
                  <a:lnTo>
                    <a:pt x="56" y="134"/>
                  </a:lnTo>
                  <a:lnTo>
                    <a:pt x="56" y="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8" y="14"/>
                  </a:lnTo>
                  <a:lnTo>
                    <a:pt x="12" y="18"/>
                  </a:lnTo>
                  <a:lnTo>
                    <a:pt x="16" y="22"/>
                  </a:lnTo>
                  <a:lnTo>
                    <a:pt x="16" y="28"/>
                  </a:lnTo>
                  <a:lnTo>
                    <a:pt x="16" y="134"/>
                  </a:lnTo>
                  <a:lnTo>
                    <a:pt x="16" y="134"/>
                  </a:lnTo>
                  <a:lnTo>
                    <a:pt x="18" y="154"/>
                  </a:lnTo>
                  <a:lnTo>
                    <a:pt x="22" y="172"/>
                  </a:lnTo>
                  <a:lnTo>
                    <a:pt x="28" y="186"/>
                  </a:lnTo>
                  <a:lnTo>
                    <a:pt x="38" y="198"/>
                  </a:lnTo>
                  <a:lnTo>
                    <a:pt x="38" y="198"/>
                  </a:lnTo>
                  <a:lnTo>
                    <a:pt x="50" y="208"/>
                  </a:lnTo>
                  <a:lnTo>
                    <a:pt x="60" y="214"/>
                  </a:lnTo>
                  <a:lnTo>
                    <a:pt x="72" y="218"/>
                  </a:lnTo>
                  <a:lnTo>
                    <a:pt x="86" y="218"/>
                  </a:lnTo>
                  <a:lnTo>
                    <a:pt x="86" y="218"/>
                  </a:lnTo>
                  <a:lnTo>
                    <a:pt x="100" y="218"/>
                  </a:lnTo>
                  <a:lnTo>
                    <a:pt x="114" y="214"/>
                  </a:lnTo>
                  <a:lnTo>
                    <a:pt x="126" y="208"/>
                  </a:lnTo>
                  <a:lnTo>
                    <a:pt x="138" y="198"/>
                  </a:lnTo>
                  <a:lnTo>
                    <a:pt x="146" y="172"/>
                  </a:lnTo>
                  <a:lnTo>
                    <a:pt x="146" y="172"/>
                  </a:lnTo>
                  <a:lnTo>
                    <a:pt x="138" y="180"/>
                  </a:lnTo>
                  <a:lnTo>
                    <a:pt x="128" y="186"/>
                  </a:lnTo>
                  <a:lnTo>
                    <a:pt x="128" y="186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23" name="Freeform 22"/>
            <p:cNvSpPr>
              <a:spLocks/>
            </p:cNvSpPr>
            <p:nvPr userDrawn="1"/>
          </p:nvSpPr>
          <p:spPr bwMode="auto">
            <a:xfrm>
              <a:off x="929" y="1586"/>
              <a:ext cx="74" cy="218"/>
            </a:xfrm>
            <a:custGeom>
              <a:avLst/>
              <a:gdLst>
                <a:gd name="T0" fmla="*/ 56 w 74"/>
                <a:gd name="T1" fmla="*/ 178 h 218"/>
                <a:gd name="T2" fmla="*/ 56 w 74"/>
                <a:gd name="T3" fmla="*/ 0 h 218"/>
                <a:gd name="T4" fmla="*/ 0 w 74"/>
                <a:gd name="T5" fmla="*/ 10 h 218"/>
                <a:gd name="T6" fmla="*/ 0 w 74"/>
                <a:gd name="T7" fmla="*/ 10 h 218"/>
                <a:gd name="T8" fmla="*/ 8 w 74"/>
                <a:gd name="T9" fmla="*/ 12 h 218"/>
                <a:gd name="T10" fmla="*/ 12 w 74"/>
                <a:gd name="T11" fmla="*/ 16 h 218"/>
                <a:gd name="T12" fmla="*/ 12 w 74"/>
                <a:gd name="T13" fmla="*/ 16 h 218"/>
                <a:gd name="T14" fmla="*/ 16 w 74"/>
                <a:gd name="T15" fmla="*/ 22 h 218"/>
                <a:gd name="T16" fmla="*/ 16 w 74"/>
                <a:gd name="T17" fmla="*/ 28 h 218"/>
                <a:gd name="T18" fmla="*/ 16 w 74"/>
                <a:gd name="T19" fmla="*/ 168 h 218"/>
                <a:gd name="T20" fmla="*/ 18 w 74"/>
                <a:gd name="T21" fmla="*/ 186 h 218"/>
                <a:gd name="T22" fmla="*/ 18 w 74"/>
                <a:gd name="T23" fmla="*/ 186 h 218"/>
                <a:gd name="T24" fmla="*/ 18 w 74"/>
                <a:gd name="T25" fmla="*/ 186 h 218"/>
                <a:gd name="T26" fmla="*/ 18 w 74"/>
                <a:gd name="T27" fmla="*/ 186 h 218"/>
                <a:gd name="T28" fmla="*/ 18 w 74"/>
                <a:gd name="T29" fmla="*/ 198 h 218"/>
                <a:gd name="T30" fmla="*/ 22 w 74"/>
                <a:gd name="T31" fmla="*/ 206 h 218"/>
                <a:gd name="T32" fmla="*/ 22 w 74"/>
                <a:gd name="T33" fmla="*/ 206 h 218"/>
                <a:gd name="T34" fmla="*/ 26 w 74"/>
                <a:gd name="T35" fmla="*/ 212 h 218"/>
                <a:gd name="T36" fmla="*/ 34 w 74"/>
                <a:gd name="T37" fmla="*/ 218 h 218"/>
                <a:gd name="T38" fmla="*/ 74 w 74"/>
                <a:gd name="T39" fmla="*/ 204 h 218"/>
                <a:gd name="T40" fmla="*/ 74 w 74"/>
                <a:gd name="T41" fmla="*/ 204 h 218"/>
                <a:gd name="T42" fmla="*/ 66 w 74"/>
                <a:gd name="T43" fmla="*/ 202 h 218"/>
                <a:gd name="T44" fmla="*/ 60 w 74"/>
                <a:gd name="T45" fmla="*/ 196 h 218"/>
                <a:gd name="T46" fmla="*/ 56 w 74"/>
                <a:gd name="T47" fmla="*/ 188 h 218"/>
                <a:gd name="T48" fmla="*/ 56 w 74"/>
                <a:gd name="T49" fmla="*/ 178 h 218"/>
                <a:gd name="T50" fmla="*/ 56 w 74"/>
                <a:gd name="T51" fmla="*/ 17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4" h="218">
                  <a:moveTo>
                    <a:pt x="56" y="178"/>
                  </a:moveTo>
                  <a:lnTo>
                    <a:pt x="56" y="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8" y="12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6" y="22"/>
                  </a:lnTo>
                  <a:lnTo>
                    <a:pt x="16" y="28"/>
                  </a:lnTo>
                  <a:lnTo>
                    <a:pt x="16" y="168"/>
                  </a:lnTo>
                  <a:lnTo>
                    <a:pt x="18" y="186"/>
                  </a:lnTo>
                  <a:lnTo>
                    <a:pt x="18" y="186"/>
                  </a:lnTo>
                  <a:lnTo>
                    <a:pt x="18" y="186"/>
                  </a:lnTo>
                  <a:lnTo>
                    <a:pt x="18" y="186"/>
                  </a:lnTo>
                  <a:lnTo>
                    <a:pt x="18" y="198"/>
                  </a:lnTo>
                  <a:lnTo>
                    <a:pt x="22" y="206"/>
                  </a:lnTo>
                  <a:lnTo>
                    <a:pt x="22" y="206"/>
                  </a:lnTo>
                  <a:lnTo>
                    <a:pt x="26" y="212"/>
                  </a:lnTo>
                  <a:lnTo>
                    <a:pt x="34" y="218"/>
                  </a:lnTo>
                  <a:lnTo>
                    <a:pt x="74" y="204"/>
                  </a:lnTo>
                  <a:lnTo>
                    <a:pt x="74" y="204"/>
                  </a:lnTo>
                  <a:lnTo>
                    <a:pt x="66" y="202"/>
                  </a:lnTo>
                  <a:lnTo>
                    <a:pt x="60" y="196"/>
                  </a:lnTo>
                  <a:lnTo>
                    <a:pt x="56" y="188"/>
                  </a:lnTo>
                  <a:lnTo>
                    <a:pt x="56" y="178"/>
                  </a:lnTo>
                  <a:lnTo>
                    <a:pt x="56" y="178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auto">
            <a:xfrm>
              <a:off x="1371" y="1586"/>
              <a:ext cx="176" cy="218"/>
            </a:xfrm>
            <a:custGeom>
              <a:avLst/>
              <a:gdLst>
                <a:gd name="T0" fmla="*/ 164 w 176"/>
                <a:gd name="T1" fmla="*/ 196 h 218"/>
                <a:gd name="T2" fmla="*/ 162 w 176"/>
                <a:gd name="T3" fmla="*/ 182 h 218"/>
                <a:gd name="T4" fmla="*/ 162 w 176"/>
                <a:gd name="T5" fmla="*/ 60 h 218"/>
                <a:gd name="T6" fmla="*/ 156 w 176"/>
                <a:gd name="T7" fmla="*/ 32 h 218"/>
                <a:gd name="T8" fmla="*/ 140 w 176"/>
                <a:gd name="T9" fmla="*/ 12 h 218"/>
                <a:gd name="T10" fmla="*/ 130 w 176"/>
                <a:gd name="T11" fmla="*/ 8 h 218"/>
                <a:gd name="T12" fmla="*/ 104 w 176"/>
                <a:gd name="T13" fmla="*/ 0 h 218"/>
                <a:gd name="T14" fmla="*/ 90 w 176"/>
                <a:gd name="T15" fmla="*/ 0 h 218"/>
                <a:gd name="T16" fmla="*/ 54 w 176"/>
                <a:gd name="T17" fmla="*/ 6 h 218"/>
                <a:gd name="T18" fmla="*/ 20 w 176"/>
                <a:gd name="T19" fmla="*/ 22 h 218"/>
                <a:gd name="T20" fmla="*/ 20 w 176"/>
                <a:gd name="T21" fmla="*/ 78 h 218"/>
                <a:gd name="T22" fmla="*/ 30 w 176"/>
                <a:gd name="T23" fmla="*/ 52 h 218"/>
                <a:gd name="T24" fmla="*/ 44 w 176"/>
                <a:gd name="T25" fmla="*/ 34 h 218"/>
                <a:gd name="T26" fmla="*/ 52 w 176"/>
                <a:gd name="T27" fmla="*/ 26 h 218"/>
                <a:gd name="T28" fmla="*/ 74 w 176"/>
                <a:gd name="T29" fmla="*/ 18 h 218"/>
                <a:gd name="T30" fmla="*/ 86 w 176"/>
                <a:gd name="T31" fmla="*/ 16 h 218"/>
                <a:gd name="T32" fmla="*/ 102 w 176"/>
                <a:gd name="T33" fmla="*/ 20 h 218"/>
                <a:gd name="T34" fmla="*/ 114 w 176"/>
                <a:gd name="T35" fmla="*/ 28 h 218"/>
                <a:gd name="T36" fmla="*/ 120 w 176"/>
                <a:gd name="T37" fmla="*/ 34 h 218"/>
                <a:gd name="T38" fmla="*/ 124 w 176"/>
                <a:gd name="T39" fmla="*/ 48 h 218"/>
                <a:gd name="T40" fmla="*/ 124 w 176"/>
                <a:gd name="T41" fmla="*/ 56 h 218"/>
                <a:gd name="T42" fmla="*/ 122 w 176"/>
                <a:gd name="T43" fmla="*/ 76 h 218"/>
                <a:gd name="T44" fmla="*/ 116 w 176"/>
                <a:gd name="T45" fmla="*/ 82 h 218"/>
                <a:gd name="T46" fmla="*/ 106 w 176"/>
                <a:gd name="T47" fmla="*/ 86 h 218"/>
                <a:gd name="T48" fmla="*/ 68 w 176"/>
                <a:gd name="T49" fmla="*/ 98 h 218"/>
                <a:gd name="T50" fmla="*/ 30 w 176"/>
                <a:gd name="T51" fmla="*/ 112 h 218"/>
                <a:gd name="T52" fmla="*/ 16 w 176"/>
                <a:gd name="T53" fmla="*/ 122 h 218"/>
                <a:gd name="T54" fmla="*/ 2 w 176"/>
                <a:gd name="T55" fmla="*/ 148 h 218"/>
                <a:gd name="T56" fmla="*/ 0 w 176"/>
                <a:gd name="T57" fmla="*/ 164 h 218"/>
                <a:gd name="T58" fmla="*/ 4 w 176"/>
                <a:gd name="T59" fmla="*/ 182 h 218"/>
                <a:gd name="T60" fmla="*/ 14 w 176"/>
                <a:gd name="T61" fmla="*/ 200 h 218"/>
                <a:gd name="T62" fmla="*/ 22 w 176"/>
                <a:gd name="T63" fmla="*/ 208 h 218"/>
                <a:gd name="T64" fmla="*/ 42 w 176"/>
                <a:gd name="T65" fmla="*/ 218 h 218"/>
                <a:gd name="T66" fmla="*/ 54 w 176"/>
                <a:gd name="T67" fmla="*/ 218 h 218"/>
                <a:gd name="T68" fmla="*/ 84 w 176"/>
                <a:gd name="T69" fmla="*/ 214 h 218"/>
                <a:gd name="T70" fmla="*/ 112 w 176"/>
                <a:gd name="T71" fmla="*/ 196 h 218"/>
                <a:gd name="T72" fmla="*/ 120 w 176"/>
                <a:gd name="T73" fmla="*/ 174 h 218"/>
                <a:gd name="T74" fmla="*/ 98 w 176"/>
                <a:gd name="T75" fmla="*/ 188 h 218"/>
                <a:gd name="T76" fmla="*/ 72 w 176"/>
                <a:gd name="T77" fmla="*/ 192 h 218"/>
                <a:gd name="T78" fmla="*/ 66 w 176"/>
                <a:gd name="T79" fmla="*/ 192 h 218"/>
                <a:gd name="T80" fmla="*/ 52 w 176"/>
                <a:gd name="T81" fmla="*/ 188 h 218"/>
                <a:gd name="T82" fmla="*/ 48 w 176"/>
                <a:gd name="T83" fmla="*/ 182 h 218"/>
                <a:gd name="T84" fmla="*/ 40 w 176"/>
                <a:gd name="T85" fmla="*/ 170 h 218"/>
                <a:gd name="T86" fmla="*/ 38 w 176"/>
                <a:gd name="T87" fmla="*/ 156 h 218"/>
                <a:gd name="T88" fmla="*/ 38 w 176"/>
                <a:gd name="T89" fmla="*/ 148 h 218"/>
                <a:gd name="T90" fmla="*/ 44 w 176"/>
                <a:gd name="T91" fmla="*/ 136 h 218"/>
                <a:gd name="T92" fmla="*/ 48 w 176"/>
                <a:gd name="T93" fmla="*/ 130 h 218"/>
                <a:gd name="T94" fmla="*/ 76 w 176"/>
                <a:gd name="T95" fmla="*/ 114 h 218"/>
                <a:gd name="T96" fmla="*/ 108 w 176"/>
                <a:gd name="T97" fmla="*/ 104 h 218"/>
                <a:gd name="T98" fmla="*/ 124 w 176"/>
                <a:gd name="T99" fmla="*/ 170 h 218"/>
                <a:gd name="T100" fmla="*/ 124 w 176"/>
                <a:gd name="T101" fmla="*/ 184 h 218"/>
                <a:gd name="T102" fmla="*/ 126 w 176"/>
                <a:gd name="T103" fmla="*/ 198 h 218"/>
                <a:gd name="T104" fmla="*/ 128 w 176"/>
                <a:gd name="T105" fmla="*/ 206 h 218"/>
                <a:gd name="T106" fmla="*/ 140 w 176"/>
                <a:gd name="T107" fmla="*/ 218 h 218"/>
                <a:gd name="T108" fmla="*/ 176 w 176"/>
                <a:gd name="T109" fmla="*/ 204 h 218"/>
                <a:gd name="T110" fmla="*/ 164 w 176"/>
                <a:gd name="T111" fmla="*/ 19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6" h="218">
                  <a:moveTo>
                    <a:pt x="164" y="196"/>
                  </a:moveTo>
                  <a:lnTo>
                    <a:pt x="164" y="196"/>
                  </a:lnTo>
                  <a:lnTo>
                    <a:pt x="162" y="192"/>
                  </a:lnTo>
                  <a:lnTo>
                    <a:pt x="162" y="182"/>
                  </a:lnTo>
                  <a:lnTo>
                    <a:pt x="162" y="60"/>
                  </a:lnTo>
                  <a:lnTo>
                    <a:pt x="162" y="60"/>
                  </a:lnTo>
                  <a:lnTo>
                    <a:pt x="160" y="44"/>
                  </a:lnTo>
                  <a:lnTo>
                    <a:pt x="156" y="32"/>
                  </a:lnTo>
                  <a:lnTo>
                    <a:pt x="150" y="20"/>
                  </a:lnTo>
                  <a:lnTo>
                    <a:pt x="140" y="12"/>
                  </a:lnTo>
                  <a:lnTo>
                    <a:pt x="140" y="12"/>
                  </a:lnTo>
                  <a:lnTo>
                    <a:pt x="130" y="8"/>
                  </a:lnTo>
                  <a:lnTo>
                    <a:pt x="118" y="4"/>
                  </a:lnTo>
                  <a:lnTo>
                    <a:pt x="104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72" y="2"/>
                  </a:lnTo>
                  <a:lnTo>
                    <a:pt x="54" y="6"/>
                  </a:lnTo>
                  <a:lnTo>
                    <a:pt x="36" y="12"/>
                  </a:lnTo>
                  <a:lnTo>
                    <a:pt x="20" y="22"/>
                  </a:lnTo>
                  <a:lnTo>
                    <a:pt x="20" y="78"/>
                  </a:lnTo>
                  <a:lnTo>
                    <a:pt x="20" y="78"/>
                  </a:lnTo>
                  <a:lnTo>
                    <a:pt x="26" y="64"/>
                  </a:lnTo>
                  <a:lnTo>
                    <a:pt x="30" y="52"/>
                  </a:lnTo>
                  <a:lnTo>
                    <a:pt x="38" y="42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52" y="26"/>
                  </a:lnTo>
                  <a:lnTo>
                    <a:pt x="62" y="22"/>
                  </a:lnTo>
                  <a:lnTo>
                    <a:pt x="74" y="18"/>
                  </a:lnTo>
                  <a:lnTo>
                    <a:pt x="86" y="16"/>
                  </a:lnTo>
                  <a:lnTo>
                    <a:pt x="86" y="16"/>
                  </a:lnTo>
                  <a:lnTo>
                    <a:pt x="94" y="18"/>
                  </a:lnTo>
                  <a:lnTo>
                    <a:pt x="102" y="20"/>
                  </a:lnTo>
                  <a:lnTo>
                    <a:pt x="110" y="24"/>
                  </a:lnTo>
                  <a:lnTo>
                    <a:pt x="114" y="28"/>
                  </a:lnTo>
                  <a:lnTo>
                    <a:pt x="114" y="28"/>
                  </a:lnTo>
                  <a:lnTo>
                    <a:pt x="120" y="34"/>
                  </a:lnTo>
                  <a:lnTo>
                    <a:pt x="122" y="42"/>
                  </a:lnTo>
                  <a:lnTo>
                    <a:pt x="124" y="48"/>
                  </a:lnTo>
                  <a:lnTo>
                    <a:pt x="124" y="56"/>
                  </a:lnTo>
                  <a:lnTo>
                    <a:pt x="124" y="56"/>
                  </a:lnTo>
                  <a:lnTo>
                    <a:pt x="124" y="70"/>
                  </a:lnTo>
                  <a:lnTo>
                    <a:pt x="122" y="76"/>
                  </a:lnTo>
                  <a:lnTo>
                    <a:pt x="122" y="76"/>
                  </a:lnTo>
                  <a:lnTo>
                    <a:pt x="116" y="82"/>
                  </a:lnTo>
                  <a:lnTo>
                    <a:pt x="106" y="86"/>
                  </a:lnTo>
                  <a:lnTo>
                    <a:pt x="106" y="86"/>
                  </a:lnTo>
                  <a:lnTo>
                    <a:pt x="68" y="98"/>
                  </a:lnTo>
                  <a:lnTo>
                    <a:pt x="68" y="98"/>
                  </a:lnTo>
                  <a:lnTo>
                    <a:pt x="44" y="106"/>
                  </a:lnTo>
                  <a:lnTo>
                    <a:pt x="30" y="112"/>
                  </a:lnTo>
                  <a:lnTo>
                    <a:pt x="30" y="112"/>
                  </a:lnTo>
                  <a:lnTo>
                    <a:pt x="16" y="122"/>
                  </a:lnTo>
                  <a:lnTo>
                    <a:pt x="8" y="134"/>
                  </a:lnTo>
                  <a:lnTo>
                    <a:pt x="2" y="148"/>
                  </a:lnTo>
                  <a:lnTo>
                    <a:pt x="0" y="164"/>
                  </a:lnTo>
                  <a:lnTo>
                    <a:pt x="0" y="164"/>
                  </a:lnTo>
                  <a:lnTo>
                    <a:pt x="0" y="172"/>
                  </a:lnTo>
                  <a:lnTo>
                    <a:pt x="4" y="182"/>
                  </a:lnTo>
                  <a:lnTo>
                    <a:pt x="8" y="190"/>
                  </a:lnTo>
                  <a:lnTo>
                    <a:pt x="14" y="200"/>
                  </a:lnTo>
                  <a:lnTo>
                    <a:pt x="14" y="200"/>
                  </a:lnTo>
                  <a:lnTo>
                    <a:pt x="22" y="208"/>
                  </a:lnTo>
                  <a:lnTo>
                    <a:pt x="30" y="214"/>
                  </a:lnTo>
                  <a:lnTo>
                    <a:pt x="42" y="218"/>
                  </a:lnTo>
                  <a:lnTo>
                    <a:pt x="54" y="218"/>
                  </a:lnTo>
                  <a:lnTo>
                    <a:pt x="54" y="218"/>
                  </a:lnTo>
                  <a:lnTo>
                    <a:pt x="70" y="218"/>
                  </a:lnTo>
                  <a:lnTo>
                    <a:pt x="84" y="214"/>
                  </a:lnTo>
                  <a:lnTo>
                    <a:pt x="98" y="206"/>
                  </a:lnTo>
                  <a:lnTo>
                    <a:pt x="112" y="196"/>
                  </a:lnTo>
                  <a:lnTo>
                    <a:pt x="120" y="174"/>
                  </a:lnTo>
                  <a:lnTo>
                    <a:pt x="120" y="174"/>
                  </a:lnTo>
                  <a:lnTo>
                    <a:pt x="110" y="182"/>
                  </a:lnTo>
                  <a:lnTo>
                    <a:pt x="98" y="188"/>
                  </a:lnTo>
                  <a:lnTo>
                    <a:pt x="86" y="192"/>
                  </a:lnTo>
                  <a:lnTo>
                    <a:pt x="72" y="192"/>
                  </a:lnTo>
                  <a:lnTo>
                    <a:pt x="72" y="192"/>
                  </a:lnTo>
                  <a:lnTo>
                    <a:pt x="66" y="192"/>
                  </a:lnTo>
                  <a:lnTo>
                    <a:pt x="58" y="190"/>
                  </a:lnTo>
                  <a:lnTo>
                    <a:pt x="52" y="188"/>
                  </a:lnTo>
                  <a:lnTo>
                    <a:pt x="48" y="182"/>
                  </a:lnTo>
                  <a:lnTo>
                    <a:pt x="48" y="182"/>
                  </a:lnTo>
                  <a:lnTo>
                    <a:pt x="44" y="178"/>
                  </a:lnTo>
                  <a:lnTo>
                    <a:pt x="40" y="170"/>
                  </a:lnTo>
                  <a:lnTo>
                    <a:pt x="38" y="164"/>
                  </a:lnTo>
                  <a:lnTo>
                    <a:pt x="38" y="156"/>
                  </a:lnTo>
                  <a:lnTo>
                    <a:pt x="38" y="156"/>
                  </a:lnTo>
                  <a:lnTo>
                    <a:pt x="38" y="148"/>
                  </a:lnTo>
                  <a:lnTo>
                    <a:pt x="40" y="142"/>
                  </a:lnTo>
                  <a:lnTo>
                    <a:pt x="44" y="136"/>
                  </a:lnTo>
                  <a:lnTo>
                    <a:pt x="48" y="130"/>
                  </a:lnTo>
                  <a:lnTo>
                    <a:pt x="48" y="130"/>
                  </a:lnTo>
                  <a:lnTo>
                    <a:pt x="60" y="122"/>
                  </a:lnTo>
                  <a:lnTo>
                    <a:pt x="76" y="114"/>
                  </a:lnTo>
                  <a:lnTo>
                    <a:pt x="76" y="114"/>
                  </a:lnTo>
                  <a:lnTo>
                    <a:pt x="108" y="104"/>
                  </a:lnTo>
                  <a:lnTo>
                    <a:pt x="124" y="96"/>
                  </a:lnTo>
                  <a:lnTo>
                    <a:pt x="124" y="170"/>
                  </a:lnTo>
                  <a:lnTo>
                    <a:pt x="124" y="170"/>
                  </a:lnTo>
                  <a:lnTo>
                    <a:pt x="124" y="184"/>
                  </a:lnTo>
                  <a:lnTo>
                    <a:pt x="124" y="184"/>
                  </a:lnTo>
                  <a:lnTo>
                    <a:pt x="126" y="198"/>
                  </a:lnTo>
                  <a:lnTo>
                    <a:pt x="128" y="206"/>
                  </a:lnTo>
                  <a:lnTo>
                    <a:pt x="128" y="206"/>
                  </a:lnTo>
                  <a:lnTo>
                    <a:pt x="134" y="212"/>
                  </a:lnTo>
                  <a:lnTo>
                    <a:pt x="140" y="218"/>
                  </a:lnTo>
                  <a:lnTo>
                    <a:pt x="176" y="204"/>
                  </a:lnTo>
                  <a:lnTo>
                    <a:pt x="176" y="204"/>
                  </a:lnTo>
                  <a:lnTo>
                    <a:pt x="168" y="200"/>
                  </a:lnTo>
                  <a:lnTo>
                    <a:pt x="164" y="196"/>
                  </a:lnTo>
                  <a:lnTo>
                    <a:pt x="164" y="196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25" name="Freeform 24"/>
            <p:cNvSpPr>
              <a:spLocks/>
            </p:cNvSpPr>
            <p:nvPr userDrawn="1"/>
          </p:nvSpPr>
          <p:spPr bwMode="auto">
            <a:xfrm>
              <a:off x="1273" y="1414"/>
              <a:ext cx="96" cy="120"/>
            </a:xfrm>
            <a:custGeom>
              <a:avLst/>
              <a:gdLst>
                <a:gd name="T0" fmla="*/ 22 w 96"/>
                <a:gd name="T1" fmla="*/ 8 h 120"/>
                <a:gd name="T2" fmla="*/ 22 w 96"/>
                <a:gd name="T3" fmla="*/ 82 h 120"/>
                <a:gd name="T4" fmla="*/ 22 w 96"/>
                <a:gd name="T5" fmla="*/ 82 h 120"/>
                <a:gd name="T6" fmla="*/ 24 w 96"/>
                <a:gd name="T7" fmla="*/ 92 h 120"/>
                <a:gd name="T8" fmla="*/ 28 w 96"/>
                <a:gd name="T9" fmla="*/ 100 h 120"/>
                <a:gd name="T10" fmla="*/ 32 w 96"/>
                <a:gd name="T11" fmla="*/ 106 h 120"/>
                <a:gd name="T12" fmla="*/ 36 w 96"/>
                <a:gd name="T13" fmla="*/ 108 h 120"/>
                <a:gd name="T14" fmla="*/ 44 w 96"/>
                <a:gd name="T15" fmla="*/ 110 h 120"/>
                <a:gd name="T16" fmla="*/ 52 w 96"/>
                <a:gd name="T17" fmla="*/ 112 h 120"/>
                <a:gd name="T18" fmla="*/ 52 w 96"/>
                <a:gd name="T19" fmla="*/ 112 h 120"/>
                <a:gd name="T20" fmla="*/ 60 w 96"/>
                <a:gd name="T21" fmla="*/ 112 h 120"/>
                <a:gd name="T22" fmla="*/ 66 w 96"/>
                <a:gd name="T23" fmla="*/ 110 h 120"/>
                <a:gd name="T24" fmla="*/ 72 w 96"/>
                <a:gd name="T25" fmla="*/ 106 h 120"/>
                <a:gd name="T26" fmla="*/ 76 w 96"/>
                <a:gd name="T27" fmla="*/ 102 h 120"/>
                <a:gd name="T28" fmla="*/ 78 w 96"/>
                <a:gd name="T29" fmla="*/ 98 h 120"/>
                <a:gd name="T30" fmla="*/ 80 w 96"/>
                <a:gd name="T31" fmla="*/ 92 h 120"/>
                <a:gd name="T32" fmla="*/ 82 w 96"/>
                <a:gd name="T33" fmla="*/ 82 h 120"/>
                <a:gd name="T34" fmla="*/ 82 w 96"/>
                <a:gd name="T35" fmla="*/ 8 h 120"/>
                <a:gd name="T36" fmla="*/ 82 w 96"/>
                <a:gd name="T37" fmla="*/ 8 h 120"/>
                <a:gd name="T38" fmla="*/ 80 w 96"/>
                <a:gd name="T39" fmla="*/ 2 h 120"/>
                <a:gd name="T40" fmla="*/ 76 w 96"/>
                <a:gd name="T41" fmla="*/ 0 h 120"/>
                <a:gd name="T42" fmla="*/ 96 w 96"/>
                <a:gd name="T43" fmla="*/ 0 h 120"/>
                <a:gd name="T44" fmla="*/ 96 w 96"/>
                <a:gd name="T45" fmla="*/ 0 h 120"/>
                <a:gd name="T46" fmla="*/ 92 w 96"/>
                <a:gd name="T47" fmla="*/ 2 h 120"/>
                <a:gd name="T48" fmla="*/ 92 w 96"/>
                <a:gd name="T49" fmla="*/ 8 h 120"/>
                <a:gd name="T50" fmla="*/ 90 w 96"/>
                <a:gd name="T51" fmla="*/ 80 h 120"/>
                <a:gd name="T52" fmla="*/ 90 w 96"/>
                <a:gd name="T53" fmla="*/ 80 h 120"/>
                <a:gd name="T54" fmla="*/ 90 w 96"/>
                <a:gd name="T55" fmla="*/ 90 h 120"/>
                <a:gd name="T56" fmla="*/ 88 w 96"/>
                <a:gd name="T57" fmla="*/ 98 h 120"/>
                <a:gd name="T58" fmla="*/ 84 w 96"/>
                <a:gd name="T59" fmla="*/ 106 h 120"/>
                <a:gd name="T60" fmla="*/ 78 w 96"/>
                <a:gd name="T61" fmla="*/ 110 h 120"/>
                <a:gd name="T62" fmla="*/ 72 w 96"/>
                <a:gd name="T63" fmla="*/ 114 h 120"/>
                <a:gd name="T64" fmla="*/ 66 w 96"/>
                <a:gd name="T65" fmla="*/ 118 h 120"/>
                <a:gd name="T66" fmla="*/ 50 w 96"/>
                <a:gd name="T67" fmla="*/ 120 h 120"/>
                <a:gd name="T68" fmla="*/ 50 w 96"/>
                <a:gd name="T69" fmla="*/ 120 h 120"/>
                <a:gd name="T70" fmla="*/ 36 w 96"/>
                <a:gd name="T71" fmla="*/ 118 h 120"/>
                <a:gd name="T72" fmla="*/ 28 w 96"/>
                <a:gd name="T73" fmla="*/ 116 h 120"/>
                <a:gd name="T74" fmla="*/ 22 w 96"/>
                <a:gd name="T75" fmla="*/ 112 h 120"/>
                <a:gd name="T76" fmla="*/ 14 w 96"/>
                <a:gd name="T77" fmla="*/ 106 h 120"/>
                <a:gd name="T78" fmla="*/ 10 w 96"/>
                <a:gd name="T79" fmla="*/ 100 h 120"/>
                <a:gd name="T80" fmla="*/ 6 w 96"/>
                <a:gd name="T81" fmla="*/ 90 h 120"/>
                <a:gd name="T82" fmla="*/ 6 w 96"/>
                <a:gd name="T83" fmla="*/ 80 h 120"/>
                <a:gd name="T84" fmla="*/ 6 w 96"/>
                <a:gd name="T85" fmla="*/ 8 h 120"/>
                <a:gd name="T86" fmla="*/ 6 w 96"/>
                <a:gd name="T87" fmla="*/ 8 h 120"/>
                <a:gd name="T88" fmla="*/ 4 w 96"/>
                <a:gd name="T89" fmla="*/ 2 h 120"/>
                <a:gd name="T90" fmla="*/ 0 w 96"/>
                <a:gd name="T91" fmla="*/ 0 h 120"/>
                <a:gd name="T92" fmla="*/ 28 w 96"/>
                <a:gd name="T93" fmla="*/ 0 h 120"/>
                <a:gd name="T94" fmla="*/ 28 w 96"/>
                <a:gd name="T95" fmla="*/ 0 h 120"/>
                <a:gd name="T96" fmla="*/ 24 w 96"/>
                <a:gd name="T97" fmla="*/ 2 h 120"/>
                <a:gd name="T98" fmla="*/ 22 w 96"/>
                <a:gd name="T99" fmla="*/ 8 h 120"/>
                <a:gd name="T100" fmla="*/ 22 w 96"/>
                <a:gd name="T101" fmla="*/ 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6" h="120">
                  <a:moveTo>
                    <a:pt x="22" y="8"/>
                  </a:moveTo>
                  <a:lnTo>
                    <a:pt x="22" y="82"/>
                  </a:lnTo>
                  <a:lnTo>
                    <a:pt x="22" y="82"/>
                  </a:lnTo>
                  <a:lnTo>
                    <a:pt x="24" y="92"/>
                  </a:lnTo>
                  <a:lnTo>
                    <a:pt x="28" y="100"/>
                  </a:lnTo>
                  <a:lnTo>
                    <a:pt x="32" y="106"/>
                  </a:lnTo>
                  <a:lnTo>
                    <a:pt x="36" y="108"/>
                  </a:lnTo>
                  <a:lnTo>
                    <a:pt x="44" y="110"/>
                  </a:lnTo>
                  <a:lnTo>
                    <a:pt x="52" y="112"/>
                  </a:lnTo>
                  <a:lnTo>
                    <a:pt x="52" y="112"/>
                  </a:lnTo>
                  <a:lnTo>
                    <a:pt x="60" y="112"/>
                  </a:lnTo>
                  <a:lnTo>
                    <a:pt x="66" y="110"/>
                  </a:lnTo>
                  <a:lnTo>
                    <a:pt x="72" y="106"/>
                  </a:lnTo>
                  <a:lnTo>
                    <a:pt x="76" y="102"/>
                  </a:lnTo>
                  <a:lnTo>
                    <a:pt x="78" y="98"/>
                  </a:lnTo>
                  <a:lnTo>
                    <a:pt x="80" y="92"/>
                  </a:lnTo>
                  <a:lnTo>
                    <a:pt x="82" y="82"/>
                  </a:lnTo>
                  <a:lnTo>
                    <a:pt x="82" y="8"/>
                  </a:lnTo>
                  <a:lnTo>
                    <a:pt x="82" y="8"/>
                  </a:lnTo>
                  <a:lnTo>
                    <a:pt x="80" y="2"/>
                  </a:lnTo>
                  <a:lnTo>
                    <a:pt x="76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2" y="2"/>
                  </a:lnTo>
                  <a:lnTo>
                    <a:pt x="92" y="8"/>
                  </a:lnTo>
                  <a:lnTo>
                    <a:pt x="90" y="80"/>
                  </a:lnTo>
                  <a:lnTo>
                    <a:pt x="90" y="80"/>
                  </a:lnTo>
                  <a:lnTo>
                    <a:pt x="90" y="90"/>
                  </a:lnTo>
                  <a:lnTo>
                    <a:pt x="88" y="98"/>
                  </a:lnTo>
                  <a:lnTo>
                    <a:pt x="84" y="106"/>
                  </a:lnTo>
                  <a:lnTo>
                    <a:pt x="78" y="110"/>
                  </a:lnTo>
                  <a:lnTo>
                    <a:pt x="72" y="114"/>
                  </a:lnTo>
                  <a:lnTo>
                    <a:pt x="66" y="118"/>
                  </a:lnTo>
                  <a:lnTo>
                    <a:pt x="50" y="120"/>
                  </a:lnTo>
                  <a:lnTo>
                    <a:pt x="50" y="120"/>
                  </a:lnTo>
                  <a:lnTo>
                    <a:pt x="36" y="118"/>
                  </a:lnTo>
                  <a:lnTo>
                    <a:pt x="28" y="116"/>
                  </a:lnTo>
                  <a:lnTo>
                    <a:pt x="22" y="112"/>
                  </a:lnTo>
                  <a:lnTo>
                    <a:pt x="14" y="106"/>
                  </a:lnTo>
                  <a:lnTo>
                    <a:pt x="10" y="100"/>
                  </a:lnTo>
                  <a:lnTo>
                    <a:pt x="6" y="90"/>
                  </a:lnTo>
                  <a:lnTo>
                    <a:pt x="6" y="80"/>
                  </a:lnTo>
                  <a:lnTo>
                    <a:pt x="6" y="8"/>
                  </a:lnTo>
                  <a:lnTo>
                    <a:pt x="6" y="8"/>
                  </a:lnTo>
                  <a:lnTo>
                    <a:pt x="4" y="2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22" y="8"/>
                  </a:lnTo>
                  <a:lnTo>
                    <a:pt x="22" y="8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26" name="Freeform 25"/>
            <p:cNvSpPr>
              <a:spLocks/>
            </p:cNvSpPr>
            <p:nvPr userDrawn="1"/>
          </p:nvSpPr>
          <p:spPr bwMode="auto">
            <a:xfrm>
              <a:off x="1379" y="1414"/>
              <a:ext cx="108" cy="122"/>
            </a:xfrm>
            <a:custGeom>
              <a:avLst/>
              <a:gdLst>
                <a:gd name="T0" fmla="*/ 94 w 108"/>
                <a:gd name="T1" fmla="*/ 8 h 122"/>
                <a:gd name="T2" fmla="*/ 94 w 108"/>
                <a:gd name="T3" fmla="*/ 8 h 122"/>
                <a:gd name="T4" fmla="*/ 94 w 108"/>
                <a:gd name="T5" fmla="*/ 2 h 122"/>
                <a:gd name="T6" fmla="*/ 90 w 108"/>
                <a:gd name="T7" fmla="*/ 0 h 122"/>
                <a:gd name="T8" fmla="*/ 108 w 108"/>
                <a:gd name="T9" fmla="*/ 0 h 122"/>
                <a:gd name="T10" fmla="*/ 108 w 108"/>
                <a:gd name="T11" fmla="*/ 0 h 122"/>
                <a:gd name="T12" fmla="*/ 104 w 108"/>
                <a:gd name="T13" fmla="*/ 2 h 122"/>
                <a:gd name="T14" fmla="*/ 104 w 108"/>
                <a:gd name="T15" fmla="*/ 8 h 122"/>
                <a:gd name="T16" fmla="*/ 104 w 108"/>
                <a:gd name="T17" fmla="*/ 122 h 122"/>
                <a:gd name="T18" fmla="*/ 104 w 108"/>
                <a:gd name="T19" fmla="*/ 122 h 122"/>
                <a:gd name="T20" fmla="*/ 62 w 108"/>
                <a:gd name="T21" fmla="*/ 70 h 122"/>
                <a:gd name="T22" fmla="*/ 20 w 108"/>
                <a:gd name="T23" fmla="*/ 18 h 122"/>
                <a:gd name="T24" fmla="*/ 20 w 108"/>
                <a:gd name="T25" fmla="*/ 110 h 122"/>
                <a:gd name="T26" fmla="*/ 20 w 108"/>
                <a:gd name="T27" fmla="*/ 110 h 122"/>
                <a:gd name="T28" fmla="*/ 22 w 108"/>
                <a:gd name="T29" fmla="*/ 116 h 122"/>
                <a:gd name="T30" fmla="*/ 24 w 108"/>
                <a:gd name="T31" fmla="*/ 118 h 122"/>
                <a:gd name="T32" fmla="*/ 6 w 108"/>
                <a:gd name="T33" fmla="*/ 118 h 122"/>
                <a:gd name="T34" fmla="*/ 6 w 108"/>
                <a:gd name="T35" fmla="*/ 118 h 122"/>
                <a:gd name="T36" fmla="*/ 10 w 108"/>
                <a:gd name="T37" fmla="*/ 116 h 122"/>
                <a:gd name="T38" fmla="*/ 10 w 108"/>
                <a:gd name="T39" fmla="*/ 110 h 122"/>
                <a:gd name="T40" fmla="*/ 10 w 108"/>
                <a:gd name="T41" fmla="*/ 14 h 122"/>
                <a:gd name="T42" fmla="*/ 10 w 108"/>
                <a:gd name="T43" fmla="*/ 14 h 122"/>
                <a:gd name="T44" fmla="*/ 10 w 108"/>
                <a:gd name="T45" fmla="*/ 10 h 122"/>
                <a:gd name="T46" fmla="*/ 8 w 108"/>
                <a:gd name="T47" fmla="*/ 6 h 122"/>
                <a:gd name="T48" fmla="*/ 8 w 108"/>
                <a:gd name="T49" fmla="*/ 6 h 122"/>
                <a:gd name="T50" fmla="*/ 6 w 108"/>
                <a:gd name="T51" fmla="*/ 2 h 122"/>
                <a:gd name="T52" fmla="*/ 0 w 108"/>
                <a:gd name="T53" fmla="*/ 0 h 122"/>
                <a:gd name="T54" fmla="*/ 26 w 108"/>
                <a:gd name="T55" fmla="*/ 0 h 122"/>
                <a:gd name="T56" fmla="*/ 94 w 108"/>
                <a:gd name="T57" fmla="*/ 84 h 122"/>
                <a:gd name="T58" fmla="*/ 94 w 108"/>
                <a:gd name="T59" fmla="*/ 8 h 122"/>
                <a:gd name="T60" fmla="*/ 94 w 108"/>
                <a:gd name="T61" fmla="*/ 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8" h="122">
                  <a:moveTo>
                    <a:pt x="94" y="8"/>
                  </a:moveTo>
                  <a:lnTo>
                    <a:pt x="94" y="8"/>
                  </a:lnTo>
                  <a:lnTo>
                    <a:pt x="94" y="2"/>
                  </a:lnTo>
                  <a:lnTo>
                    <a:pt x="90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04" y="2"/>
                  </a:lnTo>
                  <a:lnTo>
                    <a:pt x="104" y="8"/>
                  </a:lnTo>
                  <a:lnTo>
                    <a:pt x="104" y="122"/>
                  </a:lnTo>
                  <a:lnTo>
                    <a:pt x="104" y="122"/>
                  </a:lnTo>
                  <a:lnTo>
                    <a:pt x="62" y="70"/>
                  </a:lnTo>
                  <a:lnTo>
                    <a:pt x="20" y="18"/>
                  </a:lnTo>
                  <a:lnTo>
                    <a:pt x="20" y="110"/>
                  </a:lnTo>
                  <a:lnTo>
                    <a:pt x="20" y="110"/>
                  </a:lnTo>
                  <a:lnTo>
                    <a:pt x="22" y="116"/>
                  </a:lnTo>
                  <a:lnTo>
                    <a:pt x="24" y="118"/>
                  </a:lnTo>
                  <a:lnTo>
                    <a:pt x="6" y="118"/>
                  </a:lnTo>
                  <a:lnTo>
                    <a:pt x="6" y="118"/>
                  </a:lnTo>
                  <a:lnTo>
                    <a:pt x="10" y="116"/>
                  </a:lnTo>
                  <a:lnTo>
                    <a:pt x="10" y="110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0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2"/>
                  </a:lnTo>
                  <a:lnTo>
                    <a:pt x="0" y="0"/>
                  </a:lnTo>
                  <a:lnTo>
                    <a:pt x="26" y="0"/>
                  </a:lnTo>
                  <a:lnTo>
                    <a:pt x="94" y="84"/>
                  </a:lnTo>
                  <a:lnTo>
                    <a:pt x="94" y="8"/>
                  </a:lnTo>
                  <a:lnTo>
                    <a:pt x="94" y="8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27" name="Freeform 26"/>
            <p:cNvSpPr>
              <a:spLocks/>
            </p:cNvSpPr>
            <p:nvPr userDrawn="1"/>
          </p:nvSpPr>
          <p:spPr bwMode="auto">
            <a:xfrm>
              <a:off x="1505" y="1414"/>
              <a:ext cx="26" cy="118"/>
            </a:xfrm>
            <a:custGeom>
              <a:avLst/>
              <a:gdLst>
                <a:gd name="T0" fmla="*/ 26 w 26"/>
                <a:gd name="T1" fmla="*/ 0 h 118"/>
                <a:gd name="T2" fmla="*/ 26 w 26"/>
                <a:gd name="T3" fmla="*/ 0 h 118"/>
                <a:gd name="T4" fmla="*/ 22 w 26"/>
                <a:gd name="T5" fmla="*/ 2 h 118"/>
                <a:gd name="T6" fmla="*/ 20 w 26"/>
                <a:gd name="T7" fmla="*/ 8 h 118"/>
                <a:gd name="T8" fmla="*/ 20 w 26"/>
                <a:gd name="T9" fmla="*/ 110 h 118"/>
                <a:gd name="T10" fmla="*/ 20 w 26"/>
                <a:gd name="T11" fmla="*/ 110 h 118"/>
                <a:gd name="T12" fmla="*/ 22 w 26"/>
                <a:gd name="T13" fmla="*/ 116 h 118"/>
                <a:gd name="T14" fmla="*/ 26 w 26"/>
                <a:gd name="T15" fmla="*/ 118 h 118"/>
                <a:gd name="T16" fmla="*/ 0 w 26"/>
                <a:gd name="T17" fmla="*/ 118 h 118"/>
                <a:gd name="T18" fmla="*/ 0 w 26"/>
                <a:gd name="T19" fmla="*/ 118 h 118"/>
                <a:gd name="T20" fmla="*/ 2 w 26"/>
                <a:gd name="T21" fmla="*/ 116 h 118"/>
                <a:gd name="T22" fmla="*/ 4 w 26"/>
                <a:gd name="T23" fmla="*/ 110 h 118"/>
                <a:gd name="T24" fmla="*/ 4 w 26"/>
                <a:gd name="T25" fmla="*/ 8 h 118"/>
                <a:gd name="T26" fmla="*/ 4 w 26"/>
                <a:gd name="T27" fmla="*/ 8 h 118"/>
                <a:gd name="T28" fmla="*/ 2 w 26"/>
                <a:gd name="T29" fmla="*/ 2 h 118"/>
                <a:gd name="T30" fmla="*/ 0 w 26"/>
                <a:gd name="T31" fmla="*/ 0 h 118"/>
                <a:gd name="T32" fmla="*/ 26 w 26"/>
                <a:gd name="T33" fmla="*/ 0 h 118"/>
                <a:gd name="T34" fmla="*/ 26 w 26"/>
                <a:gd name="T3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18">
                  <a:moveTo>
                    <a:pt x="26" y="0"/>
                  </a:moveTo>
                  <a:lnTo>
                    <a:pt x="26" y="0"/>
                  </a:lnTo>
                  <a:lnTo>
                    <a:pt x="22" y="2"/>
                  </a:lnTo>
                  <a:lnTo>
                    <a:pt x="20" y="8"/>
                  </a:lnTo>
                  <a:lnTo>
                    <a:pt x="20" y="110"/>
                  </a:lnTo>
                  <a:lnTo>
                    <a:pt x="20" y="110"/>
                  </a:lnTo>
                  <a:lnTo>
                    <a:pt x="22" y="116"/>
                  </a:lnTo>
                  <a:lnTo>
                    <a:pt x="26" y="118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2" y="116"/>
                  </a:lnTo>
                  <a:lnTo>
                    <a:pt x="4" y="110"/>
                  </a:lnTo>
                  <a:lnTo>
                    <a:pt x="4" y="8"/>
                  </a:lnTo>
                  <a:lnTo>
                    <a:pt x="4" y="8"/>
                  </a:lnTo>
                  <a:lnTo>
                    <a:pt x="2" y="2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28" name="Freeform 27"/>
            <p:cNvSpPr>
              <a:spLocks/>
            </p:cNvSpPr>
            <p:nvPr userDrawn="1"/>
          </p:nvSpPr>
          <p:spPr bwMode="auto">
            <a:xfrm>
              <a:off x="1539" y="1414"/>
              <a:ext cx="108" cy="122"/>
            </a:xfrm>
            <a:custGeom>
              <a:avLst/>
              <a:gdLst>
                <a:gd name="T0" fmla="*/ 92 w 108"/>
                <a:gd name="T1" fmla="*/ 8 h 122"/>
                <a:gd name="T2" fmla="*/ 92 w 108"/>
                <a:gd name="T3" fmla="*/ 8 h 122"/>
                <a:gd name="T4" fmla="*/ 92 w 108"/>
                <a:gd name="T5" fmla="*/ 2 h 122"/>
                <a:gd name="T6" fmla="*/ 88 w 108"/>
                <a:gd name="T7" fmla="*/ 0 h 122"/>
                <a:gd name="T8" fmla="*/ 108 w 108"/>
                <a:gd name="T9" fmla="*/ 0 h 122"/>
                <a:gd name="T10" fmla="*/ 108 w 108"/>
                <a:gd name="T11" fmla="*/ 0 h 122"/>
                <a:gd name="T12" fmla="*/ 104 w 108"/>
                <a:gd name="T13" fmla="*/ 4 h 122"/>
                <a:gd name="T14" fmla="*/ 100 w 108"/>
                <a:gd name="T15" fmla="*/ 8 h 122"/>
                <a:gd name="T16" fmla="*/ 100 w 108"/>
                <a:gd name="T17" fmla="*/ 8 h 122"/>
                <a:gd name="T18" fmla="*/ 58 w 108"/>
                <a:gd name="T19" fmla="*/ 122 h 122"/>
                <a:gd name="T20" fmla="*/ 58 w 108"/>
                <a:gd name="T21" fmla="*/ 122 h 122"/>
                <a:gd name="T22" fmla="*/ 10 w 108"/>
                <a:gd name="T23" fmla="*/ 8 h 122"/>
                <a:gd name="T24" fmla="*/ 10 w 108"/>
                <a:gd name="T25" fmla="*/ 8 h 122"/>
                <a:gd name="T26" fmla="*/ 6 w 108"/>
                <a:gd name="T27" fmla="*/ 4 h 122"/>
                <a:gd name="T28" fmla="*/ 0 w 108"/>
                <a:gd name="T29" fmla="*/ 0 h 122"/>
                <a:gd name="T30" fmla="*/ 32 w 108"/>
                <a:gd name="T31" fmla="*/ 0 h 122"/>
                <a:gd name="T32" fmla="*/ 32 w 108"/>
                <a:gd name="T33" fmla="*/ 0 h 122"/>
                <a:gd name="T34" fmla="*/ 30 w 108"/>
                <a:gd name="T35" fmla="*/ 2 h 122"/>
                <a:gd name="T36" fmla="*/ 28 w 108"/>
                <a:gd name="T37" fmla="*/ 4 h 122"/>
                <a:gd name="T38" fmla="*/ 30 w 108"/>
                <a:gd name="T39" fmla="*/ 10 h 122"/>
                <a:gd name="T40" fmla="*/ 30 w 108"/>
                <a:gd name="T41" fmla="*/ 10 h 122"/>
                <a:gd name="T42" fmla="*/ 60 w 108"/>
                <a:gd name="T43" fmla="*/ 90 h 122"/>
                <a:gd name="T44" fmla="*/ 60 w 108"/>
                <a:gd name="T45" fmla="*/ 90 h 122"/>
                <a:gd name="T46" fmla="*/ 92 w 108"/>
                <a:gd name="T47" fmla="*/ 8 h 122"/>
                <a:gd name="T48" fmla="*/ 92 w 108"/>
                <a:gd name="T49" fmla="*/ 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8" h="122">
                  <a:moveTo>
                    <a:pt x="92" y="8"/>
                  </a:moveTo>
                  <a:lnTo>
                    <a:pt x="92" y="8"/>
                  </a:lnTo>
                  <a:lnTo>
                    <a:pt x="92" y="2"/>
                  </a:lnTo>
                  <a:lnTo>
                    <a:pt x="88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04" y="4"/>
                  </a:lnTo>
                  <a:lnTo>
                    <a:pt x="100" y="8"/>
                  </a:lnTo>
                  <a:lnTo>
                    <a:pt x="100" y="8"/>
                  </a:lnTo>
                  <a:lnTo>
                    <a:pt x="58" y="122"/>
                  </a:lnTo>
                  <a:lnTo>
                    <a:pt x="58" y="122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6" y="4"/>
                  </a:lnTo>
                  <a:lnTo>
                    <a:pt x="0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0" y="2"/>
                  </a:lnTo>
                  <a:lnTo>
                    <a:pt x="28" y="4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60" y="90"/>
                  </a:lnTo>
                  <a:lnTo>
                    <a:pt x="60" y="90"/>
                  </a:lnTo>
                  <a:lnTo>
                    <a:pt x="92" y="8"/>
                  </a:lnTo>
                  <a:lnTo>
                    <a:pt x="92" y="8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29" name="Freeform 28"/>
            <p:cNvSpPr>
              <a:spLocks/>
            </p:cNvSpPr>
            <p:nvPr userDrawn="1"/>
          </p:nvSpPr>
          <p:spPr bwMode="auto">
            <a:xfrm>
              <a:off x="1653" y="1414"/>
              <a:ext cx="74" cy="118"/>
            </a:xfrm>
            <a:custGeom>
              <a:avLst/>
              <a:gdLst>
                <a:gd name="T0" fmla="*/ 66 w 74"/>
                <a:gd name="T1" fmla="*/ 16 h 118"/>
                <a:gd name="T2" fmla="*/ 66 w 74"/>
                <a:gd name="T3" fmla="*/ 16 h 118"/>
                <a:gd name="T4" fmla="*/ 60 w 74"/>
                <a:gd name="T5" fmla="*/ 10 h 118"/>
                <a:gd name="T6" fmla="*/ 52 w 74"/>
                <a:gd name="T7" fmla="*/ 8 h 118"/>
                <a:gd name="T8" fmla="*/ 52 w 74"/>
                <a:gd name="T9" fmla="*/ 8 h 118"/>
                <a:gd name="T10" fmla="*/ 22 w 74"/>
                <a:gd name="T11" fmla="*/ 8 h 118"/>
                <a:gd name="T12" fmla="*/ 22 w 74"/>
                <a:gd name="T13" fmla="*/ 48 h 118"/>
                <a:gd name="T14" fmla="*/ 50 w 74"/>
                <a:gd name="T15" fmla="*/ 48 h 118"/>
                <a:gd name="T16" fmla="*/ 50 w 74"/>
                <a:gd name="T17" fmla="*/ 48 h 118"/>
                <a:gd name="T18" fmla="*/ 54 w 74"/>
                <a:gd name="T19" fmla="*/ 46 h 118"/>
                <a:gd name="T20" fmla="*/ 56 w 74"/>
                <a:gd name="T21" fmla="*/ 44 h 118"/>
                <a:gd name="T22" fmla="*/ 56 w 74"/>
                <a:gd name="T23" fmla="*/ 62 h 118"/>
                <a:gd name="T24" fmla="*/ 56 w 74"/>
                <a:gd name="T25" fmla="*/ 62 h 118"/>
                <a:gd name="T26" fmla="*/ 54 w 74"/>
                <a:gd name="T27" fmla="*/ 58 h 118"/>
                <a:gd name="T28" fmla="*/ 50 w 74"/>
                <a:gd name="T29" fmla="*/ 58 h 118"/>
                <a:gd name="T30" fmla="*/ 22 w 74"/>
                <a:gd name="T31" fmla="*/ 58 h 118"/>
                <a:gd name="T32" fmla="*/ 22 w 74"/>
                <a:gd name="T33" fmla="*/ 108 h 118"/>
                <a:gd name="T34" fmla="*/ 22 w 74"/>
                <a:gd name="T35" fmla="*/ 108 h 118"/>
                <a:gd name="T36" fmla="*/ 42 w 74"/>
                <a:gd name="T37" fmla="*/ 110 h 118"/>
                <a:gd name="T38" fmla="*/ 42 w 74"/>
                <a:gd name="T39" fmla="*/ 110 h 118"/>
                <a:gd name="T40" fmla="*/ 54 w 74"/>
                <a:gd name="T41" fmla="*/ 110 h 118"/>
                <a:gd name="T42" fmla="*/ 62 w 74"/>
                <a:gd name="T43" fmla="*/ 108 h 118"/>
                <a:gd name="T44" fmla="*/ 68 w 74"/>
                <a:gd name="T45" fmla="*/ 104 h 118"/>
                <a:gd name="T46" fmla="*/ 74 w 74"/>
                <a:gd name="T47" fmla="*/ 98 h 118"/>
                <a:gd name="T48" fmla="*/ 70 w 74"/>
                <a:gd name="T49" fmla="*/ 118 h 118"/>
                <a:gd name="T50" fmla="*/ 0 w 74"/>
                <a:gd name="T51" fmla="*/ 118 h 118"/>
                <a:gd name="T52" fmla="*/ 0 w 74"/>
                <a:gd name="T53" fmla="*/ 118 h 118"/>
                <a:gd name="T54" fmla="*/ 4 w 74"/>
                <a:gd name="T55" fmla="*/ 116 h 118"/>
                <a:gd name="T56" fmla="*/ 6 w 74"/>
                <a:gd name="T57" fmla="*/ 110 h 118"/>
                <a:gd name="T58" fmla="*/ 6 w 74"/>
                <a:gd name="T59" fmla="*/ 8 h 118"/>
                <a:gd name="T60" fmla="*/ 6 w 74"/>
                <a:gd name="T61" fmla="*/ 8 h 118"/>
                <a:gd name="T62" fmla="*/ 4 w 74"/>
                <a:gd name="T63" fmla="*/ 2 h 118"/>
                <a:gd name="T64" fmla="*/ 0 w 74"/>
                <a:gd name="T65" fmla="*/ 0 h 118"/>
                <a:gd name="T66" fmla="*/ 66 w 74"/>
                <a:gd name="T67" fmla="*/ 0 h 118"/>
                <a:gd name="T68" fmla="*/ 66 w 74"/>
                <a:gd name="T69" fmla="*/ 16 h 118"/>
                <a:gd name="T70" fmla="*/ 66 w 74"/>
                <a:gd name="T71" fmla="*/ 16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4" h="118">
                  <a:moveTo>
                    <a:pt x="66" y="16"/>
                  </a:moveTo>
                  <a:lnTo>
                    <a:pt x="66" y="16"/>
                  </a:lnTo>
                  <a:lnTo>
                    <a:pt x="60" y="10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22" y="8"/>
                  </a:lnTo>
                  <a:lnTo>
                    <a:pt x="22" y="48"/>
                  </a:lnTo>
                  <a:lnTo>
                    <a:pt x="50" y="48"/>
                  </a:lnTo>
                  <a:lnTo>
                    <a:pt x="50" y="48"/>
                  </a:lnTo>
                  <a:lnTo>
                    <a:pt x="54" y="46"/>
                  </a:lnTo>
                  <a:lnTo>
                    <a:pt x="56" y="44"/>
                  </a:lnTo>
                  <a:lnTo>
                    <a:pt x="56" y="62"/>
                  </a:lnTo>
                  <a:lnTo>
                    <a:pt x="56" y="62"/>
                  </a:lnTo>
                  <a:lnTo>
                    <a:pt x="54" y="58"/>
                  </a:lnTo>
                  <a:lnTo>
                    <a:pt x="50" y="58"/>
                  </a:lnTo>
                  <a:lnTo>
                    <a:pt x="22" y="58"/>
                  </a:lnTo>
                  <a:lnTo>
                    <a:pt x="22" y="108"/>
                  </a:lnTo>
                  <a:lnTo>
                    <a:pt x="22" y="108"/>
                  </a:lnTo>
                  <a:lnTo>
                    <a:pt x="42" y="110"/>
                  </a:lnTo>
                  <a:lnTo>
                    <a:pt x="42" y="110"/>
                  </a:lnTo>
                  <a:lnTo>
                    <a:pt x="54" y="110"/>
                  </a:lnTo>
                  <a:lnTo>
                    <a:pt x="62" y="108"/>
                  </a:lnTo>
                  <a:lnTo>
                    <a:pt x="68" y="104"/>
                  </a:lnTo>
                  <a:lnTo>
                    <a:pt x="74" y="98"/>
                  </a:lnTo>
                  <a:lnTo>
                    <a:pt x="70" y="118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4" y="116"/>
                  </a:lnTo>
                  <a:lnTo>
                    <a:pt x="6" y="110"/>
                  </a:lnTo>
                  <a:lnTo>
                    <a:pt x="6" y="8"/>
                  </a:lnTo>
                  <a:lnTo>
                    <a:pt x="6" y="8"/>
                  </a:lnTo>
                  <a:lnTo>
                    <a:pt x="4" y="2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16"/>
                  </a:lnTo>
                  <a:lnTo>
                    <a:pt x="66" y="16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30" name="Freeform 29"/>
            <p:cNvSpPr>
              <a:spLocks noEditPoints="1"/>
            </p:cNvSpPr>
            <p:nvPr userDrawn="1"/>
          </p:nvSpPr>
          <p:spPr bwMode="auto">
            <a:xfrm>
              <a:off x="1735" y="1414"/>
              <a:ext cx="102" cy="118"/>
            </a:xfrm>
            <a:custGeom>
              <a:avLst/>
              <a:gdLst>
                <a:gd name="T0" fmla="*/ 48 w 102"/>
                <a:gd name="T1" fmla="*/ 58 h 118"/>
                <a:gd name="T2" fmla="*/ 60 w 102"/>
                <a:gd name="T3" fmla="*/ 64 h 118"/>
                <a:gd name="T4" fmla="*/ 66 w 102"/>
                <a:gd name="T5" fmla="*/ 72 h 118"/>
                <a:gd name="T6" fmla="*/ 84 w 102"/>
                <a:gd name="T7" fmla="*/ 102 h 118"/>
                <a:gd name="T8" fmla="*/ 92 w 102"/>
                <a:gd name="T9" fmla="*/ 112 h 118"/>
                <a:gd name="T10" fmla="*/ 102 w 102"/>
                <a:gd name="T11" fmla="*/ 118 h 118"/>
                <a:gd name="T12" fmla="*/ 84 w 102"/>
                <a:gd name="T13" fmla="*/ 118 h 118"/>
                <a:gd name="T14" fmla="*/ 76 w 102"/>
                <a:gd name="T15" fmla="*/ 116 h 118"/>
                <a:gd name="T16" fmla="*/ 70 w 102"/>
                <a:gd name="T17" fmla="*/ 110 h 118"/>
                <a:gd name="T18" fmla="*/ 50 w 102"/>
                <a:gd name="T19" fmla="*/ 78 h 118"/>
                <a:gd name="T20" fmla="*/ 38 w 102"/>
                <a:gd name="T21" fmla="*/ 64 h 118"/>
                <a:gd name="T22" fmla="*/ 32 w 102"/>
                <a:gd name="T23" fmla="*/ 64 h 118"/>
                <a:gd name="T24" fmla="*/ 22 w 102"/>
                <a:gd name="T25" fmla="*/ 110 h 118"/>
                <a:gd name="T26" fmla="*/ 24 w 102"/>
                <a:gd name="T27" fmla="*/ 116 h 118"/>
                <a:gd name="T28" fmla="*/ 0 w 102"/>
                <a:gd name="T29" fmla="*/ 118 h 118"/>
                <a:gd name="T30" fmla="*/ 4 w 102"/>
                <a:gd name="T31" fmla="*/ 116 h 118"/>
                <a:gd name="T32" fmla="*/ 6 w 102"/>
                <a:gd name="T33" fmla="*/ 8 h 118"/>
                <a:gd name="T34" fmla="*/ 4 w 102"/>
                <a:gd name="T35" fmla="*/ 2 h 118"/>
                <a:gd name="T36" fmla="*/ 34 w 102"/>
                <a:gd name="T37" fmla="*/ 0 h 118"/>
                <a:gd name="T38" fmla="*/ 46 w 102"/>
                <a:gd name="T39" fmla="*/ 0 h 118"/>
                <a:gd name="T40" fmla="*/ 62 w 102"/>
                <a:gd name="T41" fmla="*/ 6 h 118"/>
                <a:gd name="T42" fmla="*/ 72 w 102"/>
                <a:gd name="T43" fmla="*/ 14 h 118"/>
                <a:gd name="T44" fmla="*/ 76 w 102"/>
                <a:gd name="T45" fmla="*/ 28 h 118"/>
                <a:gd name="T46" fmla="*/ 76 w 102"/>
                <a:gd name="T47" fmla="*/ 36 h 118"/>
                <a:gd name="T48" fmla="*/ 70 w 102"/>
                <a:gd name="T49" fmla="*/ 46 h 118"/>
                <a:gd name="T50" fmla="*/ 58 w 102"/>
                <a:gd name="T51" fmla="*/ 56 h 118"/>
                <a:gd name="T52" fmla="*/ 48 w 102"/>
                <a:gd name="T53" fmla="*/ 58 h 118"/>
                <a:gd name="T54" fmla="*/ 22 w 102"/>
                <a:gd name="T55" fmla="*/ 54 h 118"/>
                <a:gd name="T56" fmla="*/ 32 w 102"/>
                <a:gd name="T57" fmla="*/ 54 h 118"/>
                <a:gd name="T58" fmla="*/ 42 w 102"/>
                <a:gd name="T59" fmla="*/ 54 h 118"/>
                <a:gd name="T60" fmla="*/ 54 w 102"/>
                <a:gd name="T61" fmla="*/ 46 h 118"/>
                <a:gd name="T62" fmla="*/ 58 w 102"/>
                <a:gd name="T63" fmla="*/ 36 h 118"/>
                <a:gd name="T64" fmla="*/ 58 w 102"/>
                <a:gd name="T65" fmla="*/ 30 h 118"/>
                <a:gd name="T66" fmla="*/ 54 w 102"/>
                <a:gd name="T67" fmla="*/ 14 h 118"/>
                <a:gd name="T68" fmla="*/ 42 w 102"/>
                <a:gd name="T69" fmla="*/ 8 h 118"/>
                <a:gd name="T70" fmla="*/ 34 w 102"/>
                <a:gd name="T71" fmla="*/ 6 h 118"/>
                <a:gd name="T72" fmla="*/ 22 w 102"/>
                <a:gd name="T73" fmla="*/ 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2" h="118">
                  <a:moveTo>
                    <a:pt x="48" y="58"/>
                  </a:moveTo>
                  <a:lnTo>
                    <a:pt x="48" y="58"/>
                  </a:lnTo>
                  <a:lnTo>
                    <a:pt x="54" y="60"/>
                  </a:lnTo>
                  <a:lnTo>
                    <a:pt x="60" y="64"/>
                  </a:lnTo>
                  <a:lnTo>
                    <a:pt x="66" y="72"/>
                  </a:lnTo>
                  <a:lnTo>
                    <a:pt x="66" y="72"/>
                  </a:lnTo>
                  <a:lnTo>
                    <a:pt x="76" y="88"/>
                  </a:lnTo>
                  <a:lnTo>
                    <a:pt x="84" y="102"/>
                  </a:lnTo>
                  <a:lnTo>
                    <a:pt x="92" y="112"/>
                  </a:lnTo>
                  <a:lnTo>
                    <a:pt x="92" y="112"/>
                  </a:lnTo>
                  <a:lnTo>
                    <a:pt x="98" y="116"/>
                  </a:lnTo>
                  <a:lnTo>
                    <a:pt x="102" y="118"/>
                  </a:lnTo>
                  <a:lnTo>
                    <a:pt x="84" y="118"/>
                  </a:lnTo>
                  <a:lnTo>
                    <a:pt x="84" y="118"/>
                  </a:lnTo>
                  <a:lnTo>
                    <a:pt x="80" y="118"/>
                  </a:lnTo>
                  <a:lnTo>
                    <a:pt x="76" y="116"/>
                  </a:lnTo>
                  <a:lnTo>
                    <a:pt x="70" y="110"/>
                  </a:lnTo>
                  <a:lnTo>
                    <a:pt x="70" y="110"/>
                  </a:lnTo>
                  <a:lnTo>
                    <a:pt x="50" y="78"/>
                  </a:lnTo>
                  <a:lnTo>
                    <a:pt x="50" y="78"/>
                  </a:lnTo>
                  <a:lnTo>
                    <a:pt x="42" y="68"/>
                  </a:lnTo>
                  <a:lnTo>
                    <a:pt x="38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2" y="64"/>
                  </a:lnTo>
                  <a:lnTo>
                    <a:pt x="22" y="110"/>
                  </a:lnTo>
                  <a:lnTo>
                    <a:pt x="22" y="110"/>
                  </a:lnTo>
                  <a:lnTo>
                    <a:pt x="24" y="116"/>
                  </a:lnTo>
                  <a:lnTo>
                    <a:pt x="26" y="118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4" y="116"/>
                  </a:lnTo>
                  <a:lnTo>
                    <a:pt x="6" y="110"/>
                  </a:lnTo>
                  <a:lnTo>
                    <a:pt x="6" y="8"/>
                  </a:lnTo>
                  <a:lnTo>
                    <a:pt x="6" y="8"/>
                  </a:lnTo>
                  <a:lnTo>
                    <a:pt x="4" y="2"/>
                  </a:lnTo>
                  <a:lnTo>
                    <a:pt x="0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46" y="0"/>
                  </a:lnTo>
                  <a:lnTo>
                    <a:pt x="54" y="2"/>
                  </a:lnTo>
                  <a:lnTo>
                    <a:pt x="62" y="6"/>
                  </a:lnTo>
                  <a:lnTo>
                    <a:pt x="68" y="10"/>
                  </a:lnTo>
                  <a:lnTo>
                    <a:pt x="72" y="14"/>
                  </a:lnTo>
                  <a:lnTo>
                    <a:pt x="74" y="20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6" y="36"/>
                  </a:lnTo>
                  <a:lnTo>
                    <a:pt x="74" y="42"/>
                  </a:lnTo>
                  <a:lnTo>
                    <a:pt x="70" y="46"/>
                  </a:lnTo>
                  <a:lnTo>
                    <a:pt x="66" y="50"/>
                  </a:lnTo>
                  <a:lnTo>
                    <a:pt x="58" y="56"/>
                  </a:lnTo>
                  <a:lnTo>
                    <a:pt x="48" y="58"/>
                  </a:lnTo>
                  <a:lnTo>
                    <a:pt x="48" y="58"/>
                  </a:lnTo>
                  <a:close/>
                  <a:moveTo>
                    <a:pt x="22" y="8"/>
                  </a:moveTo>
                  <a:lnTo>
                    <a:pt x="22" y="54"/>
                  </a:lnTo>
                  <a:lnTo>
                    <a:pt x="22" y="54"/>
                  </a:lnTo>
                  <a:lnTo>
                    <a:pt x="32" y="54"/>
                  </a:lnTo>
                  <a:lnTo>
                    <a:pt x="32" y="54"/>
                  </a:lnTo>
                  <a:lnTo>
                    <a:pt x="42" y="54"/>
                  </a:lnTo>
                  <a:lnTo>
                    <a:pt x="50" y="48"/>
                  </a:lnTo>
                  <a:lnTo>
                    <a:pt x="54" y="46"/>
                  </a:lnTo>
                  <a:lnTo>
                    <a:pt x="56" y="40"/>
                  </a:lnTo>
                  <a:lnTo>
                    <a:pt x="58" y="36"/>
                  </a:lnTo>
                  <a:lnTo>
                    <a:pt x="58" y="30"/>
                  </a:lnTo>
                  <a:lnTo>
                    <a:pt x="58" y="30"/>
                  </a:lnTo>
                  <a:lnTo>
                    <a:pt x="58" y="22"/>
                  </a:lnTo>
                  <a:lnTo>
                    <a:pt x="54" y="14"/>
                  </a:lnTo>
                  <a:lnTo>
                    <a:pt x="46" y="8"/>
                  </a:lnTo>
                  <a:lnTo>
                    <a:pt x="42" y="8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22" y="8"/>
                  </a:lnTo>
                  <a:lnTo>
                    <a:pt x="22" y="8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31" name="Freeform 30"/>
            <p:cNvSpPr>
              <a:spLocks/>
            </p:cNvSpPr>
            <p:nvPr userDrawn="1"/>
          </p:nvSpPr>
          <p:spPr bwMode="auto">
            <a:xfrm>
              <a:off x="1837" y="1412"/>
              <a:ext cx="72" cy="122"/>
            </a:xfrm>
            <a:custGeom>
              <a:avLst/>
              <a:gdLst>
                <a:gd name="T0" fmla="*/ 72 w 72"/>
                <a:gd name="T1" fmla="*/ 86 h 122"/>
                <a:gd name="T2" fmla="*/ 68 w 72"/>
                <a:gd name="T3" fmla="*/ 100 h 122"/>
                <a:gd name="T4" fmla="*/ 60 w 72"/>
                <a:gd name="T5" fmla="*/ 112 h 122"/>
                <a:gd name="T6" fmla="*/ 48 w 72"/>
                <a:gd name="T7" fmla="*/ 120 h 122"/>
                <a:gd name="T8" fmla="*/ 34 w 72"/>
                <a:gd name="T9" fmla="*/ 122 h 122"/>
                <a:gd name="T10" fmla="*/ 24 w 72"/>
                <a:gd name="T11" fmla="*/ 120 h 122"/>
                <a:gd name="T12" fmla="*/ 2 w 72"/>
                <a:gd name="T13" fmla="*/ 112 h 122"/>
                <a:gd name="T14" fmla="*/ 0 w 72"/>
                <a:gd name="T15" fmla="*/ 86 h 122"/>
                <a:gd name="T16" fmla="*/ 10 w 72"/>
                <a:gd name="T17" fmla="*/ 104 h 122"/>
                <a:gd name="T18" fmla="*/ 26 w 72"/>
                <a:gd name="T19" fmla="*/ 114 h 122"/>
                <a:gd name="T20" fmla="*/ 32 w 72"/>
                <a:gd name="T21" fmla="*/ 114 h 122"/>
                <a:gd name="T22" fmla="*/ 44 w 72"/>
                <a:gd name="T23" fmla="*/ 112 h 122"/>
                <a:gd name="T24" fmla="*/ 52 w 72"/>
                <a:gd name="T25" fmla="*/ 106 h 122"/>
                <a:gd name="T26" fmla="*/ 56 w 72"/>
                <a:gd name="T27" fmla="*/ 92 h 122"/>
                <a:gd name="T28" fmla="*/ 56 w 72"/>
                <a:gd name="T29" fmla="*/ 86 h 122"/>
                <a:gd name="T30" fmla="*/ 48 w 72"/>
                <a:gd name="T31" fmla="*/ 74 h 122"/>
                <a:gd name="T32" fmla="*/ 26 w 72"/>
                <a:gd name="T33" fmla="*/ 62 h 122"/>
                <a:gd name="T34" fmla="*/ 16 w 72"/>
                <a:gd name="T35" fmla="*/ 56 h 122"/>
                <a:gd name="T36" fmla="*/ 2 w 72"/>
                <a:gd name="T37" fmla="*/ 40 h 122"/>
                <a:gd name="T38" fmla="*/ 2 w 72"/>
                <a:gd name="T39" fmla="*/ 30 h 122"/>
                <a:gd name="T40" fmla="*/ 4 w 72"/>
                <a:gd name="T41" fmla="*/ 18 h 122"/>
                <a:gd name="T42" fmla="*/ 14 w 72"/>
                <a:gd name="T43" fmla="*/ 8 h 122"/>
                <a:gd name="T44" fmla="*/ 38 w 72"/>
                <a:gd name="T45" fmla="*/ 0 h 122"/>
                <a:gd name="T46" fmla="*/ 50 w 72"/>
                <a:gd name="T47" fmla="*/ 2 h 122"/>
                <a:gd name="T48" fmla="*/ 62 w 72"/>
                <a:gd name="T49" fmla="*/ 6 h 122"/>
                <a:gd name="T50" fmla="*/ 64 w 72"/>
                <a:gd name="T51" fmla="*/ 30 h 122"/>
                <a:gd name="T52" fmla="*/ 54 w 72"/>
                <a:gd name="T53" fmla="*/ 16 h 122"/>
                <a:gd name="T54" fmla="*/ 40 w 72"/>
                <a:gd name="T55" fmla="*/ 8 h 122"/>
                <a:gd name="T56" fmla="*/ 34 w 72"/>
                <a:gd name="T57" fmla="*/ 8 h 122"/>
                <a:gd name="T58" fmla="*/ 20 w 72"/>
                <a:gd name="T59" fmla="*/ 14 h 122"/>
                <a:gd name="T60" fmla="*/ 16 w 72"/>
                <a:gd name="T61" fmla="*/ 26 h 122"/>
                <a:gd name="T62" fmla="*/ 16 w 72"/>
                <a:gd name="T63" fmla="*/ 32 h 122"/>
                <a:gd name="T64" fmla="*/ 28 w 72"/>
                <a:gd name="T65" fmla="*/ 44 h 122"/>
                <a:gd name="T66" fmla="*/ 40 w 72"/>
                <a:gd name="T67" fmla="*/ 48 h 122"/>
                <a:gd name="T68" fmla="*/ 62 w 72"/>
                <a:gd name="T69" fmla="*/ 62 h 122"/>
                <a:gd name="T70" fmla="*/ 70 w 72"/>
                <a:gd name="T71" fmla="*/ 72 h 122"/>
                <a:gd name="T72" fmla="*/ 72 w 72"/>
                <a:gd name="T73" fmla="*/ 8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2" h="122">
                  <a:moveTo>
                    <a:pt x="72" y="86"/>
                  </a:moveTo>
                  <a:lnTo>
                    <a:pt x="72" y="86"/>
                  </a:lnTo>
                  <a:lnTo>
                    <a:pt x="72" y="94"/>
                  </a:lnTo>
                  <a:lnTo>
                    <a:pt x="68" y="100"/>
                  </a:lnTo>
                  <a:lnTo>
                    <a:pt x="64" y="106"/>
                  </a:lnTo>
                  <a:lnTo>
                    <a:pt x="60" y="112"/>
                  </a:lnTo>
                  <a:lnTo>
                    <a:pt x="54" y="116"/>
                  </a:lnTo>
                  <a:lnTo>
                    <a:pt x="48" y="120"/>
                  </a:lnTo>
                  <a:lnTo>
                    <a:pt x="40" y="122"/>
                  </a:lnTo>
                  <a:lnTo>
                    <a:pt x="34" y="122"/>
                  </a:lnTo>
                  <a:lnTo>
                    <a:pt x="34" y="122"/>
                  </a:lnTo>
                  <a:lnTo>
                    <a:pt x="24" y="120"/>
                  </a:lnTo>
                  <a:lnTo>
                    <a:pt x="14" y="118"/>
                  </a:lnTo>
                  <a:lnTo>
                    <a:pt x="2" y="112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4" y="96"/>
                  </a:lnTo>
                  <a:lnTo>
                    <a:pt x="10" y="104"/>
                  </a:lnTo>
                  <a:lnTo>
                    <a:pt x="20" y="112"/>
                  </a:lnTo>
                  <a:lnTo>
                    <a:pt x="26" y="114"/>
                  </a:lnTo>
                  <a:lnTo>
                    <a:pt x="32" y="114"/>
                  </a:lnTo>
                  <a:lnTo>
                    <a:pt x="32" y="114"/>
                  </a:lnTo>
                  <a:lnTo>
                    <a:pt x="38" y="114"/>
                  </a:lnTo>
                  <a:lnTo>
                    <a:pt x="44" y="112"/>
                  </a:lnTo>
                  <a:lnTo>
                    <a:pt x="48" y="110"/>
                  </a:lnTo>
                  <a:lnTo>
                    <a:pt x="52" y="106"/>
                  </a:lnTo>
                  <a:lnTo>
                    <a:pt x="56" y="98"/>
                  </a:lnTo>
                  <a:lnTo>
                    <a:pt x="56" y="92"/>
                  </a:lnTo>
                  <a:lnTo>
                    <a:pt x="56" y="92"/>
                  </a:lnTo>
                  <a:lnTo>
                    <a:pt x="56" y="86"/>
                  </a:lnTo>
                  <a:lnTo>
                    <a:pt x="54" y="80"/>
                  </a:lnTo>
                  <a:lnTo>
                    <a:pt x="48" y="74"/>
                  </a:lnTo>
                  <a:lnTo>
                    <a:pt x="38" y="68"/>
                  </a:lnTo>
                  <a:lnTo>
                    <a:pt x="26" y="62"/>
                  </a:lnTo>
                  <a:lnTo>
                    <a:pt x="26" y="62"/>
                  </a:lnTo>
                  <a:lnTo>
                    <a:pt x="16" y="56"/>
                  </a:lnTo>
                  <a:lnTo>
                    <a:pt x="8" y="48"/>
                  </a:lnTo>
                  <a:lnTo>
                    <a:pt x="2" y="4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24"/>
                  </a:lnTo>
                  <a:lnTo>
                    <a:pt x="4" y="18"/>
                  </a:lnTo>
                  <a:lnTo>
                    <a:pt x="8" y="12"/>
                  </a:lnTo>
                  <a:lnTo>
                    <a:pt x="14" y="8"/>
                  </a:lnTo>
                  <a:lnTo>
                    <a:pt x="24" y="2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50" y="2"/>
                  </a:lnTo>
                  <a:lnTo>
                    <a:pt x="56" y="4"/>
                  </a:lnTo>
                  <a:lnTo>
                    <a:pt x="62" y="6"/>
                  </a:lnTo>
                  <a:lnTo>
                    <a:pt x="64" y="30"/>
                  </a:lnTo>
                  <a:lnTo>
                    <a:pt x="64" y="30"/>
                  </a:lnTo>
                  <a:lnTo>
                    <a:pt x="60" y="22"/>
                  </a:lnTo>
                  <a:lnTo>
                    <a:pt x="54" y="16"/>
                  </a:lnTo>
                  <a:lnTo>
                    <a:pt x="46" y="10"/>
                  </a:lnTo>
                  <a:lnTo>
                    <a:pt x="40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26" y="8"/>
                  </a:lnTo>
                  <a:lnTo>
                    <a:pt x="20" y="14"/>
                  </a:lnTo>
                  <a:lnTo>
                    <a:pt x="16" y="20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6" y="32"/>
                  </a:lnTo>
                  <a:lnTo>
                    <a:pt x="22" y="38"/>
                  </a:lnTo>
                  <a:lnTo>
                    <a:pt x="28" y="44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52" y="54"/>
                  </a:lnTo>
                  <a:lnTo>
                    <a:pt x="62" y="62"/>
                  </a:lnTo>
                  <a:lnTo>
                    <a:pt x="66" y="66"/>
                  </a:lnTo>
                  <a:lnTo>
                    <a:pt x="70" y="72"/>
                  </a:lnTo>
                  <a:lnTo>
                    <a:pt x="72" y="78"/>
                  </a:lnTo>
                  <a:lnTo>
                    <a:pt x="72" y="86"/>
                  </a:lnTo>
                  <a:lnTo>
                    <a:pt x="72" y="86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32" name="Freeform 31"/>
            <p:cNvSpPr>
              <a:spLocks/>
            </p:cNvSpPr>
            <p:nvPr userDrawn="1"/>
          </p:nvSpPr>
          <p:spPr bwMode="auto">
            <a:xfrm>
              <a:off x="1921" y="1414"/>
              <a:ext cx="26" cy="118"/>
            </a:xfrm>
            <a:custGeom>
              <a:avLst/>
              <a:gdLst>
                <a:gd name="T0" fmla="*/ 26 w 26"/>
                <a:gd name="T1" fmla="*/ 0 h 118"/>
                <a:gd name="T2" fmla="*/ 26 w 26"/>
                <a:gd name="T3" fmla="*/ 0 h 118"/>
                <a:gd name="T4" fmla="*/ 22 w 26"/>
                <a:gd name="T5" fmla="*/ 2 h 118"/>
                <a:gd name="T6" fmla="*/ 20 w 26"/>
                <a:gd name="T7" fmla="*/ 8 h 118"/>
                <a:gd name="T8" fmla="*/ 20 w 26"/>
                <a:gd name="T9" fmla="*/ 110 h 118"/>
                <a:gd name="T10" fmla="*/ 20 w 26"/>
                <a:gd name="T11" fmla="*/ 110 h 118"/>
                <a:gd name="T12" fmla="*/ 22 w 26"/>
                <a:gd name="T13" fmla="*/ 116 h 118"/>
                <a:gd name="T14" fmla="*/ 26 w 26"/>
                <a:gd name="T15" fmla="*/ 118 h 118"/>
                <a:gd name="T16" fmla="*/ 0 w 26"/>
                <a:gd name="T17" fmla="*/ 118 h 118"/>
                <a:gd name="T18" fmla="*/ 0 w 26"/>
                <a:gd name="T19" fmla="*/ 118 h 118"/>
                <a:gd name="T20" fmla="*/ 2 w 26"/>
                <a:gd name="T21" fmla="*/ 116 h 118"/>
                <a:gd name="T22" fmla="*/ 4 w 26"/>
                <a:gd name="T23" fmla="*/ 110 h 118"/>
                <a:gd name="T24" fmla="*/ 4 w 26"/>
                <a:gd name="T25" fmla="*/ 8 h 118"/>
                <a:gd name="T26" fmla="*/ 4 w 26"/>
                <a:gd name="T27" fmla="*/ 8 h 118"/>
                <a:gd name="T28" fmla="*/ 2 w 26"/>
                <a:gd name="T29" fmla="*/ 2 h 118"/>
                <a:gd name="T30" fmla="*/ 0 w 26"/>
                <a:gd name="T31" fmla="*/ 0 h 118"/>
                <a:gd name="T32" fmla="*/ 26 w 26"/>
                <a:gd name="T33" fmla="*/ 0 h 118"/>
                <a:gd name="T34" fmla="*/ 26 w 26"/>
                <a:gd name="T3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18">
                  <a:moveTo>
                    <a:pt x="26" y="0"/>
                  </a:moveTo>
                  <a:lnTo>
                    <a:pt x="26" y="0"/>
                  </a:lnTo>
                  <a:lnTo>
                    <a:pt x="22" y="2"/>
                  </a:lnTo>
                  <a:lnTo>
                    <a:pt x="20" y="8"/>
                  </a:lnTo>
                  <a:lnTo>
                    <a:pt x="20" y="110"/>
                  </a:lnTo>
                  <a:lnTo>
                    <a:pt x="20" y="110"/>
                  </a:lnTo>
                  <a:lnTo>
                    <a:pt x="22" y="116"/>
                  </a:lnTo>
                  <a:lnTo>
                    <a:pt x="26" y="118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2" y="116"/>
                  </a:lnTo>
                  <a:lnTo>
                    <a:pt x="4" y="110"/>
                  </a:lnTo>
                  <a:lnTo>
                    <a:pt x="4" y="8"/>
                  </a:lnTo>
                  <a:lnTo>
                    <a:pt x="4" y="8"/>
                  </a:lnTo>
                  <a:lnTo>
                    <a:pt x="2" y="2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33" name="Freeform 32"/>
            <p:cNvSpPr>
              <a:spLocks/>
            </p:cNvSpPr>
            <p:nvPr userDrawn="1"/>
          </p:nvSpPr>
          <p:spPr bwMode="auto">
            <a:xfrm>
              <a:off x="1955" y="1414"/>
              <a:ext cx="92" cy="118"/>
            </a:xfrm>
            <a:custGeom>
              <a:avLst/>
              <a:gdLst>
                <a:gd name="T0" fmla="*/ 56 w 92"/>
                <a:gd name="T1" fmla="*/ 8 h 118"/>
                <a:gd name="T2" fmla="*/ 56 w 92"/>
                <a:gd name="T3" fmla="*/ 110 h 118"/>
                <a:gd name="T4" fmla="*/ 56 w 92"/>
                <a:gd name="T5" fmla="*/ 110 h 118"/>
                <a:gd name="T6" fmla="*/ 56 w 92"/>
                <a:gd name="T7" fmla="*/ 116 h 118"/>
                <a:gd name="T8" fmla="*/ 60 w 92"/>
                <a:gd name="T9" fmla="*/ 118 h 118"/>
                <a:gd name="T10" fmla="*/ 34 w 92"/>
                <a:gd name="T11" fmla="*/ 118 h 118"/>
                <a:gd name="T12" fmla="*/ 34 w 92"/>
                <a:gd name="T13" fmla="*/ 118 h 118"/>
                <a:gd name="T14" fmla="*/ 38 w 92"/>
                <a:gd name="T15" fmla="*/ 116 h 118"/>
                <a:gd name="T16" fmla="*/ 38 w 92"/>
                <a:gd name="T17" fmla="*/ 110 h 118"/>
                <a:gd name="T18" fmla="*/ 38 w 92"/>
                <a:gd name="T19" fmla="*/ 8 h 118"/>
                <a:gd name="T20" fmla="*/ 38 w 92"/>
                <a:gd name="T21" fmla="*/ 8 h 118"/>
                <a:gd name="T22" fmla="*/ 10 w 92"/>
                <a:gd name="T23" fmla="*/ 10 h 118"/>
                <a:gd name="T24" fmla="*/ 10 w 92"/>
                <a:gd name="T25" fmla="*/ 10 h 118"/>
                <a:gd name="T26" fmla="*/ 8 w 92"/>
                <a:gd name="T27" fmla="*/ 10 h 118"/>
                <a:gd name="T28" fmla="*/ 4 w 92"/>
                <a:gd name="T29" fmla="*/ 12 h 118"/>
                <a:gd name="T30" fmla="*/ 0 w 92"/>
                <a:gd name="T31" fmla="*/ 16 h 118"/>
                <a:gd name="T32" fmla="*/ 0 w 92"/>
                <a:gd name="T33" fmla="*/ 0 h 118"/>
                <a:gd name="T34" fmla="*/ 92 w 92"/>
                <a:gd name="T35" fmla="*/ 0 h 118"/>
                <a:gd name="T36" fmla="*/ 92 w 92"/>
                <a:gd name="T37" fmla="*/ 16 h 118"/>
                <a:gd name="T38" fmla="*/ 92 w 92"/>
                <a:gd name="T39" fmla="*/ 16 h 118"/>
                <a:gd name="T40" fmla="*/ 90 w 92"/>
                <a:gd name="T41" fmla="*/ 12 h 118"/>
                <a:gd name="T42" fmla="*/ 84 w 92"/>
                <a:gd name="T43" fmla="*/ 10 h 118"/>
                <a:gd name="T44" fmla="*/ 84 w 92"/>
                <a:gd name="T45" fmla="*/ 10 h 118"/>
                <a:gd name="T46" fmla="*/ 56 w 92"/>
                <a:gd name="T47" fmla="*/ 8 h 118"/>
                <a:gd name="T48" fmla="*/ 56 w 92"/>
                <a:gd name="T49" fmla="*/ 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2" h="118">
                  <a:moveTo>
                    <a:pt x="56" y="8"/>
                  </a:moveTo>
                  <a:lnTo>
                    <a:pt x="56" y="110"/>
                  </a:lnTo>
                  <a:lnTo>
                    <a:pt x="56" y="110"/>
                  </a:lnTo>
                  <a:lnTo>
                    <a:pt x="56" y="116"/>
                  </a:lnTo>
                  <a:lnTo>
                    <a:pt x="60" y="118"/>
                  </a:lnTo>
                  <a:lnTo>
                    <a:pt x="34" y="118"/>
                  </a:lnTo>
                  <a:lnTo>
                    <a:pt x="34" y="118"/>
                  </a:lnTo>
                  <a:lnTo>
                    <a:pt x="38" y="116"/>
                  </a:lnTo>
                  <a:lnTo>
                    <a:pt x="38" y="110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8" y="10"/>
                  </a:lnTo>
                  <a:lnTo>
                    <a:pt x="4" y="12"/>
                  </a:lnTo>
                  <a:lnTo>
                    <a:pt x="0" y="16"/>
                  </a:lnTo>
                  <a:lnTo>
                    <a:pt x="0" y="0"/>
                  </a:lnTo>
                  <a:lnTo>
                    <a:pt x="92" y="0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90" y="12"/>
                  </a:lnTo>
                  <a:lnTo>
                    <a:pt x="84" y="10"/>
                  </a:lnTo>
                  <a:lnTo>
                    <a:pt x="84" y="10"/>
                  </a:lnTo>
                  <a:lnTo>
                    <a:pt x="56" y="8"/>
                  </a:lnTo>
                  <a:lnTo>
                    <a:pt x="56" y="8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34" name="Freeform 33"/>
            <p:cNvSpPr>
              <a:spLocks/>
            </p:cNvSpPr>
            <p:nvPr userDrawn="1"/>
          </p:nvSpPr>
          <p:spPr bwMode="auto">
            <a:xfrm>
              <a:off x="2051" y="1414"/>
              <a:ext cx="100" cy="118"/>
            </a:xfrm>
            <a:custGeom>
              <a:avLst/>
              <a:gdLst>
                <a:gd name="T0" fmla="*/ 100 w 100"/>
                <a:gd name="T1" fmla="*/ 0 h 118"/>
                <a:gd name="T2" fmla="*/ 100 w 100"/>
                <a:gd name="T3" fmla="*/ 0 h 118"/>
                <a:gd name="T4" fmla="*/ 92 w 100"/>
                <a:gd name="T5" fmla="*/ 4 h 118"/>
                <a:gd name="T6" fmla="*/ 88 w 100"/>
                <a:gd name="T7" fmla="*/ 10 h 118"/>
                <a:gd name="T8" fmla="*/ 60 w 100"/>
                <a:gd name="T9" fmla="*/ 62 h 118"/>
                <a:gd name="T10" fmla="*/ 60 w 100"/>
                <a:gd name="T11" fmla="*/ 110 h 118"/>
                <a:gd name="T12" fmla="*/ 60 w 100"/>
                <a:gd name="T13" fmla="*/ 110 h 118"/>
                <a:gd name="T14" fmla="*/ 62 w 100"/>
                <a:gd name="T15" fmla="*/ 116 h 118"/>
                <a:gd name="T16" fmla="*/ 68 w 100"/>
                <a:gd name="T17" fmla="*/ 118 h 118"/>
                <a:gd name="T18" fmla="*/ 38 w 100"/>
                <a:gd name="T19" fmla="*/ 118 h 118"/>
                <a:gd name="T20" fmla="*/ 38 w 100"/>
                <a:gd name="T21" fmla="*/ 118 h 118"/>
                <a:gd name="T22" fmla="*/ 42 w 100"/>
                <a:gd name="T23" fmla="*/ 116 h 118"/>
                <a:gd name="T24" fmla="*/ 44 w 100"/>
                <a:gd name="T25" fmla="*/ 114 h 118"/>
                <a:gd name="T26" fmla="*/ 44 w 100"/>
                <a:gd name="T27" fmla="*/ 110 h 118"/>
                <a:gd name="T28" fmla="*/ 44 w 100"/>
                <a:gd name="T29" fmla="*/ 62 h 118"/>
                <a:gd name="T30" fmla="*/ 10 w 100"/>
                <a:gd name="T31" fmla="*/ 8 h 118"/>
                <a:gd name="T32" fmla="*/ 10 w 100"/>
                <a:gd name="T33" fmla="*/ 8 h 118"/>
                <a:gd name="T34" fmla="*/ 6 w 100"/>
                <a:gd name="T35" fmla="*/ 4 h 118"/>
                <a:gd name="T36" fmla="*/ 0 w 100"/>
                <a:gd name="T37" fmla="*/ 0 h 118"/>
                <a:gd name="T38" fmla="*/ 34 w 100"/>
                <a:gd name="T39" fmla="*/ 0 h 118"/>
                <a:gd name="T40" fmla="*/ 34 w 100"/>
                <a:gd name="T41" fmla="*/ 0 h 118"/>
                <a:gd name="T42" fmla="*/ 32 w 100"/>
                <a:gd name="T43" fmla="*/ 0 h 118"/>
                <a:gd name="T44" fmla="*/ 30 w 100"/>
                <a:gd name="T45" fmla="*/ 2 h 118"/>
                <a:gd name="T46" fmla="*/ 30 w 100"/>
                <a:gd name="T47" fmla="*/ 6 h 118"/>
                <a:gd name="T48" fmla="*/ 32 w 100"/>
                <a:gd name="T49" fmla="*/ 10 h 118"/>
                <a:gd name="T50" fmla="*/ 56 w 100"/>
                <a:gd name="T51" fmla="*/ 54 h 118"/>
                <a:gd name="T52" fmla="*/ 80 w 100"/>
                <a:gd name="T53" fmla="*/ 8 h 118"/>
                <a:gd name="T54" fmla="*/ 80 w 100"/>
                <a:gd name="T55" fmla="*/ 8 h 118"/>
                <a:gd name="T56" fmla="*/ 80 w 100"/>
                <a:gd name="T57" fmla="*/ 4 h 118"/>
                <a:gd name="T58" fmla="*/ 80 w 100"/>
                <a:gd name="T59" fmla="*/ 2 h 118"/>
                <a:gd name="T60" fmla="*/ 76 w 100"/>
                <a:gd name="T61" fmla="*/ 0 h 118"/>
                <a:gd name="T62" fmla="*/ 100 w 100"/>
                <a:gd name="T63" fmla="*/ 0 h 118"/>
                <a:gd name="T64" fmla="*/ 100 w 100"/>
                <a:gd name="T6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118">
                  <a:moveTo>
                    <a:pt x="100" y="0"/>
                  </a:moveTo>
                  <a:lnTo>
                    <a:pt x="100" y="0"/>
                  </a:lnTo>
                  <a:lnTo>
                    <a:pt x="92" y="4"/>
                  </a:lnTo>
                  <a:lnTo>
                    <a:pt x="88" y="10"/>
                  </a:lnTo>
                  <a:lnTo>
                    <a:pt x="60" y="62"/>
                  </a:lnTo>
                  <a:lnTo>
                    <a:pt x="60" y="110"/>
                  </a:lnTo>
                  <a:lnTo>
                    <a:pt x="60" y="110"/>
                  </a:lnTo>
                  <a:lnTo>
                    <a:pt x="62" y="116"/>
                  </a:lnTo>
                  <a:lnTo>
                    <a:pt x="68" y="118"/>
                  </a:lnTo>
                  <a:lnTo>
                    <a:pt x="38" y="118"/>
                  </a:lnTo>
                  <a:lnTo>
                    <a:pt x="38" y="118"/>
                  </a:lnTo>
                  <a:lnTo>
                    <a:pt x="42" y="116"/>
                  </a:lnTo>
                  <a:lnTo>
                    <a:pt x="44" y="114"/>
                  </a:lnTo>
                  <a:lnTo>
                    <a:pt x="44" y="110"/>
                  </a:lnTo>
                  <a:lnTo>
                    <a:pt x="44" y="62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6" y="4"/>
                  </a:lnTo>
                  <a:lnTo>
                    <a:pt x="0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30" y="2"/>
                  </a:lnTo>
                  <a:lnTo>
                    <a:pt x="30" y="6"/>
                  </a:lnTo>
                  <a:lnTo>
                    <a:pt x="32" y="10"/>
                  </a:lnTo>
                  <a:lnTo>
                    <a:pt x="56" y="54"/>
                  </a:lnTo>
                  <a:lnTo>
                    <a:pt x="80" y="8"/>
                  </a:lnTo>
                  <a:lnTo>
                    <a:pt x="80" y="8"/>
                  </a:lnTo>
                  <a:lnTo>
                    <a:pt x="80" y="4"/>
                  </a:lnTo>
                  <a:lnTo>
                    <a:pt x="80" y="2"/>
                  </a:lnTo>
                  <a:lnTo>
                    <a:pt x="76" y="0"/>
                  </a:lnTo>
                  <a:lnTo>
                    <a:pt x="100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35" name="Freeform 34"/>
            <p:cNvSpPr>
              <a:spLocks noEditPoints="1"/>
            </p:cNvSpPr>
            <p:nvPr userDrawn="1"/>
          </p:nvSpPr>
          <p:spPr bwMode="auto">
            <a:xfrm>
              <a:off x="2203" y="1412"/>
              <a:ext cx="110" cy="122"/>
            </a:xfrm>
            <a:custGeom>
              <a:avLst/>
              <a:gdLst>
                <a:gd name="T0" fmla="*/ 54 w 110"/>
                <a:gd name="T1" fmla="*/ 122 h 122"/>
                <a:gd name="T2" fmla="*/ 34 w 110"/>
                <a:gd name="T3" fmla="*/ 116 h 122"/>
                <a:gd name="T4" fmla="*/ 16 w 110"/>
                <a:gd name="T5" fmla="*/ 104 h 122"/>
                <a:gd name="T6" fmla="*/ 4 w 110"/>
                <a:gd name="T7" fmla="*/ 84 h 122"/>
                <a:gd name="T8" fmla="*/ 0 w 110"/>
                <a:gd name="T9" fmla="*/ 60 h 122"/>
                <a:gd name="T10" fmla="*/ 2 w 110"/>
                <a:gd name="T11" fmla="*/ 48 h 122"/>
                <a:gd name="T12" fmla="*/ 10 w 110"/>
                <a:gd name="T13" fmla="*/ 28 h 122"/>
                <a:gd name="T14" fmla="*/ 24 w 110"/>
                <a:gd name="T15" fmla="*/ 10 h 122"/>
                <a:gd name="T16" fmla="*/ 44 w 110"/>
                <a:gd name="T17" fmla="*/ 2 h 122"/>
                <a:gd name="T18" fmla="*/ 58 w 110"/>
                <a:gd name="T19" fmla="*/ 0 h 122"/>
                <a:gd name="T20" fmla="*/ 76 w 110"/>
                <a:gd name="T21" fmla="*/ 4 h 122"/>
                <a:gd name="T22" fmla="*/ 94 w 110"/>
                <a:gd name="T23" fmla="*/ 16 h 122"/>
                <a:gd name="T24" fmla="*/ 106 w 110"/>
                <a:gd name="T25" fmla="*/ 36 h 122"/>
                <a:gd name="T26" fmla="*/ 110 w 110"/>
                <a:gd name="T27" fmla="*/ 62 h 122"/>
                <a:gd name="T28" fmla="*/ 110 w 110"/>
                <a:gd name="T29" fmla="*/ 76 h 122"/>
                <a:gd name="T30" fmla="*/ 100 w 110"/>
                <a:gd name="T31" fmla="*/ 98 h 122"/>
                <a:gd name="T32" fmla="*/ 84 w 110"/>
                <a:gd name="T33" fmla="*/ 114 h 122"/>
                <a:gd name="T34" fmla="*/ 64 w 110"/>
                <a:gd name="T35" fmla="*/ 122 h 122"/>
                <a:gd name="T36" fmla="*/ 54 w 110"/>
                <a:gd name="T37" fmla="*/ 122 h 122"/>
                <a:gd name="T38" fmla="*/ 18 w 110"/>
                <a:gd name="T39" fmla="*/ 58 h 122"/>
                <a:gd name="T40" fmla="*/ 22 w 110"/>
                <a:gd name="T41" fmla="*/ 84 h 122"/>
                <a:gd name="T42" fmla="*/ 30 w 110"/>
                <a:gd name="T43" fmla="*/ 100 h 122"/>
                <a:gd name="T44" fmla="*/ 42 w 110"/>
                <a:gd name="T45" fmla="*/ 110 h 122"/>
                <a:gd name="T46" fmla="*/ 56 w 110"/>
                <a:gd name="T47" fmla="*/ 114 h 122"/>
                <a:gd name="T48" fmla="*/ 64 w 110"/>
                <a:gd name="T49" fmla="*/ 112 h 122"/>
                <a:gd name="T50" fmla="*/ 78 w 110"/>
                <a:gd name="T51" fmla="*/ 106 h 122"/>
                <a:gd name="T52" fmla="*/ 86 w 110"/>
                <a:gd name="T53" fmla="*/ 92 h 122"/>
                <a:gd name="T54" fmla="*/ 92 w 110"/>
                <a:gd name="T55" fmla="*/ 74 h 122"/>
                <a:gd name="T56" fmla="*/ 92 w 110"/>
                <a:gd name="T57" fmla="*/ 62 h 122"/>
                <a:gd name="T58" fmla="*/ 90 w 110"/>
                <a:gd name="T59" fmla="*/ 40 h 122"/>
                <a:gd name="T60" fmla="*/ 82 w 110"/>
                <a:gd name="T61" fmla="*/ 22 h 122"/>
                <a:gd name="T62" fmla="*/ 72 w 110"/>
                <a:gd name="T63" fmla="*/ 12 h 122"/>
                <a:gd name="T64" fmla="*/ 56 w 110"/>
                <a:gd name="T65" fmla="*/ 8 h 122"/>
                <a:gd name="T66" fmla="*/ 48 w 110"/>
                <a:gd name="T67" fmla="*/ 8 h 122"/>
                <a:gd name="T68" fmla="*/ 34 w 110"/>
                <a:gd name="T69" fmla="*/ 16 h 122"/>
                <a:gd name="T70" fmla="*/ 24 w 110"/>
                <a:gd name="T71" fmla="*/ 28 h 122"/>
                <a:gd name="T72" fmla="*/ 20 w 110"/>
                <a:gd name="T73" fmla="*/ 46 h 122"/>
                <a:gd name="T74" fmla="*/ 18 w 110"/>
                <a:gd name="T75" fmla="*/ 5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0" h="122">
                  <a:moveTo>
                    <a:pt x="54" y="122"/>
                  </a:moveTo>
                  <a:lnTo>
                    <a:pt x="54" y="122"/>
                  </a:lnTo>
                  <a:lnTo>
                    <a:pt x="44" y="120"/>
                  </a:lnTo>
                  <a:lnTo>
                    <a:pt x="34" y="116"/>
                  </a:lnTo>
                  <a:lnTo>
                    <a:pt x="24" y="112"/>
                  </a:lnTo>
                  <a:lnTo>
                    <a:pt x="16" y="104"/>
                  </a:lnTo>
                  <a:lnTo>
                    <a:pt x="10" y="94"/>
                  </a:lnTo>
                  <a:lnTo>
                    <a:pt x="4" y="84"/>
                  </a:lnTo>
                  <a:lnTo>
                    <a:pt x="2" y="72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2" y="48"/>
                  </a:lnTo>
                  <a:lnTo>
                    <a:pt x="4" y="38"/>
                  </a:lnTo>
                  <a:lnTo>
                    <a:pt x="10" y="28"/>
                  </a:lnTo>
                  <a:lnTo>
                    <a:pt x="16" y="18"/>
                  </a:lnTo>
                  <a:lnTo>
                    <a:pt x="24" y="10"/>
                  </a:lnTo>
                  <a:lnTo>
                    <a:pt x="34" y="4"/>
                  </a:lnTo>
                  <a:lnTo>
                    <a:pt x="44" y="2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66" y="2"/>
                  </a:lnTo>
                  <a:lnTo>
                    <a:pt x="76" y="4"/>
                  </a:lnTo>
                  <a:lnTo>
                    <a:pt x="86" y="10"/>
                  </a:lnTo>
                  <a:lnTo>
                    <a:pt x="94" y="16"/>
                  </a:lnTo>
                  <a:lnTo>
                    <a:pt x="100" y="26"/>
                  </a:lnTo>
                  <a:lnTo>
                    <a:pt x="106" y="36"/>
                  </a:lnTo>
                  <a:lnTo>
                    <a:pt x="110" y="48"/>
                  </a:lnTo>
                  <a:lnTo>
                    <a:pt x="110" y="62"/>
                  </a:lnTo>
                  <a:lnTo>
                    <a:pt x="110" y="62"/>
                  </a:lnTo>
                  <a:lnTo>
                    <a:pt x="110" y="76"/>
                  </a:lnTo>
                  <a:lnTo>
                    <a:pt x="106" y="88"/>
                  </a:lnTo>
                  <a:lnTo>
                    <a:pt x="100" y="98"/>
                  </a:lnTo>
                  <a:lnTo>
                    <a:pt x="92" y="108"/>
                  </a:lnTo>
                  <a:lnTo>
                    <a:pt x="84" y="114"/>
                  </a:lnTo>
                  <a:lnTo>
                    <a:pt x="74" y="118"/>
                  </a:lnTo>
                  <a:lnTo>
                    <a:pt x="64" y="122"/>
                  </a:lnTo>
                  <a:lnTo>
                    <a:pt x="54" y="122"/>
                  </a:lnTo>
                  <a:lnTo>
                    <a:pt x="54" y="122"/>
                  </a:lnTo>
                  <a:close/>
                  <a:moveTo>
                    <a:pt x="18" y="58"/>
                  </a:moveTo>
                  <a:lnTo>
                    <a:pt x="18" y="58"/>
                  </a:lnTo>
                  <a:lnTo>
                    <a:pt x="20" y="72"/>
                  </a:lnTo>
                  <a:lnTo>
                    <a:pt x="22" y="84"/>
                  </a:lnTo>
                  <a:lnTo>
                    <a:pt x="26" y="92"/>
                  </a:lnTo>
                  <a:lnTo>
                    <a:pt x="30" y="100"/>
                  </a:lnTo>
                  <a:lnTo>
                    <a:pt x="36" y="106"/>
                  </a:lnTo>
                  <a:lnTo>
                    <a:pt x="42" y="110"/>
                  </a:lnTo>
                  <a:lnTo>
                    <a:pt x="50" y="112"/>
                  </a:lnTo>
                  <a:lnTo>
                    <a:pt x="56" y="114"/>
                  </a:lnTo>
                  <a:lnTo>
                    <a:pt x="56" y="114"/>
                  </a:lnTo>
                  <a:lnTo>
                    <a:pt x="64" y="112"/>
                  </a:lnTo>
                  <a:lnTo>
                    <a:pt x="72" y="110"/>
                  </a:lnTo>
                  <a:lnTo>
                    <a:pt x="78" y="106"/>
                  </a:lnTo>
                  <a:lnTo>
                    <a:pt x="82" y="100"/>
                  </a:lnTo>
                  <a:lnTo>
                    <a:pt x="86" y="92"/>
                  </a:lnTo>
                  <a:lnTo>
                    <a:pt x="90" y="84"/>
                  </a:lnTo>
                  <a:lnTo>
                    <a:pt x="92" y="74"/>
                  </a:lnTo>
                  <a:lnTo>
                    <a:pt x="92" y="62"/>
                  </a:lnTo>
                  <a:lnTo>
                    <a:pt x="92" y="62"/>
                  </a:lnTo>
                  <a:lnTo>
                    <a:pt x="92" y="50"/>
                  </a:lnTo>
                  <a:lnTo>
                    <a:pt x="90" y="40"/>
                  </a:lnTo>
                  <a:lnTo>
                    <a:pt x="86" y="30"/>
                  </a:lnTo>
                  <a:lnTo>
                    <a:pt x="82" y="22"/>
                  </a:lnTo>
                  <a:lnTo>
                    <a:pt x="78" y="16"/>
                  </a:lnTo>
                  <a:lnTo>
                    <a:pt x="72" y="12"/>
                  </a:lnTo>
                  <a:lnTo>
                    <a:pt x="64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48" y="8"/>
                  </a:lnTo>
                  <a:lnTo>
                    <a:pt x="40" y="10"/>
                  </a:lnTo>
                  <a:lnTo>
                    <a:pt x="34" y="16"/>
                  </a:lnTo>
                  <a:lnTo>
                    <a:pt x="28" y="20"/>
                  </a:lnTo>
                  <a:lnTo>
                    <a:pt x="24" y="28"/>
                  </a:lnTo>
                  <a:lnTo>
                    <a:pt x="22" y="36"/>
                  </a:lnTo>
                  <a:lnTo>
                    <a:pt x="20" y="46"/>
                  </a:lnTo>
                  <a:lnTo>
                    <a:pt x="18" y="58"/>
                  </a:lnTo>
                  <a:lnTo>
                    <a:pt x="18" y="58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36" name="Freeform 35"/>
            <p:cNvSpPr>
              <a:spLocks/>
            </p:cNvSpPr>
            <p:nvPr userDrawn="1"/>
          </p:nvSpPr>
          <p:spPr bwMode="auto">
            <a:xfrm>
              <a:off x="2325" y="1414"/>
              <a:ext cx="70" cy="118"/>
            </a:xfrm>
            <a:custGeom>
              <a:avLst/>
              <a:gdLst>
                <a:gd name="T0" fmla="*/ 26 w 70"/>
                <a:gd name="T1" fmla="*/ 118 h 118"/>
                <a:gd name="T2" fmla="*/ 0 w 70"/>
                <a:gd name="T3" fmla="*/ 118 h 118"/>
                <a:gd name="T4" fmla="*/ 0 w 70"/>
                <a:gd name="T5" fmla="*/ 118 h 118"/>
                <a:gd name="T6" fmla="*/ 4 w 70"/>
                <a:gd name="T7" fmla="*/ 116 h 118"/>
                <a:gd name="T8" fmla="*/ 4 w 70"/>
                <a:gd name="T9" fmla="*/ 110 h 118"/>
                <a:gd name="T10" fmla="*/ 4 w 70"/>
                <a:gd name="T11" fmla="*/ 8 h 118"/>
                <a:gd name="T12" fmla="*/ 4 w 70"/>
                <a:gd name="T13" fmla="*/ 8 h 118"/>
                <a:gd name="T14" fmla="*/ 4 w 70"/>
                <a:gd name="T15" fmla="*/ 2 h 118"/>
                <a:gd name="T16" fmla="*/ 0 w 70"/>
                <a:gd name="T17" fmla="*/ 0 h 118"/>
                <a:gd name="T18" fmla="*/ 70 w 70"/>
                <a:gd name="T19" fmla="*/ 0 h 118"/>
                <a:gd name="T20" fmla="*/ 70 w 70"/>
                <a:gd name="T21" fmla="*/ 16 h 118"/>
                <a:gd name="T22" fmla="*/ 70 w 70"/>
                <a:gd name="T23" fmla="*/ 16 h 118"/>
                <a:gd name="T24" fmla="*/ 64 w 70"/>
                <a:gd name="T25" fmla="*/ 10 h 118"/>
                <a:gd name="T26" fmla="*/ 54 w 70"/>
                <a:gd name="T27" fmla="*/ 8 h 118"/>
                <a:gd name="T28" fmla="*/ 54 w 70"/>
                <a:gd name="T29" fmla="*/ 8 h 118"/>
                <a:gd name="T30" fmla="*/ 22 w 70"/>
                <a:gd name="T31" fmla="*/ 8 h 118"/>
                <a:gd name="T32" fmla="*/ 22 w 70"/>
                <a:gd name="T33" fmla="*/ 48 h 118"/>
                <a:gd name="T34" fmla="*/ 50 w 70"/>
                <a:gd name="T35" fmla="*/ 48 h 118"/>
                <a:gd name="T36" fmla="*/ 50 w 70"/>
                <a:gd name="T37" fmla="*/ 48 h 118"/>
                <a:gd name="T38" fmla="*/ 54 w 70"/>
                <a:gd name="T39" fmla="*/ 46 h 118"/>
                <a:gd name="T40" fmla="*/ 56 w 70"/>
                <a:gd name="T41" fmla="*/ 44 h 118"/>
                <a:gd name="T42" fmla="*/ 56 w 70"/>
                <a:gd name="T43" fmla="*/ 62 h 118"/>
                <a:gd name="T44" fmla="*/ 56 w 70"/>
                <a:gd name="T45" fmla="*/ 62 h 118"/>
                <a:gd name="T46" fmla="*/ 54 w 70"/>
                <a:gd name="T47" fmla="*/ 58 h 118"/>
                <a:gd name="T48" fmla="*/ 50 w 70"/>
                <a:gd name="T49" fmla="*/ 58 h 118"/>
                <a:gd name="T50" fmla="*/ 22 w 70"/>
                <a:gd name="T51" fmla="*/ 58 h 118"/>
                <a:gd name="T52" fmla="*/ 22 w 70"/>
                <a:gd name="T53" fmla="*/ 110 h 118"/>
                <a:gd name="T54" fmla="*/ 22 w 70"/>
                <a:gd name="T55" fmla="*/ 110 h 118"/>
                <a:gd name="T56" fmla="*/ 22 w 70"/>
                <a:gd name="T57" fmla="*/ 116 h 118"/>
                <a:gd name="T58" fmla="*/ 26 w 70"/>
                <a:gd name="T59" fmla="*/ 118 h 118"/>
                <a:gd name="T60" fmla="*/ 26 w 70"/>
                <a:gd name="T61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0" h="118">
                  <a:moveTo>
                    <a:pt x="26" y="118"/>
                  </a:moveTo>
                  <a:lnTo>
                    <a:pt x="0" y="118"/>
                  </a:lnTo>
                  <a:lnTo>
                    <a:pt x="0" y="118"/>
                  </a:lnTo>
                  <a:lnTo>
                    <a:pt x="4" y="116"/>
                  </a:lnTo>
                  <a:lnTo>
                    <a:pt x="4" y="110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2"/>
                  </a:lnTo>
                  <a:lnTo>
                    <a:pt x="0" y="0"/>
                  </a:lnTo>
                  <a:lnTo>
                    <a:pt x="70" y="0"/>
                  </a:lnTo>
                  <a:lnTo>
                    <a:pt x="70" y="16"/>
                  </a:lnTo>
                  <a:lnTo>
                    <a:pt x="70" y="16"/>
                  </a:lnTo>
                  <a:lnTo>
                    <a:pt x="64" y="10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22" y="8"/>
                  </a:lnTo>
                  <a:lnTo>
                    <a:pt x="22" y="48"/>
                  </a:lnTo>
                  <a:lnTo>
                    <a:pt x="50" y="48"/>
                  </a:lnTo>
                  <a:lnTo>
                    <a:pt x="50" y="48"/>
                  </a:lnTo>
                  <a:lnTo>
                    <a:pt x="54" y="46"/>
                  </a:lnTo>
                  <a:lnTo>
                    <a:pt x="56" y="44"/>
                  </a:lnTo>
                  <a:lnTo>
                    <a:pt x="56" y="62"/>
                  </a:lnTo>
                  <a:lnTo>
                    <a:pt x="56" y="62"/>
                  </a:lnTo>
                  <a:lnTo>
                    <a:pt x="54" y="58"/>
                  </a:lnTo>
                  <a:lnTo>
                    <a:pt x="50" y="58"/>
                  </a:lnTo>
                  <a:lnTo>
                    <a:pt x="22" y="58"/>
                  </a:lnTo>
                  <a:lnTo>
                    <a:pt x="22" y="110"/>
                  </a:lnTo>
                  <a:lnTo>
                    <a:pt x="22" y="110"/>
                  </a:lnTo>
                  <a:lnTo>
                    <a:pt x="22" y="116"/>
                  </a:lnTo>
                  <a:lnTo>
                    <a:pt x="26" y="118"/>
                  </a:lnTo>
                  <a:lnTo>
                    <a:pt x="26" y="118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80" y="67087"/>
            <a:ext cx="3297624" cy="8114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710" r:id="rId12"/>
  </p:sldLayoutIdLst>
  <p:timing>
    <p:tnLst>
      <p:par>
        <p:cTn id="1" dur="indefinite" restart="never" nodeType="tmRoot"/>
      </p:par>
    </p:tnLst>
  </p:timing>
  <p:txStyles>
    <p:titleStyle>
      <a:lvl1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6" charset="0"/>
        <a:defRPr sz="3500">
          <a:solidFill>
            <a:srgbClr val="014359"/>
          </a:solidFill>
          <a:latin typeface="+mj-lt"/>
          <a:ea typeface="+mj-ea"/>
          <a:cs typeface="+mj-cs"/>
        </a:defRPr>
      </a:lvl1pPr>
      <a:lvl2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6" charset="0"/>
        <a:defRPr sz="3500">
          <a:solidFill>
            <a:srgbClr val="014359"/>
          </a:solidFill>
          <a:latin typeface="Georgia" pitchFamily="16" charset="0"/>
          <a:ea typeface="ＭＳ Ｐゴシック" pitchFamily="16" charset="-128"/>
        </a:defRPr>
      </a:lvl2pPr>
      <a:lvl3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6" charset="0"/>
        <a:defRPr sz="3500">
          <a:solidFill>
            <a:srgbClr val="014359"/>
          </a:solidFill>
          <a:latin typeface="Georgia" pitchFamily="16" charset="0"/>
          <a:ea typeface="ＭＳ Ｐゴシック" pitchFamily="16" charset="-128"/>
        </a:defRPr>
      </a:lvl3pPr>
      <a:lvl4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6" charset="0"/>
        <a:defRPr sz="3500">
          <a:solidFill>
            <a:srgbClr val="014359"/>
          </a:solidFill>
          <a:latin typeface="Georgia" pitchFamily="16" charset="0"/>
          <a:ea typeface="ＭＳ Ｐゴシック" pitchFamily="16" charset="-128"/>
        </a:defRPr>
      </a:lvl4pPr>
      <a:lvl5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6" charset="0"/>
        <a:defRPr sz="3500">
          <a:solidFill>
            <a:srgbClr val="014359"/>
          </a:solidFill>
          <a:latin typeface="Georgia" pitchFamily="16" charset="0"/>
          <a:ea typeface="ＭＳ Ｐゴシック" pitchFamily="16" charset="-128"/>
        </a:defRPr>
      </a:lvl5pPr>
      <a:lvl6pPr marL="4572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6" charset="0"/>
        <a:defRPr sz="3500">
          <a:solidFill>
            <a:srgbClr val="014359"/>
          </a:solidFill>
          <a:latin typeface="Georgia" pitchFamily="16" charset="0"/>
          <a:ea typeface="ＭＳ Ｐゴシック" pitchFamily="16" charset="-128"/>
        </a:defRPr>
      </a:lvl6pPr>
      <a:lvl7pPr marL="9144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6" charset="0"/>
        <a:defRPr sz="3500">
          <a:solidFill>
            <a:srgbClr val="014359"/>
          </a:solidFill>
          <a:latin typeface="Georgia" pitchFamily="16" charset="0"/>
          <a:ea typeface="ＭＳ Ｐゴシック" pitchFamily="16" charset="-128"/>
        </a:defRPr>
      </a:lvl7pPr>
      <a:lvl8pPr marL="1371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6" charset="0"/>
        <a:defRPr sz="3500">
          <a:solidFill>
            <a:srgbClr val="014359"/>
          </a:solidFill>
          <a:latin typeface="Georgia" pitchFamily="16" charset="0"/>
          <a:ea typeface="ＭＳ Ｐゴシック" pitchFamily="16" charset="-128"/>
        </a:defRPr>
      </a:lvl8pPr>
      <a:lvl9pPr marL="18288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6" charset="0"/>
        <a:defRPr sz="3500">
          <a:solidFill>
            <a:srgbClr val="014359"/>
          </a:solidFill>
          <a:latin typeface="Georgia" pitchFamily="16" charset="0"/>
          <a:ea typeface="ＭＳ Ｐゴシック" pitchFamily="16" charset="-128"/>
        </a:defRPr>
      </a:lvl9pPr>
    </p:titleStyle>
    <p:bodyStyle>
      <a:lvl1pPr marL="339725" indent="-339725" algn="l" defTabSz="449263" rtl="0" fontAlgn="base">
        <a:lnSpc>
          <a:spcPct val="102000"/>
        </a:lnSpc>
        <a:spcBef>
          <a:spcPct val="0"/>
        </a:spcBef>
        <a:spcAft>
          <a:spcPts val="2100"/>
        </a:spcAft>
        <a:buClr>
          <a:srgbClr val="323D43"/>
        </a:buClr>
        <a:buSzPct val="100000"/>
        <a:buFont typeface="Georgia" pitchFamily="16" charset="0"/>
        <a:buChar char="•"/>
        <a:defRPr sz="2400">
          <a:solidFill>
            <a:srgbClr val="323D43"/>
          </a:solidFill>
          <a:latin typeface="+mn-lt"/>
          <a:ea typeface="+mn-ea"/>
          <a:cs typeface="+mn-cs"/>
        </a:defRPr>
      </a:lvl1pPr>
      <a:lvl2pPr marL="808038" indent="-287338" algn="l" defTabSz="449263" rtl="0" fontAlgn="base">
        <a:lnSpc>
          <a:spcPct val="92000"/>
        </a:lnSpc>
        <a:spcBef>
          <a:spcPct val="0"/>
        </a:spcBef>
        <a:spcAft>
          <a:spcPts val="1500"/>
        </a:spcAft>
        <a:buClr>
          <a:srgbClr val="323D43"/>
        </a:buClr>
        <a:buSzPct val="100000"/>
        <a:buFont typeface="Georgia" pitchFamily="16" charset="0"/>
        <a:buChar char="–"/>
        <a:defRPr sz="2400">
          <a:solidFill>
            <a:srgbClr val="323D43"/>
          </a:solidFill>
          <a:latin typeface="+mn-lt"/>
          <a:ea typeface="+mn-ea"/>
        </a:defRPr>
      </a:lvl2pPr>
      <a:lvl3pPr marL="1216025" indent="-228600" algn="l" defTabSz="449263" rtl="0" fontAlgn="base">
        <a:lnSpc>
          <a:spcPct val="92000"/>
        </a:lnSpc>
        <a:spcBef>
          <a:spcPts val="600"/>
        </a:spcBef>
        <a:spcAft>
          <a:spcPct val="0"/>
        </a:spcAft>
        <a:buClr>
          <a:srgbClr val="323D43"/>
        </a:buClr>
        <a:buSzPct val="100000"/>
        <a:buFont typeface="Georgia" pitchFamily="16" charset="0"/>
        <a:buChar char="•"/>
        <a:defRPr sz="2400">
          <a:solidFill>
            <a:srgbClr val="323D43"/>
          </a:solidFill>
          <a:latin typeface="+mn-lt"/>
          <a:ea typeface="+mn-ea"/>
        </a:defRPr>
      </a:lvl3pPr>
      <a:lvl4pPr marL="1624013" indent="-228600" algn="l" defTabSz="449263" rtl="0" fontAlgn="base">
        <a:lnSpc>
          <a:spcPct val="92000"/>
        </a:lnSpc>
        <a:spcBef>
          <a:spcPts val="600"/>
        </a:spcBef>
        <a:spcAft>
          <a:spcPct val="0"/>
        </a:spcAft>
        <a:buClr>
          <a:srgbClr val="323D43"/>
        </a:buClr>
        <a:buSzPct val="100000"/>
        <a:buFont typeface="Georgia" pitchFamily="16" charset="0"/>
        <a:buChar char="–"/>
        <a:defRPr sz="2400">
          <a:solidFill>
            <a:srgbClr val="323D43"/>
          </a:solidFill>
          <a:latin typeface="+mn-lt"/>
          <a:ea typeface="+mn-ea"/>
        </a:defRPr>
      </a:lvl4pPr>
      <a:lvl5pPr marL="2057400" indent="-228600" algn="l" defTabSz="449263" rtl="0" fontAlgn="base">
        <a:lnSpc>
          <a:spcPct val="92000"/>
        </a:lnSpc>
        <a:spcBef>
          <a:spcPts val="600"/>
        </a:spcBef>
        <a:spcAft>
          <a:spcPct val="0"/>
        </a:spcAft>
        <a:buClr>
          <a:srgbClr val="323D43"/>
        </a:buClr>
        <a:buSzPct val="100000"/>
        <a:buFont typeface="Georgia" pitchFamily="16" charset="0"/>
        <a:buChar char="»"/>
        <a:defRPr sz="2400">
          <a:solidFill>
            <a:srgbClr val="323D43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92000"/>
        </a:lnSpc>
        <a:spcBef>
          <a:spcPts val="600"/>
        </a:spcBef>
        <a:spcAft>
          <a:spcPct val="0"/>
        </a:spcAft>
        <a:buClr>
          <a:srgbClr val="323D43"/>
        </a:buClr>
        <a:buSzPct val="100000"/>
        <a:buFont typeface="Georgia" pitchFamily="16" charset="0"/>
        <a:buChar char="»"/>
        <a:defRPr sz="2400">
          <a:solidFill>
            <a:srgbClr val="323D43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92000"/>
        </a:lnSpc>
        <a:spcBef>
          <a:spcPts val="600"/>
        </a:spcBef>
        <a:spcAft>
          <a:spcPct val="0"/>
        </a:spcAft>
        <a:buClr>
          <a:srgbClr val="323D43"/>
        </a:buClr>
        <a:buSzPct val="100000"/>
        <a:buFont typeface="Georgia" pitchFamily="16" charset="0"/>
        <a:buChar char="»"/>
        <a:defRPr sz="2400">
          <a:solidFill>
            <a:srgbClr val="323D43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92000"/>
        </a:lnSpc>
        <a:spcBef>
          <a:spcPts val="600"/>
        </a:spcBef>
        <a:spcAft>
          <a:spcPct val="0"/>
        </a:spcAft>
        <a:buClr>
          <a:srgbClr val="323D43"/>
        </a:buClr>
        <a:buSzPct val="100000"/>
        <a:buFont typeface="Georgia" pitchFamily="16" charset="0"/>
        <a:buChar char="»"/>
        <a:defRPr sz="2400">
          <a:solidFill>
            <a:srgbClr val="323D43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92000"/>
        </a:lnSpc>
        <a:spcBef>
          <a:spcPts val="600"/>
        </a:spcBef>
        <a:spcAft>
          <a:spcPct val="0"/>
        </a:spcAft>
        <a:buClr>
          <a:srgbClr val="323D43"/>
        </a:buClr>
        <a:buSzPct val="100000"/>
        <a:buFont typeface="Georgia" pitchFamily="16" charset="0"/>
        <a:buChar char="»"/>
        <a:defRPr sz="2400">
          <a:solidFill>
            <a:srgbClr val="323D43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-79375" y="3200400"/>
            <a:ext cx="9223375" cy="3657600"/>
          </a:xfrm>
          <a:prstGeom prst="rect">
            <a:avLst/>
          </a:prstGeom>
          <a:gradFill rotWithShape="0">
            <a:gsLst>
              <a:gs pos="0">
                <a:srgbClr val="014359"/>
              </a:gs>
              <a:gs pos="100000">
                <a:srgbClr val="007275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-79375" y="2755"/>
            <a:ext cx="9223375" cy="3276600"/>
          </a:xfrm>
          <a:prstGeom prst="rect">
            <a:avLst/>
          </a:prstGeom>
          <a:solidFill>
            <a:srgbClr val="01435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700213"/>
            <a:ext cx="8493125" cy="215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fld id="{F74319A8-7AFF-4785-8381-A0CF59F67BF9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-107950" y="260649"/>
            <a:ext cx="5256014" cy="1287024"/>
          </a:xfrm>
          <a:prstGeom prst="rect">
            <a:avLst/>
          </a:prstGeom>
          <a:noFill/>
          <a:ln w="936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10" name="Group 9"/>
          <p:cNvGrpSpPr>
            <a:grpSpLocks/>
          </p:cNvGrpSpPr>
          <p:nvPr userDrawn="1"/>
        </p:nvGrpSpPr>
        <p:grpSpPr bwMode="auto">
          <a:xfrm>
            <a:off x="6184683" y="402912"/>
            <a:ext cx="2671663" cy="579461"/>
            <a:chOff x="385" y="1412"/>
            <a:chExt cx="2268" cy="492"/>
          </a:xfrm>
        </p:grpSpPr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385" y="1488"/>
              <a:ext cx="186" cy="316"/>
            </a:xfrm>
            <a:custGeom>
              <a:avLst/>
              <a:gdLst>
                <a:gd name="T0" fmla="*/ 100 w 186"/>
                <a:gd name="T1" fmla="*/ 126 h 316"/>
                <a:gd name="T2" fmla="*/ 148 w 186"/>
                <a:gd name="T3" fmla="*/ 152 h 316"/>
                <a:gd name="T4" fmla="*/ 174 w 186"/>
                <a:gd name="T5" fmla="*/ 178 h 316"/>
                <a:gd name="T6" fmla="*/ 180 w 186"/>
                <a:gd name="T7" fmla="*/ 188 h 316"/>
                <a:gd name="T8" fmla="*/ 186 w 186"/>
                <a:gd name="T9" fmla="*/ 210 h 316"/>
                <a:gd name="T10" fmla="*/ 186 w 186"/>
                <a:gd name="T11" fmla="*/ 224 h 316"/>
                <a:gd name="T12" fmla="*/ 178 w 186"/>
                <a:gd name="T13" fmla="*/ 260 h 316"/>
                <a:gd name="T14" fmla="*/ 156 w 186"/>
                <a:gd name="T15" fmla="*/ 290 h 316"/>
                <a:gd name="T16" fmla="*/ 140 w 186"/>
                <a:gd name="T17" fmla="*/ 302 h 316"/>
                <a:gd name="T18" fmla="*/ 104 w 186"/>
                <a:gd name="T19" fmla="*/ 314 h 316"/>
                <a:gd name="T20" fmla="*/ 86 w 186"/>
                <a:gd name="T21" fmla="*/ 316 h 316"/>
                <a:gd name="T22" fmla="*/ 42 w 186"/>
                <a:gd name="T23" fmla="*/ 310 h 316"/>
                <a:gd name="T24" fmla="*/ 24 w 186"/>
                <a:gd name="T25" fmla="*/ 302 h 316"/>
                <a:gd name="T26" fmla="*/ 0 w 186"/>
                <a:gd name="T27" fmla="*/ 224 h 316"/>
                <a:gd name="T28" fmla="*/ 6 w 186"/>
                <a:gd name="T29" fmla="*/ 238 h 316"/>
                <a:gd name="T30" fmla="*/ 20 w 186"/>
                <a:gd name="T31" fmla="*/ 264 h 316"/>
                <a:gd name="T32" fmla="*/ 30 w 186"/>
                <a:gd name="T33" fmla="*/ 276 h 316"/>
                <a:gd name="T34" fmla="*/ 52 w 186"/>
                <a:gd name="T35" fmla="*/ 292 h 316"/>
                <a:gd name="T36" fmla="*/ 82 w 186"/>
                <a:gd name="T37" fmla="*/ 298 h 316"/>
                <a:gd name="T38" fmla="*/ 98 w 186"/>
                <a:gd name="T39" fmla="*/ 296 h 316"/>
                <a:gd name="T40" fmla="*/ 122 w 186"/>
                <a:gd name="T41" fmla="*/ 286 h 316"/>
                <a:gd name="T42" fmla="*/ 130 w 186"/>
                <a:gd name="T43" fmla="*/ 278 h 316"/>
                <a:gd name="T44" fmla="*/ 140 w 186"/>
                <a:gd name="T45" fmla="*/ 258 h 316"/>
                <a:gd name="T46" fmla="*/ 144 w 186"/>
                <a:gd name="T47" fmla="*/ 236 h 316"/>
                <a:gd name="T48" fmla="*/ 144 w 186"/>
                <a:gd name="T49" fmla="*/ 224 h 316"/>
                <a:gd name="T50" fmla="*/ 136 w 186"/>
                <a:gd name="T51" fmla="*/ 204 h 316"/>
                <a:gd name="T52" fmla="*/ 130 w 186"/>
                <a:gd name="T53" fmla="*/ 196 h 316"/>
                <a:gd name="T54" fmla="*/ 68 w 186"/>
                <a:gd name="T55" fmla="*/ 162 h 316"/>
                <a:gd name="T56" fmla="*/ 52 w 186"/>
                <a:gd name="T57" fmla="*/ 154 h 316"/>
                <a:gd name="T58" fmla="*/ 26 w 186"/>
                <a:gd name="T59" fmla="*/ 136 h 316"/>
                <a:gd name="T60" fmla="*/ 18 w 186"/>
                <a:gd name="T61" fmla="*/ 126 h 316"/>
                <a:gd name="T62" fmla="*/ 6 w 186"/>
                <a:gd name="T63" fmla="*/ 104 h 316"/>
                <a:gd name="T64" fmla="*/ 2 w 186"/>
                <a:gd name="T65" fmla="*/ 80 h 316"/>
                <a:gd name="T66" fmla="*/ 4 w 186"/>
                <a:gd name="T67" fmla="*/ 62 h 316"/>
                <a:gd name="T68" fmla="*/ 18 w 186"/>
                <a:gd name="T69" fmla="*/ 32 h 316"/>
                <a:gd name="T70" fmla="*/ 30 w 186"/>
                <a:gd name="T71" fmla="*/ 20 h 316"/>
                <a:gd name="T72" fmla="*/ 60 w 186"/>
                <a:gd name="T73" fmla="*/ 4 h 316"/>
                <a:gd name="T74" fmla="*/ 96 w 186"/>
                <a:gd name="T75" fmla="*/ 0 h 316"/>
                <a:gd name="T76" fmla="*/ 114 w 186"/>
                <a:gd name="T77" fmla="*/ 0 h 316"/>
                <a:gd name="T78" fmla="*/ 146 w 186"/>
                <a:gd name="T79" fmla="*/ 10 h 316"/>
                <a:gd name="T80" fmla="*/ 162 w 186"/>
                <a:gd name="T81" fmla="*/ 76 h 316"/>
                <a:gd name="T82" fmla="*/ 160 w 186"/>
                <a:gd name="T83" fmla="*/ 66 h 316"/>
                <a:gd name="T84" fmla="*/ 146 w 186"/>
                <a:gd name="T85" fmla="*/ 46 h 316"/>
                <a:gd name="T86" fmla="*/ 138 w 186"/>
                <a:gd name="T87" fmla="*/ 36 h 316"/>
                <a:gd name="T88" fmla="*/ 116 w 186"/>
                <a:gd name="T89" fmla="*/ 22 h 316"/>
                <a:gd name="T90" fmla="*/ 90 w 186"/>
                <a:gd name="T91" fmla="*/ 18 h 316"/>
                <a:gd name="T92" fmla="*/ 76 w 186"/>
                <a:gd name="T93" fmla="*/ 18 h 316"/>
                <a:gd name="T94" fmla="*/ 58 w 186"/>
                <a:gd name="T95" fmla="*/ 26 h 316"/>
                <a:gd name="T96" fmla="*/ 50 w 186"/>
                <a:gd name="T97" fmla="*/ 34 h 316"/>
                <a:gd name="T98" fmla="*/ 42 w 186"/>
                <a:gd name="T99" fmla="*/ 48 h 316"/>
                <a:gd name="T100" fmla="*/ 38 w 186"/>
                <a:gd name="T101" fmla="*/ 66 h 316"/>
                <a:gd name="T102" fmla="*/ 40 w 186"/>
                <a:gd name="T103" fmla="*/ 76 h 316"/>
                <a:gd name="T104" fmla="*/ 46 w 186"/>
                <a:gd name="T105" fmla="*/ 90 h 316"/>
                <a:gd name="T106" fmla="*/ 50 w 186"/>
                <a:gd name="T107" fmla="*/ 98 h 316"/>
                <a:gd name="T108" fmla="*/ 100 w 186"/>
                <a:gd name="T109" fmla="*/ 126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6" h="316">
                  <a:moveTo>
                    <a:pt x="100" y="126"/>
                  </a:moveTo>
                  <a:lnTo>
                    <a:pt x="100" y="126"/>
                  </a:lnTo>
                  <a:lnTo>
                    <a:pt x="148" y="152"/>
                  </a:lnTo>
                  <a:lnTo>
                    <a:pt x="148" y="152"/>
                  </a:lnTo>
                  <a:lnTo>
                    <a:pt x="162" y="164"/>
                  </a:lnTo>
                  <a:lnTo>
                    <a:pt x="174" y="178"/>
                  </a:lnTo>
                  <a:lnTo>
                    <a:pt x="174" y="178"/>
                  </a:lnTo>
                  <a:lnTo>
                    <a:pt x="180" y="188"/>
                  </a:lnTo>
                  <a:lnTo>
                    <a:pt x="184" y="198"/>
                  </a:lnTo>
                  <a:lnTo>
                    <a:pt x="186" y="210"/>
                  </a:lnTo>
                  <a:lnTo>
                    <a:pt x="186" y="224"/>
                  </a:lnTo>
                  <a:lnTo>
                    <a:pt x="186" y="224"/>
                  </a:lnTo>
                  <a:lnTo>
                    <a:pt x="184" y="244"/>
                  </a:lnTo>
                  <a:lnTo>
                    <a:pt x="178" y="260"/>
                  </a:lnTo>
                  <a:lnTo>
                    <a:pt x="168" y="276"/>
                  </a:lnTo>
                  <a:lnTo>
                    <a:pt x="156" y="290"/>
                  </a:lnTo>
                  <a:lnTo>
                    <a:pt x="156" y="290"/>
                  </a:lnTo>
                  <a:lnTo>
                    <a:pt x="140" y="302"/>
                  </a:lnTo>
                  <a:lnTo>
                    <a:pt x="122" y="310"/>
                  </a:lnTo>
                  <a:lnTo>
                    <a:pt x="104" y="314"/>
                  </a:lnTo>
                  <a:lnTo>
                    <a:pt x="86" y="316"/>
                  </a:lnTo>
                  <a:lnTo>
                    <a:pt x="86" y="316"/>
                  </a:lnTo>
                  <a:lnTo>
                    <a:pt x="62" y="314"/>
                  </a:lnTo>
                  <a:lnTo>
                    <a:pt x="42" y="310"/>
                  </a:lnTo>
                  <a:lnTo>
                    <a:pt x="42" y="310"/>
                  </a:lnTo>
                  <a:lnTo>
                    <a:pt x="24" y="302"/>
                  </a:lnTo>
                  <a:lnTo>
                    <a:pt x="2" y="292"/>
                  </a:lnTo>
                  <a:lnTo>
                    <a:pt x="0" y="224"/>
                  </a:lnTo>
                  <a:lnTo>
                    <a:pt x="0" y="224"/>
                  </a:lnTo>
                  <a:lnTo>
                    <a:pt x="6" y="238"/>
                  </a:lnTo>
                  <a:lnTo>
                    <a:pt x="12" y="252"/>
                  </a:lnTo>
                  <a:lnTo>
                    <a:pt x="20" y="264"/>
                  </a:lnTo>
                  <a:lnTo>
                    <a:pt x="30" y="276"/>
                  </a:lnTo>
                  <a:lnTo>
                    <a:pt x="30" y="276"/>
                  </a:lnTo>
                  <a:lnTo>
                    <a:pt x="40" y="286"/>
                  </a:lnTo>
                  <a:lnTo>
                    <a:pt x="52" y="292"/>
                  </a:lnTo>
                  <a:lnTo>
                    <a:pt x="66" y="296"/>
                  </a:lnTo>
                  <a:lnTo>
                    <a:pt x="82" y="298"/>
                  </a:lnTo>
                  <a:lnTo>
                    <a:pt x="82" y="298"/>
                  </a:lnTo>
                  <a:lnTo>
                    <a:pt x="98" y="296"/>
                  </a:lnTo>
                  <a:lnTo>
                    <a:pt x="110" y="292"/>
                  </a:lnTo>
                  <a:lnTo>
                    <a:pt x="122" y="286"/>
                  </a:lnTo>
                  <a:lnTo>
                    <a:pt x="130" y="278"/>
                  </a:lnTo>
                  <a:lnTo>
                    <a:pt x="130" y="278"/>
                  </a:lnTo>
                  <a:lnTo>
                    <a:pt x="136" y="268"/>
                  </a:lnTo>
                  <a:lnTo>
                    <a:pt x="140" y="258"/>
                  </a:lnTo>
                  <a:lnTo>
                    <a:pt x="144" y="248"/>
                  </a:lnTo>
                  <a:lnTo>
                    <a:pt x="144" y="236"/>
                  </a:lnTo>
                  <a:lnTo>
                    <a:pt x="144" y="236"/>
                  </a:lnTo>
                  <a:lnTo>
                    <a:pt x="144" y="224"/>
                  </a:lnTo>
                  <a:lnTo>
                    <a:pt x="140" y="212"/>
                  </a:lnTo>
                  <a:lnTo>
                    <a:pt x="136" y="204"/>
                  </a:lnTo>
                  <a:lnTo>
                    <a:pt x="130" y="196"/>
                  </a:lnTo>
                  <a:lnTo>
                    <a:pt x="130" y="196"/>
                  </a:lnTo>
                  <a:lnTo>
                    <a:pt x="108" y="182"/>
                  </a:lnTo>
                  <a:lnTo>
                    <a:pt x="68" y="162"/>
                  </a:lnTo>
                  <a:lnTo>
                    <a:pt x="68" y="162"/>
                  </a:lnTo>
                  <a:lnTo>
                    <a:pt x="52" y="154"/>
                  </a:lnTo>
                  <a:lnTo>
                    <a:pt x="38" y="144"/>
                  </a:lnTo>
                  <a:lnTo>
                    <a:pt x="26" y="136"/>
                  </a:lnTo>
                  <a:lnTo>
                    <a:pt x="18" y="126"/>
                  </a:lnTo>
                  <a:lnTo>
                    <a:pt x="18" y="126"/>
                  </a:lnTo>
                  <a:lnTo>
                    <a:pt x="10" y="116"/>
                  </a:lnTo>
                  <a:lnTo>
                    <a:pt x="6" y="104"/>
                  </a:lnTo>
                  <a:lnTo>
                    <a:pt x="2" y="92"/>
                  </a:lnTo>
                  <a:lnTo>
                    <a:pt x="2" y="80"/>
                  </a:lnTo>
                  <a:lnTo>
                    <a:pt x="2" y="80"/>
                  </a:lnTo>
                  <a:lnTo>
                    <a:pt x="4" y="62"/>
                  </a:lnTo>
                  <a:lnTo>
                    <a:pt x="8" y="46"/>
                  </a:lnTo>
                  <a:lnTo>
                    <a:pt x="18" y="32"/>
                  </a:lnTo>
                  <a:lnTo>
                    <a:pt x="30" y="20"/>
                  </a:lnTo>
                  <a:lnTo>
                    <a:pt x="30" y="20"/>
                  </a:lnTo>
                  <a:lnTo>
                    <a:pt x="46" y="12"/>
                  </a:lnTo>
                  <a:lnTo>
                    <a:pt x="60" y="4"/>
                  </a:lnTo>
                  <a:lnTo>
                    <a:pt x="78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114" y="0"/>
                  </a:lnTo>
                  <a:lnTo>
                    <a:pt x="130" y="4"/>
                  </a:lnTo>
                  <a:lnTo>
                    <a:pt x="146" y="10"/>
                  </a:lnTo>
                  <a:lnTo>
                    <a:pt x="160" y="16"/>
                  </a:lnTo>
                  <a:lnTo>
                    <a:pt x="162" y="76"/>
                  </a:lnTo>
                  <a:lnTo>
                    <a:pt x="162" y="76"/>
                  </a:lnTo>
                  <a:lnTo>
                    <a:pt x="160" y="66"/>
                  </a:lnTo>
                  <a:lnTo>
                    <a:pt x="154" y="56"/>
                  </a:lnTo>
                  <a:lnTo>
                    <a:pt x="146" y="46"/>
                  </a:lnTo>
                  <a:lnTo>
                    <a:pt x="138" y="36"/>
                  </a:lnTo>
                  <a:lnTo>
                    <a:pt x="138" y="36"/>
                  </a:lnTo>
                  <a:lnTo>
                    <a:pt x="128" y="28"/>
                  </a:lnTo>
                  <a:lnTo>
                    <a:pt x="116" y="22"/>
                  </a:lnTo>
                  <a:lnTo>
                    <a:pt x="104" y="2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76" y="18"/>
                  </a:lnTo>
                  <a:lnTo>
                    <a:pt x="66" y="22"/>
                  </a:lnTo>
                  <a:lnTo>
                    <a:pt x="58" y="26"/>
                  </a:lnTo>
                  <a:lnTo>
                    <a:pt x="50" y="34"/>
                  </a:lnTo>
                  <a:lnTo>
                    <a:pt x="50" y="34"/>
                  </a:lnTo>
                  <a:lnTo>
                    <a:pt x="46" y="40"/>
                  </a:lnTo>
                  <a:lnTo>
                    <a:pt x="42" y="48"/>
                  </a:lnTo>
                  <a:lnTo>
                    <a:pt x="40" y="58"/>
                  </a:lnTo>
                  <a:lnTo>
                    <a:pt x="38" y="66"/>
                  </a:lnTo>
                  <a:lnTo>
                    <a:pt x="38" y="66"/>
                  </a:lnTo>
                  <a:lnTo>
                    <a:pt x="40" y="76"/>
                  </a:lnTo>
                  <a:lnTo>
                    <a:pt x="42" y="84"/>
                  </a:lnTo>
                  <a:lnTo>
                    <a:pt x="46" y="90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70" y="110"/>
                  </a:lnTo>
                  <a:lnTo>
                    <a:pt x="100" y="126"/>
                  </a:lnTo>
                  <a:lnTo>
                    <a:pt x="100" y="1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12" name="Freeform 11"/>
            <p:cNvSpPr>
              <a:spLocks noEditPoints="1"/>
            </p:cNvSpPr>
            <p:nvPr userDrawn="1"/>
          </p:nvSpPr>
          <p:spPr bwMode="auto">
            <a:xfrm>
              <a:off x="589" y="1586"/>
              <a:ext cx="198" cy="218"/>
            </a:xfrm>
            <a:custGeom>
              <a:avLst/>
              <a:gdLst>
                <a:gd name="T0" fmla="*/ 100 w 198"/>
                <a:gd name="T1" fmla="*/ 0 h 218"/>
                <a:gd name="T2" fmla="*/ 130 w 198"/>
                <a:gd name="T3" fmla="*/ 4 h 218"/>
                <a:gd name="T4" fmla="*/ 154 w 198"/>
                <a:gd name="T5" fmla="*/ 16 h 218"/>
                <a:gd name="T6" fmla="*/ 166 w 198"/>
                <a:gd name="T7" fmla="*/ 24 h 218"/>
                <a:gd name="T8" fmla="*/ 182 w 198"/>
                <a:gd name="T9" fmla="*/ 44 h 218"/>
                <a:gd name="T10" fmla="*/ 188 w 198"/>
                <a:gd name="T11" fmla="*/ 56 h 218"/>
                <a:gd name="T12" fmla="*/ 196 w 198"/>
                <a:gd name="T13" fmla="*/ 82 h 218"/>
                <a:gd name="T14" fmla="*/ 198 w 198"/>
                <a:gd name="T15" fmla="*/ 110 h 218"/>
                <a:gd name="T16" fmla="*/ 198 w 198"/>
                <a:gd name="T17" fmla="*/ 122 h 218"/>
                <a:gd name="T18" fmla="*/ 192 w 198"/>
                <a:gd name="T19" fmla="*/ 148 h 218"/>
                <a:gd name="T20" fmla="*/ 186 w 198"/>
                <a:gd name="T21" fmla="*/ 162 h 218"/>
                <a:gd name="T22" fmla="*/ 170 w 198"/>
                <a:gd name="T23" fmla="*/ 184 h 218"/>
                <a:gd name="T24" fmla="*/ 150 w 198"/>
                <a:gd name="T25" fmla="*/ 204 h 218"/>
                <a:gd name="T26" fmla="*/ 138 w 198"/>
                <a:gd name="T27" fmla="*/ 210 h 218"/>
                <a:gd name="T28" fmla="*/ 112 w 198"/>
                <a:gd name="T29" fmla="*/ 218 h 218"/>
                <a:gd name="T30" fmla="*/ 98 w 198"/>
                <a:gd name="T31" fmla="*/ 218 h 218"/>
                <a:gd name="T32" fmla="*/ 66 w 198"/>
                <a:gd name="T33" fmla="*/ 214 h 218"/>
                <a:gd name="T34" fmla="*/ 46 w 198"/>
                <a:gd name="T35" fmla="*/ 206 h 218"/>
                <a:gd name="T36" fmla="*/ 32 w 198"/>
                <a:gd name="T37" fmla="*/ 192 h 218"/>
                <a:gd name="T38" fmla="*/ 24 w 198"/>
                <a:gd name="T39" fmla="*/ 186 h 218"/>
                <a:gd name="T40" fmla="*/ 6 w 198"/>
                <a:gd name="T41" fmla="*/ 150 h 218"/>
                <a:gd name="T42" fmla="*/ 0 w 198"/>
                <a:gd name="T43" fmla="*/ 110 h 218"/>
                <a:gd name="T44" fmla="*/ 0 w 198"/>
                <a:gd name="T45" fmla="*/ 96 h 218"/>
                <a:gd name="T46" fmla="*/ 6 w 198"/>
                <a:gd name="T47" fmla="*/ 70 h 218"/>
                <a:gd name="T48" fmla="*/ 12 w 198"/>
                <a:gd name="T49" fmla="*/ 56 h 218"/>
                <a:gd name="T50" fmla="*/ 26 w 198"/>
                <a:gd name="T51" fmla="*/ 34 h 218"/>
                <a:gd name="T52" fmla="*/ 48 w 198"/>
                <a:gd name="T53" fmla="*/ 16 h 218"/>
                <a:gd name="T54" fmla="*/ 58 w 198"/>
                <a:gd name="T55" fmla="*/ 8 h 218"/>
                <a:gd name="T56" fmla="*/ 86 w 198"/>
                <a:gd name="T57" fmla="*/ 0 h 218"/>
                <a:gd name="T58" fmla="*/ 100 w 198"/>
                <a:gd name="T59" fmla="*/ 0 h 218"/>
                <a:gd name="T60" fmla="*/ 96 w 198"/>
                <a:gd name="T61" fmla="*/ 16 h 218"/>
                <a:gd name="T62" fmla="*/ 70 w 198"/>
                <a:gd name="T63" fmla="*/ 24 h 218"/>
                <a:gd name="T64" fmla="*/ 54 w 198"/>
                <a:gd name="T65" fmla="*/ 46 h 218"/>
                <a:gd name="T66" fmla="*/ 48 w 198"/>
                <a:gd name="T67" fmla="*/ 60 h 218"/>
                <a:gd name="T68" fmla="*/ 40 w 198"/>
                <a:gd name="T69" fmla="*/ 92 h 218"/>
                <a:gd name="T70" fmla="*/ 40 w 198"/>
                <a:gd name="T71" fmla="*/ 112 h 218"/>
                <a:gd name="T72" fmla="*/ 46 w 198"/>
                <a:gd name="T73" fmla="*/ 148 h 218"/>
                <a:gd name="T74" fmla="*/ 58 w 198"/>
                <a:gd name="T75" fmla="*/ 176 h 218"/>
                <a:gd name="T76" fmla="*/ 68 w 198"/>
                <a:gd name="T77" fmla="*/ 188 h 218"/>
                <a:gd name="T78" fmla="*/ 90 w 198"/>
                <a:gd name="T79" fmla="*/ 200 h 218"/>
                <a:gd name="T80" fmla="*/ 102 w 198"/>
                <a:gd name="T81" fmla="*/ 200 h 218"/>
                <a:gd name="T82" fmla="*/ 126 w 198"/>
                <a:gd name="T83" fmla="*/ 192 h 218"/>
                <a:gd name="T84" fmla="*/ 144 w 198"/>
                <a:gd name="T85" fmla="*/ 172 h 218"/>
                <a:gd name="T86" fmla="*/ 150 w 198"/>
                <a:gd name="T87" fmla="*/ 158 h 218"/>
                <a:gd name="T88" fmla="*/ 158 w 198"/>
                <a:gd name="T89" fmla="*/ 126 h 218"/>
                <a:gd name="T90" fmla="*/ 158 w 198"/>
                <a:gd name="T91" fmla="*/ 106 h 218"/>
                <a:gd name="T92" fmla="*/ 148 w 198"/>
                <a:gd name="T93" fmla="*/ 60 h 218"/>
                <a:gd name="T94" fmla="*/ 140 w 198"/>
                <a:gd name="T95" fmla="*/ 42 h 218"/>
                <a:gd name="T96" fmla="*/ 128 w 198"/>
                <a:gd name="T97" fmla="*/ 28 h 218"/>
                <a:gd name="T98" fmla="*/ 114 w 198"/>
                <a:gd name="T99" fmla="*/ 20 h 218"/>
                <a:gd name="T100" fmla="*/ 96 w 198"/>
                <a:gd name="T101" fmla="*/ 1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8" h="218">
                  <a:moveTo>
                    <a:pt x="100" y="0"/>
                  </a:moveTo>
                  <a:lnTo>
                    <a:pt x="100" y="0"/>
                  </a:lnTo>
                  <a:lnTo>
                    <a:pt x="116" y="0"/>
                  </a:lnTo>
                  <a:lnTo>
                    <a:pt x="130" y="4"/>
                  </a:lnTo>
                  <a:lnTo>
                    <a:pt x="142" y="8"/>
                  </a:lnTo>
                  <a:lnTo>
                    <a:pt x="154" y="16"/>
                  </a:lnTo>
                  <a:lnTo>
                    <a:pt x="154" y="16"/>
                  </a:lnTo>
                  <a:lnTo>
                    <a:pt x="166" y="24"/>
                  </a:lnTo>
                  <a:lnTo>
                    <a:pt x="174" y="34"/>
                  </a:lnTo>
                  <a:lnTo>
                    <a:pt x="182" y="44"/>
                  </a:lnTo>
                  <a:lnTo>
                    <a:pt x="188" y="56"/>
                  </a:lnTo>
                  <a:lnTo>
                    <a:pt x="188" y="56"/>
                  </a:lnTo>
                  <a:lnTo>
                    <a:pt x="192" y="70"/>
                  </a:lnTo>
                  <a:lnTo>
                    <a:pt x="196" y="82"/>
                  </a:lnTo>
                  <a:lnTo>
                    <a:pt x="198" y="96"/>
                  </a:lnTo>
                  <a:lnTo>
                    <a:pt x="198" y="110"/>
                  </a:lnTo>
                  <a:lnTo>
                    <a:pt x="198" y="110"/>
                  </a:lnTo>
                  <a:lnTo>
                    <a:pt x="198" y="122"/>
                  </a:lnTo>
                  <a:lnTo>
                    <a:pt x="196" y="136"/>
                  </a:lnTo>
                  <a:lnTo>
                    <a:pt x="192" y="148"/>
                  </a:lnTo>
                  <a:lnTo>
                    <a:pt x="186" y="162"/>
                  </a:lnTo>
                  <a:lnTo>
                    <a:pt x="186" y="162"/>
                  </a:lnTo>
                  <a:lnTo>
                    <a:pt x="178" y="174"/>
                  </a:lnTo>
                  <a:lnTo>
                    <a:pt x="170" y="184"/>
                  </a:lnTo>
                  <a:lnTo>
                    <a:pt x="162" y="194"/>
                  </a:lnTo>
                  <a:lnTo>
                    <a:pt x="150" y="204"/>
                  </a:lnTo>
                  <a:lnTo>
                    <a:pt x="150" y="204"/>
                  </a:lnTo>
                  <a:lnTo>
                    <a:pt x="138" y="210"/>
                  </a:lnTo>
                  <a:lnTo>
                    <a:pt x="126" y="214"/>
                  </a:lnTo>
                  <a:lnTo>
                    <a:pt x="112" y="218"/>
                  </a:lnTo>
                  <a:lnTo>
                    <a:pt x="98" y="218"/>
                  </a:lnTo>
                  <a:lnTo>
                    <a:pt x="98" y="218"/>
                  </a:lnTo>
                  <a:lnTo>
                    <a:pt x="76" y="216"/>
                  </a:lnTo>
                  <a:lnTo>
                    <a:pt x="66" y="214"/>
                  </a:lnTo>
                  <a:lnTo>
                    <a:pt x="56" y="210"/>
                  </a:lnTo>
                  <a:lnTo>
                    <a:pt x="46" y="206"/>
                  </a:lnTo>
                  <a:lnTo>
                    <a:pt x="38" y="200"/>
                  </a:lnTo>
                  <a:lnTo>
                    <a:pt x="32" y="192"/>
                  </a:lnTo>
                  <a:lnTo>
                    <a:pt x="24" y="186"/>
                  </a:lnTo>
                  <a:lnTo>
                    <a:pt x="24" y="186"/>
                  </a:lnTo>
                  <a:lnTo>
                    <a:pt x="14" y="168"/>
                  </a:lnTo>
                  <a:lnTo>
                    <a:pt x="6" y="150"/>
                  </a:lnTo>
                  <a:lnTo>
                    <a:pt x="0" y="130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96"/>
                  </a:lnTo>
                  <a:lnTo>
                    <a:pt x="2" y="82"/>
                  </a:lnTo>
                  <a:lnTo>
                    <a:pt x="6" y="70"/>
                  </a:lnTo>
                  <a:lnTo>
                    <a:pt x="12" y="56"/>
                  </a:lnTo>
                  <a:lnTo>
                    <a:pt x="12" y="56"/>
                  </a:lnTo>
                  <a:lnTo>
                    <a:pt x="18" y="44"/>
                  </a:lnTo>
                  <a:lnTo>
                    <a:pt x="26" y="34"/>
                  </a:lnTo>
                  <a:lnTo>
                    <a:pt x="36" y="24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58" y="8"/>
                  </a:lnTo>
                  <a:lnTo>
                    <a:pt x="72" y="4"/>
                  </a:lnTo>
                  <a:lnTo>
                    <a:pt x="86" y="0"/>
                  </a:lnTo>
                  <a:lnTo>
                    <a:pt x="100" y="0"/>
                  </a:lnTo>
                  <a:lnTo>
                    <a:pt x="100" y="0"/>
                  </a:lnTo>
                  <a:close/>
                  <a:moveTo>
                    <a:pt x="96" y="16"/>
                  </a:moveTo>
                  <a:lnTo>
                    <a:pt x="96" y="16"/>
                  </a:lnTo>
                  <a:lnTo>
                    <a:pt x="82" y="18"/>
                  </a:lnTo>
                  <a:lnTo>
                    <a:pt x="70" y="24"/>
                  </a:lnTo>
                  <a:lnTo>
                    <a:pt x="62" y="34"/>
                  </a:lnTo>
                  <a:lnTo>
                    <a:pt x="54" y="46"/>
                  </a:lnTo>
                  <a:lnTo>
                    <a:pt x="54" y="46"/>
                  </a:lnTo>
                  <a:lnTo>
                    <a:pt x="48" y="60"/>
                  </a:lnTo>
                  <a:lnTo>
                    <a:pt x="44" y="76"/>
                  </a:lnTo>
                  <a:lnTo>
                    <a:pt x="40" y="92"/>
                  </a:lnTo>
                  <a:lnTo>
                    <a:pt x="40" y="112"/>
                  </a:lnTo>
                  <a:lnTo>
                    <a:pt x="40" y="112"/>
                  </a:lnTo>
                  <a:lnTo>
                    <a:pt x="42" y="130"/>
                  </a:lnTo>
                  <a:lnTo>
                    <a:pt x="46" y="148"/>
                  </a:lnTo>
                  <a:lnTo>
                    <a:pt x="52" y="162"/>
                  </a:lnTo>
                  <a:lnTo>
                    <a:pt x="58" y="176"/>
                  </a:lnTo>
                  <a:lnTo>
                    <a:pt x="58" y="176"/>
                  </a:lnTo>
                  <a:lnTo>
                    <a:pt x="68" y="188"/>
                  </a:lnTo>
                  <a:lnTo>
                    <a:pt x="78" y="196"/>
                  </a:lnTo>
                  <a:lnTo>
                    <a:pt x="90" y="200"/>
                  </a:lnTo>
                  <a:lnTo>
                    <a:pt x="102" y="200"/>
                  </a:lnTo>
                  <a:lnTo>
                    <a:pt x="102" y="200"/>
                  </a:lnTo>
                  <a:lnTo>
                    <a:pt x="116" y="198"/>
                  </a:lnTo>
                  <a:lnTo>
                    <a:pt x="126" y="192"/>
                  </a:lnTo>
                  <a:lnTo>
                    <a:pt x="136" y="184"/>
                  </a:lnTo>
                  <a:lnTo>
                    <a:pt x="144" y="172"/>
                  </a:lnTo>
                  <a:lnTo>
                    <a:pt x="144" y="172"/>
                  </a:lnTo>
                  <a:lnTo>
                    <a:pt x="150" y="158"/>
                  </a:lnTo>
                  <a:lnTo>
                    <a:pt x="154" y="142"/>
                  </a:lnTo>
                  <a:lnTo>
                    <a:pt x="158" y="126"/>
                  </a:lnTo>
                  <a:lnTo>
                    <a:pt x="158" y="106"/>
                  </a:lnTo>
                  <a:lnTo>
                    <a:pt x="158" y="106"/>
                  </a:lnTo>
                  <a:lnTo>
                    <a:pt x="154" y="82"/>
                  </a:lnTo>
                  <a:lnTo>
                    <a:pt x="148" y="60"/>
                  </a:lnTo>
                  <a:lnTo>
                    <a:pt x="148" y="60"/>
                  </a:lnTo>
                  <a:lnTo>
                    <a:pt x="140" y="42"/>
                  </a:lnTo>
                  <a:lnTo>
                    <a:pt x="128" y="28"/>
                  </a:lnTo>
                  <a:lnTo>
                    <a:pt x="128" y="28"/>
                  </a:lnTo>
                  <a:lnTo>
                    <a:pt x="122" y="22"/>
                  </a:lnTo>
                  <a:lnTo>
                    <a:pt x="114" y="20"/>
                  </a:lnTo>
                  <a:lnTo>
                    <a:pt x="106" y="16"/>
                  </a:lnTo>
                  <a:lnTo>
                    <a:pt x="96" y="16"/>
                  </a:lnTo>
                  <a:lnTo>
                    <a:pt x="96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>
              <a:off x="1007" y="1550"/>
              <a:ext cx="128" cy="254"/>
            </a:xfrm>
            <a:custGeom>
              <a:avLst/>
              <a:gdLst>
                <a:gd name="T0" fmla="*/ 60 w 128"/>
                <a:gd name="T1" fmla="*/ 0 h 254"/>
                <a:gd name="T2" fmla="*/ 60 w 128"/>
                <a:gd name="T3" fmla="*/ 42 h 254"/>
                <a:gd name="T4" fmla="*/ 122 w 128"/>
                <a:gd name="T5" fmla="*/ 42 h 254"/>
                <a:gd name="T6" fmla="*/ 106 w 128"/>
                <a:gd name="T7" fmla="*/ 60 h 254"/>
                <a:gd name="T8" fmla="*/ 58 w 128"/>
                <a:gd name="T9" fmla="*/ 60 h 254"/>
                <a:gd name="T10" fmla="*/ 58 w 128"/>
                <a:gd name="T11" fmla="*/ 188 h 254"/>
                <a:gd name="T12" fmla="*/ 58 w 128"/>
                <a:gd name="T13" fmla="*/ 188 h 254"/>
                <a:gd name="T14" fmla="*/ 58 w 128"/>
                <a:gd name="T15" fmla="*/ 200 h 254"/>
                <a:gd name="T16" fmla="*/ 60 w 128"/>
                <a:gd name="T17" fmla="*/ 208 h 254"/>
                <a:gd name="T18" fmla="*/ 64 w 128"/>
                <a:gd name="T19" fmla="*/ 216 h 254"/>
                <a:gd name="T20" fmla="*/ 68 w 128"/>
                <a:gd name="T21" fmla="*/ 224 h 254"/>
                <a:gd name="T22" fmla="*/ 74 w 128"/>
                <a:gd name="T23" fmla="*/ 228 h 254"/>
                <a:gd name="T24" fmla="*/ 82 w 128"/>
                <a:gd name="T25" fmla="*/ 232 h 254"/>
                <a:gd name="T26" fmla="*/ 90 w 128"/>
                <a:gd name="T27" fmla="*/ 234 h 254"/>
                <a:gd name="T28" fmla="*/ 100 w 128"/>
                <a:gd name="T29" fmla="*/ 236 h 254"/>
                <a:gd name="T30" fmla="*/ 100 w 128"/>
                <a:gd name="T31" fmla="*/ 236 h 254"/>
                <a:gd name="T32" fmla="*/ 110 w 128"/>
                <a:gd name="T33" fmla="*/ 234 h 254"/>
                <a:gd name="T34" fmla="*/ 116 w 128"/>
                <a:gd name="T35" fmla="*/ 232 h 254"/>
                <a:gd name="T36" fmla="*/ 116 w 128"/>
                <a:gd name="T37" fmla="*/ 232 h 254"/>
                <a:gd name="T38" fmla="*/ 128 w 128"/>
                <a:gd name="T39" fmla="*/ 224 h 254"/>
                <a:gd name="T40" fmla="*/ 128 w 128"/>
                <a:gd name="T41" fmla="*/ 224 h 254"/>
                <a:gd name="T42" fmla="*/ 128 w 128"/>
                <a:gd name="T43" fmla="*/ 228 h 254"/>
                <a:gd name="T44" fmla="*/ 126 w 128"/>
                <a:gd name="T45" fmla="*/ 234 h 254"/>
                <a:gd name="T46" fmla="*/ 114 w 128"/>
                <a:gd name="T47" fmla="*/ 244 h 254"/>
                <a:gd name="T48" fmla="*/ 114 w 128"/>
                <a:gd name="T49" fmla="*/ 244 h 254"/>
                <a:gd name="T50" fmla="*/ 108 w 128"/>
                <a:gd name="T51" fmla="*/ 248 h 254"/>
                <a:gd name="T52" fmla="*/ 100 w 128"/>
                <a:gd name="T53" fmla="*/ 252 h 254"/>
                <a:gd name="T54" fmla="*/ 92 w 128"/>
                <a:gd name="T55" fmla="*/ 254 h 254"/>
                <a:gd name="T56" fmla="*/ 82 w 128"/>
                <a:gd name="T57" fmla="*/ 254 h 254"/>
                <a:gd name="T58" fmla="*/ 82 w 128"/>
                <a:gd name="T59" fmla="*/ 254 h 254"/>
                <a:gd name="T60" fmla="*/ 70 w 128"/>
                <a:gd name="T61" fmla="*/ 254 h 254"/>
                <a:gd name="T62" fmla="*/ 58 w 128"/>
                <a:gd name="T63" fmla="*/ 250 h 254"/>
                <a:gd name="T64" fmla="*/ 46 w 128"/>
                <a:gd name="T65" fmla="*/ 244 h 254"/>
                <a:gd name="T66" fmla="*/ 38 w 128"/>
                <a:gd name="T67" fmla="*/ 236 h 254"/>
                <a:gd name="T68" fmla="*/ 38 w 128"/>
                <a:gd name="T69" fmla="*/ 236 h 254"/>
                <a:gd name="T70" fmla="*/ 30 w 128"/>
                <a:gd name="T71" fmla="*/ 228 h 254"/>
                <a:gd name="T72" fmla="*/ 24 w 128"/>
                <a:gd name="T73" fmla="*/ 216 h 254"/>
                <a:gd name="T74" fmla="*/ 20 w 128"/>
                <a:gd name="T75" fmla="*/ 204 h 254"/>
                <a:gd name="T76" fmla="*/ 20 w 128"/>
                <a:gd name="T77" fmla="*/ 188 h 254"/>
                <a:gd name="T78" fmla="*/ 20 w 128"/>
                <a:gd name="T79" fmla="*/ 60 h 254"/>
                <a:gd name="T80" fmla="*/ 0 w 128"/>
                <a:gd name="T81" fmla="*/ 60 h 254"/>
                <a:gd name="T82" fmla="*/ 60 w 128"/>
                <a:gd name="T83" fmla="*/ 0 h 254"/>
                <a:gd name="T84" fmla="*/ 60 w 128"/>
                <a:gd name="T85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8" h="254">
                  <a:moveTo>
                    <a:pt x="60" y="0"/>
                  </a:moveTo>
                  <a:lnTo>
                    <a:pt x="60" y="42"/>
                  </a:lnTo>
                  <a:lnTo>
                    <a:pt x="122" y="42"/>
                  </a:lnTo>
                  <a:lnTo>
                    <a:pt x="106" y="60"/>
                  </a:lnTo>
                  <a:lnTo>
                    <a:pt x="58" y="60"/>
                  </a:lnTo>
                  <a:lnTo>
                    <a:pt x="58" y="188"/>
                  </a:lnTo>
                  <a:lnTo>
                    <a:pt x="58" y="188"/>
                  </a:lnTo>
                  <a:lnTo>
                    <a:pt x="58" y="200"/>
                  </a:lnTo>
                  <a:lnTo>
                    <a:pt x="60" y="208"/>
                  </a:lnTo>
                  <a:lnTo>
                    <a:pt x="64" y="216"/>
                  </a:lnTo>
                  <a:lnTo>
                    <a:pt x="68" y="224"/>
                  </a:lnTo>
                  <a:lnTo>
                    <a:pt x="74" y="228"/>
                  </a:lnTo>
                  <a:lnTo>
                    <a:pt x="82" y="232"/>
                  </a:lnTo>
                  <a:lnTo>
                    <a:pt x="90" y="234"/>
                  </a:lnTo>
                  <a:lnTo>
                    <a:pt x="100" y="236"/>
                  </a:lnTo>
                  <a:lnTo>
                    <a:pt x="100" y="236"/>
                  </a:lnTo>
                  <a:lnTo>
                    <a:pt x="110" y="234"/>
                  </a:lnTo>
                  <a:lnTo>
                    <a:pt x="116" y="232"/>
                  </a:lnTo>
                  <a:lnTo>
                    <a:pt x="116" y="232"/>
                  </a:lnTo>
                  <a:lnTo>
                    <a:pt x="128" y="224"/>
                  </a:lnTo>
                  <a:lnTo>
                    <a:pt x="128" y="224"/>
                  </a:lnTo>
                  <a:lnTo>
                    <a:pt x="128" y="228"/>
                  </a:lnTo>
                  <a:lnTo>
                    <a:pt x="126" y="234"/>
                  </a:lnTo>
                  <a:lnTo>
                    <a:pt x="114" y="244"/>
                  </a:lnTo>
                  <a:lnTo>
                    <a:pt x="114" y="244"/>
                  </a:lnTo>
                  <a:lnTo>
                    <a:pt x="108" y="248"/>
                  </a:lnTo>
                  <a:lnTo>
                    <a:pt x="100" y="252"/>
                  </a:lnTo>
                  <a:lnTo>
                    <a:pt x="92" y="254"/>
                  </a:lnTo>
                  <a:lnTo>
                    <a:pt x="82" y="254"/>
                  </a:lnTo>
                  <a:lnTo>
                    <a:pt x="82" y="254"/>
                  </a:lnTo>
                  <a:lnTo>
                    <a:pt x="70" y="254"/>
                  </a:lnTo>
                  <a:lnTo>
                    <a:pt x="58" y="250"/>
                  </a:lnTo>
                  <a:lnTo>
                    <a:pt x="46" y="244"/>
                  </a:lnTo>
                  <a:lnTo>
                    <a:pt x="38" y="236"/>
                  </a:lnTo>
                  <a:lnTo>
                    <a:pt x="38" y="236"/>
                  </a:lnTo>
                  <a:lnTo>
                    <a:pt x="30" y="228"/>
                  </a:lnTo>
                  <a:lnTo>
                    <a:pt x="24" y="216"/>
                  </a:lnTo>
                  <a:lnTo>
                    <a:pt x="20" y="204"/>
                  </a:lnTo>
                  <a:lnTo>
                    <a:pt x="20" y="188"/>
                  </a:lnTo>
                  <a:lnTo>
                    <a:pt x="20" y="60"/>
                  </a:lnTo>
                  <a:lnTo>
                    <a:pt x="0" y="60"/>
                  </a:lnTo>
                  <a:lnTo>
                    <a:pt x="60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14" name="Freeform 13"/>
            <p:cNvSpPr>
              <a:spLocks/>
            </p:cNvSpPr>
            <p:nvPr userDrawn="1"/>
          </p:nvSpPr>
          <p:spPr bwMode="auto">
            <a:xfrm>
              <a:off x="1149" y="1488"/>
              <a:ext cx="204" cy="312"/>
            </a:xfrm>
            <a:custGeom>
              <a:avLst/>
              <a:gdLst>
                <a:gd name="T0" fmla="*/ 124 w 204"/>
                <a:gd name="T1" fmla="*/ 98 h 312"/>
                <a:gd name="T2" fmla="*/ 150 w 204"/>
                <a:gd name="T3" fmla="*/ 102 h 312"/>
                <a:gd name="T4" fmla="*/ 172 w 204"/>
                <a:gd name="T5" fmla="*/ 114 h 312"/>
                <a:gd name="T6" fmla="*/ 180 w 204"/>
                <a:gd name="T7" fmla="*/ 124 h 312"/>
                <a:gd name="T8" fmla="*/ 190 w 204"/>
                <a:gd name="T9" fmla="*/ 146 h 312"/>
                <a:gd name="T10" fmla="*/ 192 w 204"/>
                <a:gd name="T11" fmla="*/ 296 h 312"/>
                <a:gd name="T12" fmla="*/ 192 w 204"/>
                <a:gd name="T13" fmla="*/ 302 h 312"/>
                <a:gd name="T14" fmla="*/ 194 w 204"/>
                <a:gd name="T15" fmla="*/ 306 h 312"/>
                <a:gd name="T16" fmla="*/ 140 w 204"/>
                <a:gd name="T17" fmla="*/ 312 h 312"/>
                <a:gd name="T18" fmla="*/ 146 w 204"/>
                <a:gd name="T19" fmla="*/ 308 h 312"/>
                <a:gd name="T20" fmla="*/ 152 w 204"/>
                <a:gd name="T21" fmla="*/ 300 h 312"/>
                <a:gd name="T22" fmla="*/ 152 w 204"/>
                <a:gd name="T23" fmla="*/ 176 h 312"/>
                <a:gd name="T24" fmla="*/ 152 w 204"/>
                <a:gd name="T25" fmla="*/ 164 h 312"/>
                <a:gd name="T26" fmla="*/ 146 w 204"/>
                <a:gd name="T27" fmla="*/ 146 h 312"/>
                <a:gd name="T28" fmla="*/ 142 w 204"/>
                <a:gd name="T29" fmla="*/ 138 h 312"/>
                <a:gd name="T30" fmla="*/ 126 w 204"/>
                <a:gd name="T31" fmla="*/ 128 h 312"/>
                <a:gd name="T32" fmla="*/ 104 w 204"/>
                <a:gd name="T33" fmla="*/ 124 h 312"/>
                <a:gd name="T34" fmla="*/ 90 w 204"/>
                <a:gd name="T35" fmla="*/ 126 h 312"/>
                <a:gd name="T36" fmla="*/ 76 w 204"/>
                <a:gd name="T37" fmla="*/ 132 h 312"/>
                <a:gd name="T38" fmla="*/ 54 w 204"/>
                <a:gd name="T39" fmla="*/ 148 h 312"/>
                <a:gd name="T40" fmla="*/ 54 w 204"/>
                <a:gd name="T41" fmla="*/ 296 h 312"/>
                <a:gd name="T42" fmla="*/ 58 w 204"/>
                <a:gd name="T43" fmla="*/ 304 h 312"/>
                <a:gd name="T44" fmla="*/ 62 w 204"/>
                <a:gd name="T45" fmla="*/ 308 h 312"/>
                <a:gd name="T46" fmla="*/ 4 w 204"/>
                <a:gd name="T47" fmla="*/ 312 h 312"/>
                <a:gd name="T48" fmla="*/ 8 w 204"/>
                <a:gd name="T49" fmla="*/ 308 h 312"/>
                <a:gd name="T50" fmla="*/ 14 w 204"/>
                <a:gd name="T51" fmla="*/ 300 h 312"/>
                <a:gd name="T52" fmla="*/ 14 w 204"/>
                <a:gd name="T53" fmla="*/ 28 h 312"/>
                <a:gd name="T54" fmla="*/ 14 w 204"/>
                <a:gd name="T55" fmla="*/ 22 h 312"/>
                <a:gd name="T56" fmla="*/ 12 w 204"/>
                <a:gd name="T57" fmla="*/ 16 h 312"/>
                <a:gd name="T58" fmla="*/ 54 w 204"/>
                <a:gd name="T59" fmla="*/ 0 h 312"/>
                <a:gd name="T60" fmla="*/ 54 w 204"/>
                <a:gd name="T61" fmla="*/ 130 h 312"/>
                <a:gd name="T62" fmla="*/ 90 w 204"/>
                <a:gd name="T63" fmla="*/ 106 h 312"/>
                <a:gd name="T64" fmla="*/ 124 w 204"/>
                <a:gd name="T65" fmla="*/ 98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4" h="312">
                  <a:moveTo>
                    <a:pt x="124" y="98"/>
                  </a:moveTo>
                  <a:lnTo>
                    <a:pt x="124" y="98"/>
                  </a:lnTo>
                  <a:lnTo>
                    <a:pt x="136" y="98"/>
                  </a:lnTo>
                  <a:lnTo>
                    <a:pt x="150" y="102"/>
                  </a:lnTo>
                  <a:lnTo>
                    <a:pt x="162" y="108"/>
                  </a:lnTo>
                  <a:lnTo>
                    <a:pt x="172" y="114"/>
                  </a:lnTo>
                  <a:lnTo>
                    <a:pt x="172" y="114"/>
                  </a:lnTo>
                  <a:lnTo>
                    <a:pt x="180" y="124"/>
                  </a:lnTo>
                  <a:lnTo>
                    <a:pt x="186" y="134"/>
                  </a:lnTo>
                  <a:lnTo>
                    <a:pt x="190" y="146"/>
                  </a:lnTo>
                  <a:lnTo>
                    <a:pt x="192" y="160"/>
                  </a:lnTo>
                  <a:lnTo>
                    <a:pt x="192" y="296"/>
                  </a:lnTo>
                  <a:lnTo>
                    <a:pt x="192" y="296"/>
                  </a:lnTo>
                  <a:lnTo>
                    <a:pt x="192" y="302"/>
                  </a:lnTo>
                  <a:lnTo>
                    <a:pt x="194" y="306"/>
                  </a:lnTo>
                  <a:lnTo>
                    <a:pt x="194" y="306"/>
                  </a:lnTo>
                  <a:lnTo>
                    <a:pt x="204" y="312"/>
                  </a:lnTo>
                  <a:lnTo>
                    <a:pt x="140" y="312"/>
                  </a:lnTo>
                  <a:lnTo>
                    <a:pt x="140" y="312"/>
                  </a:lnTo>
                  <a:lnTo>
                    <a:pt x="146" y="308"/>
                  </a:lnTo>
                  <a:lnTo>
                    <a:pt x="150" y="304"/>
                  </a:lnTo>
                  <a:lnTo>
                    <a:pt x="152" y="300"/>
                  </a:lnTo>
                  <a:lnTo>
                    <a:pt x="152" y="296"/>
                  </a:lnTo>
                  <a:lnTo>
                    <a:pt x="152" y="176"/>
                  </a:lnTo>
                  <a:lnTo>
                    <a:pt x="152" y="176"/>
                  </a:lnTo>
                  <a:lnTo>
                    <a:pt x="152" y="164"/>
                  </a:lnTo>
                  <a:lnTo>
                    <a:pt x="150" y="154"/>
                  </a:lnTo>
                  <a:lnTo>
                    <a:pt x="146" y="146"/>
                  </a:lnTo>
                  <a:lnTo>
                    <a:pt x="142" y="138"/>
                  </a:lnTo>
                  <a:lnTo>
                    <a:pt x="142" y="138"/>
                  </a:lnTo>
                  <a:lnTo>
                    <a:pt x="134" y="132"/>
                  </a:lnTo>
                  <a:lnTo>
                    <a:pt x="126" y="128"/>
                  </a:lnTo>
                  <a:lnTo>
                    <a:pt x="116" y="126"/>
                  </a:lnTo>
                  <a:lnTo>
                    <a:pt x="104" y="124"/>
                  </a:lnTo>
                  <a:lnTo>
                    <a:pt x="104" y="124"/>
                  </a:lnTo>
                  <a:lnTo>
                    <a:pt x="90" y="126"/>
                  </a:lnTo>
                  <a:lnTo>
                    <a:pt x="76" y="132"/>
                  </a:lnTo>
                  <a:lnTo>
                    <a:pt x="76" y="132"/>
                  </a:lnTo>
                  <a:lnTo>
                    <a:pt x="64" y="138"/>
                  </a:lnTo>
                  <a:lnTo>
                    <a:pt x="54" y="148"/>
                  </a:lnTo>
                  <a:lnTo>
                    <a:pt x="54" y="296"/>
                  </a:lnTo>
                  <a:lnTo>
                    <a:pt x="54" y="296"/>
                  </a:lnTo>
                  <a:lnTo>
                    <a:pt x="56" y="300"/>
                  </a:lnTo>
                  <a:lnTo>
                    <a:pt x="58" y="304"/>
                  </a:lnTo>
                  <a:lnTo>
                    <a:pt x="58" y="304"/>
                  </a:lnTo>
                  <a:lnTo>
                    <a:pt x="62" y="308"/>
                  </a:lnTo>
                  <a:lnTo>
                    <a:pt x="68" y="312"/>
                  </a:lnTo>
                  <a:lnTo>
                    <a:pt x="4" y="312"/>
                  </a:lnTo>
                  <a:lnTo>
                    <a:pt x="4" y="312"/>
                  </a:lnTo>
                  <a:lnTo>
                    <a:pt x="8" y="308"/>
                  </a:lnTo>
                  <a:lnTo>
                    <a:pt x="12" y="304"/>
                  </a:lnTo>
                  <a:lnTo>
                    <a:pt x="14" y="300"/>
                  </a:lnTo>
                  <a:lnTo>
                    <a:pt x="14" y="296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4" y="22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0" y="10"/>
                  </a:lnTo>
                  <a:lnTo>
                    <a:pt x="54" y="0"/>
                  </a:lnTo>
                  <a:lnTo>
                    <a:pt x="54" y="130"/>
                  </a:lnTo>
                  <a:lnTo>
                    <a:pt x="54" y="130"/>
                  </a:lnTo>
                  <a:lnTo>
                    <a:pt x="72" y="116"/>
                  </a:lnTo>
                  <a:lnTo>
                    <a:pt x="90" y="106"/>
                  </a:lnTo>
                  <a:lnTo>
                    <a:pt x="108" y="100"/>
                  </a:lnTo>
                  <a:lnTo>
                    <a:pt x="124" y="98"/>
                  </a:lnTo>
                  <a:lnTo>
                    <a:pt x="124" y="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15" name="Freeform 14"/>
            <p:cNvSpPr>
              <a:spLocks/>
            </p:cNvSpPr>
            <p:nvPr userDrawn="1"/>
          </p:nvSpPr>
          <p:spPr bwMode="auto">
            <a:xfrm>
              <a:off x="1557" y="1586"/>
              <a:ext cx="334" cy="214"/>
            </a:xfrm>
            <a:custGeom>
              <a:avLst/>
              <a:gdLst>
                <a:gd name="T0" fmla="*/ 256 w 334"/>
                <a:gd name="T1" fmla="*/ 0 h 214"/>
                <a:gd name="T2" fmla="*/ 280 w 334"/>
                <a:gd name="T3" fmla="*/ 4 h 214"/>
                <a:gd name="T4" fmla="*/ 302 w 334"/>
                <a:gd name="T5" fmla="*/ 16 h 214"/>
                <a:gd name="T6" fmla="*/ 312 w 334"/>
                <a:gd name="T7" fmla="*/ 26 h 214"/>
                <a:gd name="T8" fmla="*/ 322 w 334"/>
                <a:gd name="T9" fmla="*/ 48 h 214"/>
                <a:gd name="T10" fmla="*/ 322 w 334"/>
                <a:gd name="T11" fmla="*/ 198 h 214"/>
                <a:gd name="T12" fmla="*/ 324 w 334"/>
                <a:gd name="T13" fmla="*/ 202 h 214"/>
                <a:gd name="T14" fmla="*/ 326 w 334"/>
                <a:gd name="T15" fmla="*/ 206 h 214"/>
                <a:gd name="T16" fmla="*/ 272 w 334"/>
                <a:gd name="T17" fmla="*/ 214 h 214"/>
                <a:gd name="T18" fmla="*/ 276 w 334"/>
                <a:gd name="T19" fmla="*/ 210 h 214"/>
                <a:gd name="T20" fmla="*/ 284 w 334"/>
                <a:gd name="T21" fmla="*/ 202 h 214"/>
                <a:gd name="T22" fmla="*/ 284 w 334"/>
                <a:gd name="T23" fmla="*/ 76 h 214"/>
                <a:gd name="T24" fmla="*/ 284 w 334"/>
                <a:gd name="T25" fmla="*/ 64 h 214"/>
                <a:gd name="T26" fmla="*/ 278 w 334"/>
                <a:gd name="T27" fmla="*/ 46 h 214"/>
                <a:gd name="T28" fmla="*/ 272 w 334"/>
                <a:gd name="T29" fmla="*/ 40 h 214"/>
                <a:gd name="T30" fmla="*/ 258 w 334"/>
                <a:gd name="T31" fmla="*/ 30 h 214"/>
                <a:gd name="T32" fmla="*/ 236 w 334"/>
                <a:gd name="T33" fmla="*/ 26 h 214"/>
                <a:gd name="T34" fmla="*/ 222 w 334"/>
                <a:gd name="T35" fmla="*/ 28 h 214"/>
                <a:gd name="T36" fmla="*/ 198 w 334"/>
                <a:gd name="T37" fmla="*/ 42 h 214"/>
                <a:gd name="T38" fmla="*/ 188 w 334"/>
                <a:gd name="T39" fmla="*/ 54 h 214"/>
                <a:gd name="T40" fmla="*/ 188 w 334"/>
                <a:gd name="T41" fmla="*/ 198 h 214"/>
                <a:gd name="T42" fmla="*/ 190 w 334"/>
                <a:gd name="T43" fmla="*/ 202 h 214"/>
                <a:gd name="T44" fmla="*/ 192 w 334"/>
                <a:gd name="T45" fmla="*/ 206 h 214"/>
                <a:gd name="T46" fmla="*/ 136 w 334"/>
                <a:gd name="T47" fmla="*/ 214 h 214"/>
                <a:gd name="T48" fmla="*/ 142 w 334"/>
                <a:gd name="T49" fmla="*/ 210 h 214"/>
                <a:gd name="T50" fmla="*/ 148 w 334"/>
                <a:gd name="T51" fmla="*/ 202 h 214"/>
                <a:gd name="T52" fmla="*/ 148 w 334"/>
                <a:gd name="T53" fmla="*/ 74 h 214"/>
                <a:gd name="T54" fmla="*/ 148 w 334"/>
                <a:gd name="T55" fmla="*/ 62 h 214"/>
                <a:gd name="T56" fmla="*/ 142 w 334"/>
                <a:gd name="T57" fmla="*/ 44 h 214"/>
                <a:gd name="T58" fmla="*/ 130 w 334"/>
                <a:gd name="T59" fmla="*/ 32 h 214"/>
                <a:gd name="T60" fmla="*/ 112 w 334"/>
                <a:gd name="T61" fmla="*/ 26 h 214"/>
                <a:gd name="T62" fmla="*/ 102 w 334"/>
                <a:gd name="T63" fmla="*/ 26 h 214"/>
                <a:gd name="T64" fmla="*/ 76 w 334"/>
                <a:gd name="T65" fmla="*/ 32 h 214"/>
                <a:gd name="T66" fmla="*/ 56 w 334"/>
                <a:gd name="T67" fmla="*/ 48 h 214"/>
                <a:gd name="T68" fmla="*/ 56 w 334"/>
                <a:gd name="T69" fmla="*/ 198 h 214"/>
                <a:gd name="T70" fmla="*/ 58 w 334"/>
                <a:gd name="T71" fmla="*/ 206 h 214"/>
                <a:gd name="T72" fmla="*/ 68 w 334"/>
                <a:gd name="T73" fmla="*/ 214 h 214"/>
                <a:gd name="T74" fmla="*/ 4 w 334"/>
                <a:gd name="T75" fmla="*/ 214 h 214"/>
                <a:gd name="T76" fmla="*/ 14 w 334"/>
                <a:gd name="T77" fmla="*/ 206 h 214"/>
                <a:gd name="T78" fmla="*/ 16 w 334"/>
                <a:gd name="T79" fmla="*/ 198 h 214"/>
                <a:gd name="T80" fmla="*/ 16 w 334"/>
                <a:gd name="T81" fmla="*/ 28 h 214"/>
                <a:gd name="T82" fmla="*/ 12 w 334"/>
                <a:gd name="T83" fmla="*/ 16 h 214"/>
                <a:gd name="T84" fmla="*/ 6 w 334"/>
                <a:gd name="T85" fmla="*/ 12 h 214"/>
                <a:gd name="T86" fmla="*/ 56 w 334"/>
                <a:gd name="T87" fmla="*/ 0 h 214"/>
                <a:gd name="T88" fmla="*/ 56 w 334"/>
                <a:gd name="T89" fmla="*/ 30 h 214"/>
                <a:gd name="T90" fmla="*/ 86 w 334"/>
                <a:gd name="T91" fmla="*/ 10 h 214"/>
                <a:gd name="T92" fmla="*/ 94 w 334"/>
                <a:gd name="T93" fmla="*/ 6 h 214"/>
                <a:gd name="T94" fmla="*/ 112 w 334"/>
                <a:gd name="T95" fmla="*/ 0 h 214"/>
                <a:gd name="T96" fmla="*/ 122 w 334"/>
                <a:gd name="T97" fmla="*/ 0 h 214"/>
                <a:gd name="T98" fmla="*/ 142 w 334"/>
                <a:gd name="T99" fmla="*/ 2 h 214"/>
                <a:gd name="T100" fmla="*/ 160 w 334"/>
                <a:gd name="T101" fmla="*/ 10 h 214"/>
                <a:gd name="T102" fmla="*/ 168 w 334"/>
                <a:gd name="T103" fmla="*/ 16 h 214"/>
                <a:gd name="T104" fmla="*/ 180 w 334"/>
                <a:gd name="T105" fmla="*/ 30 h 214"/>
                <a:gd name="T106" fmla="*/ 184 w 334"/>
                <a:gd name="T107" fmla="*/ 40 h 214"/>
                <a:gd name="T108" fmla="*/ 216 w 334"/>
                <a:gd name="T109" fmla="*/ 12 h 214"/>
                <a:gd name="T110" fmla="*/ 226 w 334"/>
                <a:gd name="T111" fmla="*/ 6 h 214"/>
                <a:gd name="T112" fmla="*/ 246 w 334"/>
                <a:gd name="T113" fmla="*/ 0 h 214"/>
                <a:gd name="T114" fmla="*/ 256 w 334"/>
                <a:gd name="T115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34" h="214">
                  <a:moveTo>
                    <a:pt x="256" y="0"/>
                  </a:moveTo>
                  <a:lnTo>
                    <a:pt x="256" y="0"/>
                  </a:lnTo>
                  <a:lnTo>
                    <a:pt x="268" y="0"/>
                  </a:lnTo>
                  <a:lnTo>
                    <a:pt x="280" y="4"/>
                  </a:lnTo>
                  <a:lnTo>
                    <a:pt x="292" y="10"/>
                  </a:lnTo>
                  <a:lnTo>
                    <a:pt x="302" y="16"/>
                  </a:lnTo>
                  <a:lnTo>
                    <a:pt x="302" y="16"/>
                  </a:lnTo>
                  <a:lnTo>
                    <a:pt x="312" y="26"/>
                  </a:lnTo>
                  <a:lnTo>
                    <a:pt x="318" y="36"/>
                  </a:lnTo>
                  <a:lnTo>
                    <a:pt x="322" y="48"/>
                  </a:lnTo>
                  <a:lnTo>
                    <a:pt x="322" y="62"/>
                  </a:lnTo>
                  <a:lnTo>
                    <a:pt x="322" y="198"/>
                  </a:lnTo>
                  <a:lnTo>
                    <a:pt x="322" y="198"/>
                  </a:lnTo>
                  <a:lnTo>
                    <a:pt x="324" y="202"/>
                  </a:lnTo>
                  <a:lnTo>
                    <a:pt x="326" y="206"/>
                  </a:lnTo>
                  <a:lnTo>
                    <a:pt x="326" y="206"/>
                  </a:lnTo>
                  <a:lnTo>
                    <a:pt x="334" y="214"/>
                  </a:lnTo>
                  <a:lnTo>
                    <a:pt x="272" y="214"/>
                  </a:lnTo>
                  <a:lnTo>
                    <a:pt x="272" y="214"/>
                  </a:lnTo>
                  <a:lnTo>
                    <a:pt x="276" y="210"/>
                  </a:lnTo>
                  <a:lnTo>
                    <a:pt x="280" y="206"/>
                  </a:lnTo>
                  <a:lnTo>
                    <a:pt x="284" y="202"/>
                  </a:lnTo>
                  <a:lnTo>
                    <a:pt x="284" y="198"/>
                  </a:lnTo>
                  <a:lnTo>
                    <a:pt x="284" y="76"/>
                  </a:lnTo>
                  <a:lnTo>
                    <a:pt x="284" y="76"/>
                  </a:lnTo>
                  <a:lnTo>
                    <a:pt x="284" y="64"/>
                  </a:lnTo>
                  <a:lnTo>
                    <a:pt x="282" y="56"/>
                  </a:lnTo>
                  <a:lnTo>
                    <a:pt x="278" y="46"/>
                  </a:lnTo>
                  <a:lnTo>
                    <a:pt x="272" y="40"/>
                  </a:lnTo>
                  <a:lnTo>
                    <a:pt x="272" y="40"/>
                  </a:lnTo>
                  <a:lnTo>
                    <a:pt x="266" y="34"/>
                  </a:lnTo>
                  <a:lnTo>
                    <a:pt x="258" y="30"/>
                  </a:lnTo>
                  <a:lnTo>
                    <a:pt x="248" y="26"/>
                  </a:lnTo>
                  <a:lnTo>
                    <a:pt x="236" y="26"/>
                  </a:lnTo>
                  <a:lnTo>
                    <a:pt x="236" y="26"/>
                  </a:lnTo>
                  <a:lnTo>
                    <a:pt x="222" y="28"/>
                  </a:lnTo>
                  <a:lnTo>
                    <a:pt x="210" y="32"/>
                  </a:lnTo>
                  <a:lnTo>
                    <a:pt x="198" y="42"/>
                  </a:lnTo>
                  <a:lnTo>
                    <a:pt x="188" y="54"/>
                  </a:lnTo>
                  <a:lnTo>
                    <a:pt x="188" y="54"/>
                  </a:lnTo>
                  <a:lnTo>
                    <a:pt x="188" y="60"/>
                  </a:lnTo>
                  <a:lnTo>
                    <a:pt x="188" y="198"/>
                  </a:lnTo>
                  <a:lnTo>
                    <a:pt x="188" y="198"/>
                  </a:lnTo>
                  <a:lnTo>
                    <a:pt x="190" y="202"/>
                  </a:lnTo>
                  <a:lnTo>
                    <a:pt x="192" y="206"/>
                  </a:lnTo>
                  <a:lnTo>
                    <a:pt x="192" y="206"/>
                  </a:lnTo>
                  <a:lnTo>
                    <a:pt x="200" y="214"/>
                  </a:lnTo>
                  <a:lnTo>
                    <a:pt x="136" y="214"/>
                  </a:lnTo>
                  <a:lnTo>
                    <a:pt x="136" y="214"/>
                  </a:lnTo>
                  <a:lnTo>
                    <a:pt x="142" y="210"/>
                  </a:lnTo>
                  <a:lnTo>
                    <a:pt x="146" y="206"/>
                  </a:lnTo>
                  <a:lnTo>
                    <a:pt x="148" y="202"/>
                  </a:lnTo>
                  <a:lnTo>
                    <a:pt x="148" y="198"/>
                  </a:lnTo>
                  <a:lnTo>
                    <a:pt x="148" y="74"/>
                  </a:lnTo>
                  <a:lnTo>
                    <a:pt x="148" y="74"/>
                  </a:lnTo>
                  <a:lnTo>
                    <a:pt x="148" y="62"/>
                  </a:lnTo>
                  <a:lnTo>
                    <a:pt x="146" y="52"/>
                  </a:lnTo>
                  <a:lnTo>
                    <a:pt x="142" y="44"/>
                  </a:lnTo>
                  <a:lnTo>
                    <a:pt x="136" y="38"/>
                  </a:lnTo>
                  <a:lnTo>
                    <a:pt x="130" y="32"/>
                  </a:lnTo>
                  <a:lnTo>
                    <a:pt x="122" y="28"/>
                  </a:lnTo>
                  <a:lnTo>
                    <a:pt x="112" y="26"/>
                  </a:lnTo>
                  <a:lnTo>
                    <a:pt x="102" y="26"/>
                  </a:lnTo>
                  <a:lnTo>
                    <a:pt x="102" y="26"/>
                  </a:lnTo>
                  <a:lnTo>
                    <a:pt x="88" y="28"/>
                  </a:lnTo>
                  <a:lnTo>
                    <a:pt x="76" y="32"/>
                  </a:lnTo>
                  <a:lnTo>
                    <a:pt x="66" y="38"/>
                  </a:lnTo>
                  <a:lnTo>
                    <a:pt x="56" y="48"/>
                  </a:lnTo>
                  <a:lnTo>
                    <a:pt x="56" y="198"/>
                  </a:lnTo>
                  <a:lnTo>
                    <a:pt x="56" y="198"/>
                  </a:lnTo>
                  <a:lnTo>
                    <a:pt x="56" y="202"/>
                  </a:lnTo>
                  <a:lnTo>
                    <a:pt x="58" y="206"/>
                  </a:lnTo>
                  <a:lnTo>
                    <a:pt x="58" y="206"/>
                  </a:lnTo>
                  <a:lnTo>
                    <a:pt x="68" y="214"/>
                  </a:lnTo>
                  <a:lnTo>
                    <a:pt x="4" y="214"/>
                  </a:lnTo>
                  <a:lnTo>
                    <a:pt x="4" y="214"/>
                  </a:lnTo>
                  <a:lnTo>
                    <a:pt x="10" y="210"/>
                  </a:lnTo>
                  <a:lnTo>
                    <a:pt x="14" y="206"/>
                  </a:lnTo>
                  <a:lnTo>
                    <a:pt x="16" y="202"/>
                  </a:lnTo>
                  <a:lnTo>
                    <a:pt x="16" y="198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16" y="22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6" y="12"/>
                  </a:lnTo>
                  <a:lnTo>
                    <a:pt x="0" y="10"/>
                  </a:lnTo>
                  <a:lnTo>
                    <a:pt x="56" y="0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70" y="20"/>
                  </a:lnTo>
                  <a:lnTo>
                    <a:pt x="86" y="10"/>
                  </a:lnTo>
                  <a:lnTo>
                    <a:pt x="86" y="10"/>
                  </a:lnTo>
                  <a:lnTo>
                    <a:pt x="94" y="6"/>
                  </a:lnTo>
                  <a:lnTo>
                    <a:pt x="102" y="2"/>
                  </a:lnTo>
                  <a:lnTo>
                    <a:pt x="112" y="0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32" y="0"/>
                  </a:lnTo>
                  <a:lnTo>
                    <a:pt x="142" y="2"/>
                  </a:lnTo>
                  <a:lnTo>
                    <a:pt x="150" y="6"/>
                  </a:lnTo>
                  <a:lnTo>
                    <a:pt x="160" y="10"/>
                  </a:lnTo>
                  <a:lnTo>
                    <a:pt x="160" y="10"/>
                  </a:lnTo>
                  <a:lnTo>
                    <a:pt x="168" y="16"/>
                  </a:lnTo>
                  <a:lnTo>
                    <a:pt x="174" y="22"/>
                  </a:lnTo>
                  <a:lnTo>
                    <a:pt x="180" y="30"/>
                  </a:lnTo>
                  <a:lnTo>
                    <a:pt x="184" y="40"/>
                  </a:lnTo>
                  <a:lnTo>
                    <a:pt x="184" y="40"/>
                  </a:lnTo>
                  <a:lnTo>
                    <a:pt x="198" y="24"/>
                  </a:lnTo>
                  <a:lnTo>
                    <a:pt x="216" y="12"/>
                  </a:lnTo>
                  <a:lnTo>
                    <a:pt x="216" y="12"/>
                  </a:lnTo>
                  <a:lnTo>
                    <a:pt x="226" y="6"/>
                  </a:lnTo>
                  <a:lnTo>
                    <a:pt x="236" y="2"/>
                  </a:lnTo>
                  <a:lnTo>
                    <a:pt x="246" y="0"/>
                  </a:lnTo>
                  <a:lnTo>
                    <a:pt x="256" y="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16" name="Freeform 15"/>
            <p:cNvSpPr>
              <a:spLocks/>
            </p:cNvSpPr>
            <p:nvPr userDrawn="1"/>
          </p:nvSpPr>
          <p:spPr bwMode="auto">
            <a:xfrm>
              <a:off x="2117" y="1550"/>
              <a:ext cx="130" cy="254"/>
            </a:xfrm>
            <a:custGeom>
              <a:avLst/>
              <a:gdLst>
                <a:gd name="T0" fmla="*/ 60 w 130"/>
                <a:gd name="T1" fmla="*/ 0 h 254"/>
                <a:gd name="T2" fmla="*/ 60 w 130"/>
                <a:gd name="T3" fmla="*/ 42 h 254"/>
                <a:gd name="T4" fmla="*/ 122 w 130"/>
                <a:gd name="T5" fmla="*/ 42 h 254"/>
                <a:gd name="T6" fmla="*/ 106 w 130"/>
                <a:gd name="T7" fmla="*/ 60 h 254"/>
                <a:gd name="T8" fmla="*/ 58 w 130"/>
                <a:gd name="T9" fmla="*/ 60 h 254"/>
                <a:gd name="T10" fmla="*/ 58 w 130"/>
                <a:gd name="T11" fmla="*/ 188 h 254"/>
                <a:gd name="T12" fmla="*/ 58 w 130"/>
                <a:gd name="T13" fmla="*/ 188 h 254"/>
                <a:gd name="T14" fmla="*/ 60 w 130"/>
                <a:gd name="T15" fmla="*/ 200 h 254"/>
                <a:gd name="T16" fmla="*/ 62 w 130"/>
                <a:gd name="T17" fmla="*/ 208 h 254"/>
                <a:gd name="T18" fmla="*/ 64 w 130"/>
                <a:gd name="T19" fmla="*/ 216 h 254"/>
                <a:gd name="T20" fmla="*/ 70 w 130"/>
                <a:gd name="T21" fmla="*/ 224 h 254"/>
                <a:gd name="T22" fmla="*/ 74 w 130"/>
                <a:gd name="T23" fmla="*/ 228 h 254"/>
                <a:gd name="T24" fmla="*/ 82 w 130"/>
                <a:gd name="T25" fmla="*/ 232 h 254"/>
                <a:gd name="T26" fmla="*/ 90 w 130"/>
                <a:gd name="T27" fmla="*/ 234 h 254"/>
                <a:gd name="T28" fmla="*/ 100 w 130"/>
                <a:gd name="T29" fmla="*/ 236 h 254"/>
                <a:gd name="T30" fmla="*/ 100 w 130"/>
                <a:gd name="T31" fmla="*/ 236 h 254"/>
                <a:gd name="T32" fmla="*/ 110 w 130"/>
                <a:gd name="T33" fmla="*/ 234 h 254"/>
                <a:gd name="T34" fmla="*/ 116 w 130"/>
                <a:gd name="T35" fmla="*/ 232 h 254"/>
                <a:gd name="T36" fmla="*/ 116 w 130"/>
                <a:gd name="T37" fmla="*/ 232 h 254"/>
                <a:gd name="T38" fmla="*/ 130 w 130"/>
                <a:gd name="T39" fmla="*/ 224 h 254"/>
                <a:gd name="T40" fmla="*/ 130 w 130"/>
                <a:gd name="T41" fmla="*/ 224 h 254"/>
                <a:gd name="T42" fmla="*/ 128 w 130"/>
                <a:gd name="T43" fmla="*/ 228 h 254"/>
                <a:gd name="T44" fmla="*/ 126 w 130"/>
                <a:gd name="T45" fmla="*/ 234 h 254"/>
                <a:gd name="T46" fmla="*/ 114 w 130"/>
                <a:gd name="T47" fmla="*/ 244 h 254"/>
                <a:gd name="T48" fmla="*/ 114 w 130"/>
                <a:gd name="T49" fmla="*/ 244 h 254"/>
                <a:gd name="T50" fmla="*/ 108 w 130"/>
                <a:gd name="T51" fmla="*/ 248 h 254"/>
                <a:gd name="T52" fmla="*/ 100 w 130"/>
                <a:gd name="T53" fmla="*/ 252 h 254"/>
                <a:gd name="T54" fmla="*/ 92 w 130"/>
                <a:gd name="T55" fmla="*/ 254 h 254"/>
                <a:gd name="T56" fmla="*/ 84 w 130"/>
                <a:gd name="T57" fmla="*/ 254 h 254"/>
                <a:gd name="T58" fmla="*/ 84 w 130"/>
                <a:gd name="T59" fmla="*/ 254 h 254"/>
                <a:gd name="T60" fmla="*/ 70 w 130"/>
                <a:gd name="T61" fmla="*/ 254 h 254"/>
                <a:gd name="T62" fmla="*/ 58 w 130"/>
                <a:gd name="T63" fmla="*/ 250 h 254"/>
                <a:gd name="T64" fmla="*/ 46 w 130"/>
                <a:gd name="T65" fmla="*/ 244 h 254"/>
                <a:gd name="T66" fmla="*/ 38 w 130"/>
                <a:gd name="T67" fmla="*/ 236 h 254"/>
                <a:gd name="T68" fmla="*/ 38 w 130"/>
                <a:gd name="T69" fmla="*/ 236 h 254"/>
                <a:gd name="T70" fmla="*/ 30 w 130"/>
                <a:gd name="T71" fmla="*/ 228 h 254"/>
                <a:gd name="T72" fmla="*/ 24 w 130"/>
                <a:gd name="T73" fmla="*/ 216 h 254"/>
                <a:gd name="T74" fmla="*/ 22 w 130"/>
                <a:gd name="T75" fmla="*/ 204 h 254"/>
                <a:gd name="T76" fmla="*/ 20 w 130"/>
                <a:gd name="T77" fmla="*/ 188 h 254"/>
                <a:gd name="T78" fmla="*/ 20 w 130"/>
                <a:gd name="T79" fmla="*/ 60 h 254"/>
                <a:gd name="T80" fmla="*/ 0 w 130"/>
                <a:gd name="T81" fmla="*/ 60 h 254"/>
                <a:gd name="T82" fmla="*/ 60 w 130"/>
                <a:gd name="T83" fmla="*/ 0 h 254"/>
                <a:gd name="T84" fmla="*/ 60 w 130"/>
                <a:gd name="T85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0" h="254">
                  <a:moveTo>
                    <a:pt x="60" y="0"/>
                  </a:moveTo>
                  <a:lnTo>
                    <a:pt x="60" y="42"/>
                  </a:lnTo>
                  <a:lnTo>
                    <a:pt x="122" y="42"/>
                  </a:lnTo>
                  <a:lnTo>
                    <a:pt x="106" y="60"/>
                  </a:lnTo>
                  <a:lnTo>
                    <a:pt x="58" y="60"/>
                  </a:lnTo>
                  <a:lnTo>
                    <a:pt x="58" y="188"/>
                  </a:lnTo>
                  <a:lnTo>
                    <a:pt x="58" y="188"/>
                  </a:lnTo>
                  <a:lnTo>
                    <a:pt x="60" y="200"/>
                  </a:lnTo>
                  <a:lnTo>
                    <a:pt x="62" y="208"/>
                  </a:lnTo>
                  <a:lnTo>
                    <a:pt x="64" y="216"/>
                  </a:lnTo>
                  <a:lnTo>
                    <a:pt x="70" y="224"/>
                  </a:lnTo>
                  <a:lnTo>
                    <a:pt x="74" y="228"/>
                  </a:lnTo>
                  <a:lnTo>
                    <a:pt x="82" y="232"/>
                  </a:lnTo>
                  <a:lnTo>
                    <a:pt x="90" y="234"/>
                  </a:lnTo>
                  <a:lnTo>
                    <a:pt x="100" y="236"/>
                  </a:lnTo>
                  <a:lnTo>
                    <a:pt x="100" y="236"/>
                  </a:lnTo>
                  <a:lnTo>
                    <a:pt x="110" y="234"/>
                  </a:lnTo>
                  <a:lnTo>
                    <a:pt x="116" y="232"/>
                  </a:lnTo>
                  <a:lnTo>
                    <a:pt x="116" y="232"/>
                  </a:lnTo>
                  <a:lnTo>
                    <a:pt x="130" y="224"/>
                  </a:lnTo>
                  <a:lnTo>
                    <a:pt x="130" y="224"/>
                  </a:lnTo>
                  <a:lnTo>
                    <a:pt x="128" y="228"/>
                  </a:lnTo>
                  <a:lnTo>
                    <a:pt x="126" y="234"/>
                  </a:lnTo>
                  <a:lnTo>
                    <a:pt x="114" y="244"/>
                  </a:lnTo>
                  <a:lnTo>
                    <a:pt x="114" y="244"/>
                  </a:lnTo>
                  <a:lnTo>
                    <a:pt x="108" y="248"/>
                  </a:lnTo>
                  <a:lnTo>
                    <a:pt x="100" y="252"/>
                  </a:lnTo>
                  <a:lnTo>
                    <a:pt x="92" y="254"/>
                  </a:lnTo>
                  <a:lnTo>
                    <a:pt x="84" y="254"/>
                  </a:lnTo>
                  <a:lnTo>
                    <a:pt x="84" y="254"/>
                  </a:lnTo>
                  <a:lnTo>
                    <a:pt x="70" y="254"/>
                  </a:lnTo>
                  <a:lnTo>
                    <a:pt x="58" y="250"/>
                  </a:lnTo>
                  <a:lnTo>
                    <a:pt x="46" y="244"/>
                  </a:lnTo>
                  <a:lnTo>
                    <a:pt x="38" y="236"/>
                  </a:lnTo>
                  <a:lnTo>
                    <a:pt x="38" y="236"/>
                  </a:lnTo>
                  <a:lnTo>
                    <a:pt x="30" y="228"/>
                  </a:lnTo>
                  <a:lnTo>
                    <a:pt x="24" y="216"/>
                  </a:lnTo>
                  <a:lnTo>
                    <a:pt x="22" y="204"/>
                  </a:lnTo>
                  <a:lnTo>
                    <a:pt x="20" y="188"/>
                  </a:lnTo>
                  <a:lnTo>
                    <a:pt x="20" y="60"/>
                  </a:lnTo>
                  <a:lnTo>
                    <a:pt x="0" y="60"/>
                  </a:lnTo>
                  <a:lnTo>
                    <a:pt x="60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17" name="Freeform 16"/>
            <p:cNvSpPr>
              <a:spLocks noEditPoints="1"/>
            </p:cNvSpPr>
            <p:nvPr userDrawn="1"/>
          </p:nvSpPr>
          <p:spPr bwMode="auto">
            <a:xfrm>
              <a:off x="2245" y="1586"/>
              <a:ext cx="200" cy="218"/>
            </a:xfrm>
            <a:custGeom>
              <a:avLst/>
              <a:gdLst>
                <a:gd name="T0" fmla="*/ 102 w 200"/>
                <a:gd name="T1" fmla="*/ 0 h 218"/>
                <a:gd name="T2" fmla="*/ 130 w 200"/>
                <a:gd name="T3" fmla="*/ 4 h 218"/>
                <a:gd name="T4" fmla="*/ 156 w 200"/>
                <a:gd name="T5" fmla="*/ 16 h 218"/>
                <a:gd name="T6" fmla="*/ 166 w 200"/>
                <a:gd name="T7" fmla="*/ 24 h 218"/>
                <a:gd name="T8" fmla="*/ 184 w 200"/>
                <a:gd name="T9" fmla="*/ 44 h 218"/>
                <a:gd name="T10" fmla="*/ 190 w 200"/>
                <a:gd name="T11" fmla="*/ 56 h 218"/>
                <a:gd name="T12" fmla="*/ 198 w 200"/>
                <a:gd name="T13" fmla="*/ 82 h 218"/>
                <a:gd name="T14" fmla="*/ 200 w 200"/>
                <a:gd name="T15" fmla="*/ 110 h 218"/>
                <a:gd name="T16" fmla="*/ 200 w 200"/>
                <a:gd name="T17" fmla="*/ 122 h 218"/>
                <a:gd name="T18" fmla="*/ 192 w 200"/>
                <a:gd name="T19" fmla="*/ 148 h 218"/>
                <a:gd name="T20" fmla="*/ 188 w 200"/>
                <a:gd name="T21" fmla="*/ 162 h 218"/>
                <a:gd name="T22" fmla="*/ 172 w 200"/>
                <a:gd name="T23" fmla="*/ 184 h 218"/>
                <a:gd name="T24" fmla="*/ 152 w 200"/>
                <a:gd name="T25" fmla="*/ 204 h 218"/>
                <a:gd name="T26" fmla="*/ 140 w 200"/>
                <a:gd name="T27" fmla="*/ 210 h 218"/>
                <a:gd name="T28" fmla="*/ 114 w 200"/>
                <a:gd name="T29" fmla="*/ 218 h 218"/>
                <a:gd name="T30" fmla="*/ 100 w 200"/>
                <a:gd name="T31" fmla="*/ 218 h 218"/>
                <a:gd name="T32" fmla="*/ 66 w 200"/>
                <a:gd name="T33" fmla="*/ 214 h 218"/>
                <a:gd name="T34" fmla="*/ 48 w 200"/>
                <a:gd name="T35" fmla="*/ 206 h 218"/>
                <a:gd name="T36" fmla="*/ 32 w 200"/>
                <a:gd name="T37" fmla="*/ 192 h 218"/>
                <a:gd name="T38" fmla="*/ 26 w 200"/>
                <a:gd name="T39" fmla="*/ 186 h 218"/>
                <a:gd name="T40" fmla="*/ 8 w 200"/>
                <a:gd name="T41" fmla="*/ 150 h 218"/>
                <a:gd name="T42" fmla="*/ 0 w 200"/>
                <a:gd name="T43" fmla="*/ 110 h 218"/>
                <a:gd name="T44" fmla="*/ 2 w 200"/>
                <a:gd name="T45" fmla="*/ 96 h 218"/>
                <a:gd name="T46" fmla="*/ 8 w 200"/>
                <a:gd name="T47" fmla="*/ 70 h 218"/>
                <a:gd name="T48" fmla="*/ 14 w 200"/>
                <a:gd name="T49" fmla="*/ 56 h 218"/>
                <a:gd name="T50" fmla="*/ 28 w 200"/>
                <a:gd name="T51" fmla="*/ 34 h 218"/>
                <a:gd name="T52" fmla="*/ 48 w 200"/>
                <a:gd name="T53" fmla="*/ 16 h 218"/>
                <a:gd name="T54" fmla="*/ 60 w 200"/>
                <a:gd name="T55" fmla="*/ 8 h 218"/>
                <a:gd name="T56" fmla="*/ 86 w 200"/>
                <a:gd name="T57" fmla="*/ 0 h 218"/>
                <a:gd name="T58" fmla="*/ 102 w 200"/>
                <a:gd name="T59" fmla="*/ 0 h 218"/>
                <a:gd name="T60" fmla="*/ 98 w 200"/>
                <a:gd name="T61" fmla="*/ 16 h 218"/>
                <a:gd name="T62" fmla="*/ 72 w 200"/>
                <a:gd name="T63" fmla="*/ 24 h 218"/>
                <a:gd name="T64" fmla="*/ 54 w 200"/>
                <a:gd name="T65" fmla="*/ 46 h 218"/>
                <a:gd name="T66" fmla="*/ 48 w 200"/>
                <a:gd name="T67" fmla="*/ 60 h 218"/>
                <a:gd name="T68" fmla="*/ 42 w 200"/>
                <a:gd name="T69" fmla="*/ 92 h 218"/>
                <a:gd name="T70" fmla="*/ 42 w 200"/>
                <a:gd name="T71" fmla="*/ 112 h 218"/>
                <a:gd name="T72" fmla="*/ 48 w 200"/>
                <a:gd name="T73" fmla="*/ 148 h 218"/>
                <a:gd name="T74" fmla="*/ 60 w 200"/>
                <a:gd name="T75" fmla="*/ 176 h 218"/>
                <a:gd name="T76" fmla="*/ 68 w 200"/>
                <a:gd name="T77" fmla="*/ 188 h 218"/>
                <a:gd name="T78" fmla="*/ 90 w 200"/>
                <a:gd name="T79" fmla="*/ 200 h 218"/>
                <a:gd name="T80" fmla="*/ 104 w 200"/>
                <a:gd name="T81" fmla="*/ 200 h 218"/>
                <a:gd name="T82" fmla="*/ 128 w 200"/>
                <a:gd name="T83" fmla="*/ 192 h 218"/>
                <a:gd name="T84" fmla="*/ 146 w 200"/>
                <a:gd name="T85" fmla="*/ 172 h 218"/>
                <a:gd name="T86" fmla="*/ 152 w 200"/>
                <a:gd name="T87" fmla="*/ 158 h 218"/>
                <a:gd name="T88" fmla="*/ 158 w 200"/>
                <a:gd name="T89" fmla="*/ 126 h 218"/>
                <a:gd name="T90" fmla="*/ 158 w 200"/>
                <a:gd name="T91" fmla="*/ 106 h 218"/>
                <a:gd name="T92" fmla="*/ 150 w 200"/>
                <a:gd name="T93" fmla="*/ 60 h 218"/>
                <a:gd name="T94" fmla="*/ 142 w 200"/>
                <a:gd name="T95" fmla="*/ 42 h 218"/>
                <a:gd name="T96" fmla="*/ 130 w 200"/>
                <a:gd name="T97" fmla="*/ 28 h 218"/>
                <a:gd name="T98" fmla="*/ 116 w 200"/>
                <a:gd name="T99" fmla="*/ 20 h 218"/>
                <a:gd name="T100" fmla="*/ 98 w 200"/>
                <a:gd name="T101" fmla="*/ 1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0" h="218">
                  <a:moveTo>
                    <a:pt x="102" y="0"/>
                  </a:moveTo>
                  <a:lnTo>
                    <a:pt x="102" y="0"/>
                  </a:lnTo>
                  <a:lnTo>
                    <a:pt x="116" y="0"/>
                  </a:lnTo>
                  <a:lnTo>
                    <a:pt x="130" y="4"/>
                  </a:lnTo>
                  <a:lnTo>
                    <a:pt x="144" y="8"/>
                  </a:lnTo>
                  <a:lnTo>
                    <a:pt x="156" y="16"/>
                  </a:lnTo>
                  <a:lnTo>
                    <a:pt x="156" y="16"/>
                  </a:lnTo>
                  <a:lnTo>
                    <a:pt x="166" y="24"/>
                  </a:lnTo>
                  <a:lnTo>
                    <a:pt x="176" y="34"/>
                  </a:lnTo>
                  <a:lnTo>
                    <a:pt x="184" y="44"/>
                  </a:lnTo>
                  <a:lnTo>
                    <a:pt x="190" y="56"/>
                  </a:lnTo>
                  <a:lnTo>
                    <a:pt x="190" y="56"/>
                  </a:lnTo>
                  <a:lnTo>
                    <a:pt x="194" y="70"/>
                  </a:lnTo>
                  <a:lnTo>
                    <a:pt x="198" y="82"/>
                  </a:lnTo>
                  <a:lnTo>
                    <a:pt x="200" y="96"/>
                  </a:lnTo>
                  <a:lnTo>
                    <a:pt x="200" y="110"/>
                  </a:lnTo>
                  <a:lnTo>
                    <a:pt x="200" y="110"/>
                  </a:lnTo>
                  <a:lnTo>
                    <a:pt x="200" y="122"/>
                  </a:lnTo>
                  <a:lnTo>
                    <a:pt x="196" y="136"/>
                  </a:lnTo>
                  <a:lnTo>
                    <a:pt x="192" y="148"/>
                  </a:lnTo>
                  <a:lnTo>
                    <a:pt x="188" y="162"/>
                  </a:lnTo>
                  <a:lnTo>
                    <a:pt x="188" y="162"/>
                  </a:lnTo>
                  <a:lnTo>
                    <a:pt x="180" y="174"/>
                  </a:lnTo>
                  <a:lnTo>
                    <a:pt x="172" y="184"/>
                  </a:lnTo>
                  <a:lnTo>
                    <a:pt x="162" y="194"/>
                  </a:lnTo>
                  <a:lnTo>
                    <a:pt x="152" y="204"/>
                  </a:lnTo>
                  <a:lnTo>
                    <a:pt x="152" y="204"/>
                  </a:lnTo>
                  <a:lnTo>
                    <a:pt x="140" y="210"/>
                  </a:lnTo>
                  <a:lnTo>
                    <a:pt x="128" y="214"/>
                  </a:lnTo>
                  <a:lnTo>
                    <a:pt x="114" y="218"/>
                  </a:lnTo>
                  <a:lnTo>
                    <a:pt x="100" y="218"/>
                  </a:lnTo>
                  <a:lnTo>
                    <a:pt x="100" y="218"/>
                  </a:lnTo>
                  <a:lnTo>
                    <a:pt x="78" y="216"/>
                  </a:lnTo>
                  <a:lnTo>
                    <a:pt x="66" y="214"/>
                  </a:lnTo>
                  <a:lnTo>
                    <a:pt x="58" y="210"/>
                  </a:lnTo>
                  <a:lnTo>
                    <a:pt x="48" y="206"/>
                  </a:lnTo>
                  <a:lnTo>
                    <a:pt x="40" y="200"/>
                  </a:lnTo>
                  <a:lnTo>
                    <a:pt x="32" y="192"/>
                  </a:lnTo>
                  <a:lnTo>
                    <a:pt x="26" y="186"/>
                  </a:lnTo>
                  <a:lnTo>
                    <a:pt x="26" y="186"/>
                  </a:lnTo>
                  <a:lnTo>
                    <a:pt x="14" y="168"/>
                  </a:lnTo>
                  <a:lnTo>
                    <a:pt x="8" y="150"/>
                  </a:lnTo>
                  <a:lnTo>
                    <a:pt x="2" y="130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2" y="96"/>
                  </a:lnTo>
                  <a:lnTo>
                    <a:pt x="4" y="82"/>
                  </a:lnTo>
                  <a:lnTo>
                    <a:pt x="8" y="70"/>
                  </a:lnTo>
                  <a:lnTo>
                    <a:pt x="14" y="56"/>
                  </a:lnTo>
                  <a:lnTo>
                    <a:pt x="14" y="56"/>
                  </a:lnTo>
                  <a:lnTo>
                    <a:pt x="20" y="44"/>
                  </a:lnTo>
                  <a:lnTo>
                    <a:pt x="28" y="34"/>
                  </a:lnTo>
                  <a:lnTo>
                    <a:pt x="38" y="24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60" y="8"/>
                  </a:lnTo>
                  <a:lnTo>
                    <a:pt x="74" y="4"/>
                  </a:lnTo>
                  <a:lnTo>
                    <a:pt x="86" y="0"/>
                  </a:lnTo>
                  <a:lnTo>
                    <a:pt x="102" y="0"/>
                  </a:lnTo>
                  <a:lnTo>
                    <a:pt x="102" y="0"/>
                  </a:lnTo>
                  <a:close/>
                  <a:moveTo>
                    <a:pt x="98" y="16"/>
                  </a:moveTo>
                  <a:lnTo>
                    <a:pt x="98" y="16"/>
                  </a:lnTo>
                  <a:lnTo>
                    <a:pt x="84" y="18"/>
                  </a:lnTo>
                  <a:lnTo>
                    <a:pt x="72" y="24"/>
                  </a:lnTo>
                  <a:lnTo>
                    <a:pt x="62" y="34"/>
                  </a:lnTo>
                  <a:lnTo>
                    <a:pt x="54" y="46"/>
                  </a:lnTo>
                  <a:lnTo>
                    <a:pt x="54" y="46"/>
                  </a:lnTo>
                  <a:lnTo>
                    <a:pt x="48" y="60"/>
                  </a:lnTo>
                  <a:lnTo>
                    <a:pt x="44" y="76"/>
                  </a:lnTo>
                  <a:lnTo>
                    <a:pt x="42" y="92"/>
                  </a:lnTo>
                  <a:lnTo>
                    <a:pt x="42" y="112"/>
                  </a:lnTo>
                  <a:lnTo>
                    <a:pt x="42" y="112"/>
                  </a:lnTo>
                  <a:lnTo>
                    <a:pt x="44" y="130"/>
                  </a:lnTo>
                  <a:lnTo>
                    <a:pt x="48" y="148"/>
                  </a:lnTo>
                  <a:lnTo>
                    <a:pt x="52" y="162"/>
                  </a:lnTo>
                  <a:lnTo>
                    <a:pt x="60" y="176"/>
                  </a:lnTo>
                  <a:lnTo>
                    <a:pt x="60" y="176"/>
                  </a:lnTo>
                  <a:lnTo>
                    <a:pt x="68" y="188"/>
                  </a:lnTo>
                  <a:lnTo>
                    <a:pt x="80" y="196"/>
                  </a:lnTo>
                  <a:lnTo>
                    <a:pt x="90" y="200"/>
                  </a:lnTo>
                  <a:lnTo>
                    <a:pt x="104" y="200"/>
                  </a:lnTo>
                  <a:lnTo>
                    <a:pt x="104" y="200"/>
                  </a:lnTo>
                  <a:lnTo>
                    <a:pt x="116" y="198"/>
                  </a:lnTo>
                  <a:lnTo>
                    <a:pt x="128" y="192"/>
                  </a:lnTo>
                  <a:lnTo>
                    <a:pt x="138" y="184"/>
                  </a:lnTo>
                  <a:lnTo>
                    <a:pt x="146" y="172"/>
                  </a:lnTo>
                  <a:lnTo>
                    <a:pt x="146" y="172"/>
                  </a:lnTo>
                  <a:lnTo>
                    <a:pt x="152" y="158"/>
                  </a:lnTo>
                  <a:lnTo>
                    <a:pt x="156" y="142"/>
                  </a:lnTo>
                  <a:lnTo>
                    <a:pt x="158" y="126"/>
                  </a:lnTo>
                  <a:lnTo>
                    <a:pt x="158" y="106"/>
                  </a:lnTo>
                  <a:lnTo>
                    <a:pt x="158" y="106"/>
                  </a:lnTo>
                  <a:lnTo>
                    <a:pt x="156" y="82"/>
                  </a:lnTo>
                  <a:lnTo>
                    <a:pt x="150" y="60"/>
                  </a:lnTo>
                  <a:lnTo>
                    <a:pt x="150" y="60"/>
                  </a:lnTo>
                  <a:lnTo>
                    <a:pt x="142" y="42"/>
                  </a:lnTo>
                  <a:lnTo>
                    <a:pt x="130" y="28"/>
                  </a:lnTo>
                  <a:lnTo>
                    <a:pt x="130" y="28"/>
                  </a:lnTo>
                  <a:lnTo>
                    <a:pt x="124" y="22"/>
                  </a:lnTo>
                  <a:lnTo>
                    <a:pt x="116" y="20"/>
                  </a:lnTo>
                  <a:lnTo>
                    <a:pt x="106" y="16"/>
                  </a:lnTo>
                  <a:lnTo>
                    <a:pt x="98" y="16"/>
                  </a:lnTo>
                  <a:lnTo>
                    <a:pt x="98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auto">
            <a:xfrm>
              <a:off x="2453" y="1586"/>
              <a:ext cx="200" cy="214"/>
            </a:xfrm>
            <a:custGeom>
              <a:avLst/>
              <a:gdLst>
                <a:gd name="T0" fmla="*/ 120 w 200"/>
                <a:gd name="T1" fmla="*/ 0 h 214"/>
                <a:gd name="T2" fmla="*/ 154 w 200"/>
                <a:gd name="T3" fmla="*/ 8 h 214"/>
                <a:gd name="T4" fmla="*/ 168 w 200"/>
                <a:gd name="T5" fmla="*/ 16 h 214"/>
                <a:gd name="T6" fmla="*/ 178 w 200"/>
                <a:gd name="T7" fmla="*/ 30 h 214"/>
                <a:gd name="T8" fmla="*/ 186 w 200"/>
                <a:gd name="T9" fmla="*/ 44 h 214"/>
                <a:gd name="T10" fmla="*/ 188 w 200"/>
                <a:gd name="T11" fmla="*/ 62 h 214"/>
                <a:gd name="T12" fmla="*/ 188 w 200"/>
                <a:gd name="T13" fmla="*/ 198 h 214"/>
                <a:gd name="T14" fmla="*/ 190 w 200"/>
                <a:gd name="T15" fmla="*/ 206 h 214"/>
                <a:gd name="T16" fmla="*/ 200 w 200"/>
                <a:gd name="T17" fmla="*/ 214 h 214"/>
                <a:gd name="T18" fmla="*/ 138 w 200"/>
                <a:gd name="T19" fmla="*/ 214 h 214"/>
                <a:gd name="T20" fmla="*/ 146 w 200"/>
                <a:gd name="T21" fmla="*/ 206 h 214"/>
                <a:gd name="T22" fmla="*/ 150 w 200"/>
                <a:gd name="T23" fmla="*/ 198 h 214"/>
                <a:gd name="T24" fmla="*/ 150 w 200"/>
                <a:gd name="T25" fmla="*/ 78 h 214"/>
                <a:gd name="T26" fmla="*/ 146 w 200"/>
                <a:gd name="T27" fmla="*/ 56 h 214"/>
                <a:gd name="T28" fmla="*/ 138 w 200"/>
                <a:gd name="T29" fmla="*/ 40 h 214"/>
                <a:gd name="T30" fmla="*/ 122 w 200"/>
                <a:gd name="T31" fmla="*/ 30 h 214"/>
                <a:gd name="T32" fmla="*/ 102 w 200"/>
                <a:gd name="T33" fmla="*/ 26 h 214"/>
                <a:gd name="T34" fmla="*/ 88 w 200"/>
                <a:gd name="T35" fmla="*/ 28 h 214"/>
                <a:gd name="T36" fmla="*/ 76 w 200"/>
                <a:gd name="T37" fmla="*/ 34 h 214"/>
                <a:gd name="T38" fmla="*/ 56 w 200"/>
                <a:gd name="T39" fmla="*/ 50 h 214"/>
                <a:gd name="T40" fmla="*/ 56 w 200"/>
                <a:gd name="T41" fmla="*/ 198 h 214"/>
                <a:gd name="T42" fmla="*/ 58 w 200"/>
                <a:gd name="T43" fmla="*/ 206 h 214"/>
                <a:gd name="T44" fmla="*/ 68 w 200"/>
                <a:gd name="T45" fmla="*/ 214 h 214"/>
                <a:gd name="T46" fmla="*/ 4 w 200"/>
                <a:gd name="T47" fmla="*/ 214 h 214"/>
                <a:gd name="T48" fmla="*/ 12 w 200"/>
                <a:gd name="T49" fmla="*/ 206 h 214"/>
                <a:gd name="T50" fmla="*/ 16 w 200"/>
                <a:gd name="T51" fmla="*/ 198 h 214"/>
                <a:gd name="T52" fmla="*/ 16 w 200"/>
                <a:gd name="T53" fmla="*/ 28 h 214"/>
                <a:gd name="T54" fmla="*/ 12 w 200"/>
                <a:gd name="T55" fmla="*/ 18 h 214"/>
                <a:gd name="T56" fmla="*/ 0 w 200"/>
                <a:gd name="T57" fmla="*/ 10 h 214"/>
                <a:gd name="T58" fmla="*/ 56 w 200"/>
                <a:gd name="T59" fmla="*/ 32 h 214"/>
                <a:gd name="T60" fmla="*/ 68 w 200"/>
                <a:gd name="T61" fmla="*/ 20 h 214"/>
                <a:gd name="T62" fmla="*/ 84 w 200"/>
                <a:gd name="T63" fmla="*/ 10 h 214"/>
                <a:gd name="T64" fmla="*/ 102 w 200"/>
                <a:gd name="T65" fmla="*/ 2 h 214"/>
                <a:gd name="T66" fmla="*/ 120 w 200"/>
                <a:gd name="T67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0" h="214">
                  <a:moveTo>
                    <a:pt x="120" y="0"/>
                  </a:moveTo>
                  <a:lnTo>
                    <a:pt x="120" y="0"/>
                  </a:lnTo>
                  <a:lnTo>
                    <a:pt x="138" y="2"/>
                  </a:lnTo>
                  <a:lnTo>
                    <a:pt x="154" y="8"/>
                  </a:lnTo>
                  <a:lnTo>
                    <a:pt x="154" y="8"/>
                  </a:lnTo>
                  <a:lnTo>
                    <a:pt x="168" y="16"/>
                  </a:lnTo>
                  <a:lnTo>
                    <a:pt x="178" y="30"/>
                  </a:lnTo>
                  <a:lnTo>
                    <a:pt x="178" y="30"/>
                  </a:lnTo>
                  <a:lnTo>
                    <a:pt x="182" y="36"/>
                  </a:lnTo>
                  <a:lnTo>
                    <a:pt x="186" y="44"/>
                  </a:lnTo>
                  <a:lnTo>
                    <a:pt x="188" y="54"/>
                  </a:lnTo>
                  <a:lnTo>
                    <a:pt x="188" y="62"/>
                  </a:lnTo>
                  <a:lnTo>
                    <a:pt x="188" y="198"/>
                  </a:lnTo>
                  <a:lnTo>
                    <a:pt x="188" y="198"/>
                  </a:lnTo>
                  <a:lnTo>
                    <a:pt x="188" y="202"/>
                  </a:lnTo>
                  <a:lnTo>
                    <a:pt x="190" y="206"/>
                  </a:lnTo>
                  <a:lnTo>
                    <a:pt x="190" y="206"/>
                  </a:lnTo>
                  <a:lnTo>
                    <a:pt x="200" y="214"/>
                  </a:lnTo>
                  <a:lnTo>
                    <a:pt x="138" y="214"/>
                  </a:lnTo>
                  <a:lnTo>
                    <a:pt x="138" y="214"/>
                  </a:lnTo>
                  <a:lnTo>
                    <a:pt x="142" y="212"/>
                  </a:lnTo>
                  <a:lnTo>
                    <a:pt x="146" y="206"/>
                  </a:lnTo>
                  <a:lnTo>
                    <a:pt x="148" y="202"/>
                  </a:lnTo>
                  <a:lnTo>
                    <a:pt x="150" y="198"/>
                  </a:lnTo>
                  <a:lnTo>
                    <a:pt x="150" y="78"/>
                  </a:lnTo>
                  <a:lnTo>
                    <a:pt x="150" y="78"/>
                  </a:lnTo>
                  <a:lnTo>
                    <a:pt x="148" y="66"/>
                  </a:lnTo>
                  <a:lnTo>
                    <a:pt x="146" y="56"/>
                  </a:lnTo>
                  <a:lnTo>
                    <a:pt x="142" y="46"/>
                  </a:lnTo>
                  <a:lnTo>
                    <a:pt x="138" y="40"/>
                  </a:lnTo>
                  <a:lnTo>
                    <a:pt x="130" y="34"/>
                  </a:lnTo>
                  <a:lnTo>
                    <a:pt x="122" y="30"/>
                  </a:lnTo>
                  <a:lnTo>
                    <a:pt x="112" y="28"/>
                  </a:lnTo>
                  <a:lnTo>
                    <a:pt x="102" y="26"/>
                  </a:lnTo>
                  <a:lnTo>
                    <a:pt x="102" y="26"/>
                  </a:lnTo>
                  <a:lnTo>
                    <a:pt x="88" y="28"/>
                  </a:lnTo>
                  <a:lnTo>
                    <a:pt x="76" y="34"/>
                  </a:lnTo>
                  <a:lnTo>
                    <a:pt x="76" y="34"/>
                  </a:lnTo>
                  <a:lnTo>
                    <a:pt x="64" y="40"/>
                  </a:lnTo>
                  <a:lnTo>
                    <a:pt x="56" y="50"/>
                  </a:lnTo>
                  <a:lnTo>
                    <a:pt x="56" y="198"/>
                  </a:lnTo>
                  <a:lnTo>
                    <a:pt x="56" y="198"/>
                  </a:lnTo>
                  <a:lnTo>
                    <a:pt x="56" y="202"/>
                  </a:lnTo>
                  <a:lnTo>
                    <a:pt x="58" y="206"/>
                  </a:lnTo>
                  <a:lnTo>
                    <a:pt x="58" y="206"/>
                  </a:lnTo>
                  <a:lnTo>
                    <a:pt x="68" y="214"/>
                  </a:lnTo>
                  <a:lnTo>
                    <a:pt x="4" y="214"/>
                  </a:lnTo>
                  <a:lnTo>
                    <a:pt x="4" y="214"/>
                  </a:lnTo>
                  <a:lnTo>
                    <a:pt x="10" y="212"/>
                  </a:lnTo>
                  <a:lnTo>
                    <a:pt x="12" y="206"/>
                  </a:lnTo>
                  <a:lnTo>
                    <a:pt x="14" y="202"/>
                  </a:lnTo>
                  <a:lnTo>
                    <a:pt x="16" y="198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14" y="22"/>
                  </a:lnTo>
                  <a:lnTo>
                    <a:pt x="12" y="18"/>
                  </a:lnTo>
                  <a:lnTo>
                    <a:pt x="8" y="14"/>
                  </a:lnTo>
                  <a:lnTo>
                    <a:pt x="0" y="10"/>
                  </a:lnTo>
                  <a:lnTo>
                    <a:pt x="56" y="0"/>
                  </a:lnTo>
                  <a:lnTo>
                    <a:pt x="56" y="32"/>
                  </a:lnTo>
                  <a:lnTo>
                    <a:pt x="56" y="32"/>
                  </a:lnTo>
                  <a:lnTo>
                    <a:pt x="68" y="20"/>
                  </a:lnTo>
                  <a:lnTo>
                    <a:pt x="84" y="10"/>
                  </a:lnTo>
                  <a:lnTo>
                    <a:pt x="84" y="10"/>
                  </a:lnTo>
                  <a:lnTo>
                    <a:pt x="94" y="6"/>
                  </a:lnTo>
                  <a:lnTo>
                    <a:pt x="102" y="2"/>
                  </a:lnTo>
                  <a:lnTo>
                    <a:pt x="112" y="0"/>
                  </a:lnTo>
                  <a:lnTo>
                    <a:pt x="120" y="0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19" name="Freeform 18"/>
            <p:cNvSpPr>
              <a:spLocks/>
            </p:cNvSpPr>
            <p:nvPr userDrawn="1"/>
          </p:nvSpPr>
          <p:spPr bwMode="auto">
            <a:xfrm>
              <a:off x="1901" y="1586"/>
              <a:ext cx="206" cy="318"/>
            </a:xfrm>
            <a:custGeom>
              <a:avLst/>
              <a:gdLst>
                <a:gd name="T0" fmla="*/ 198 w 206"/>
                <a:gd name="T1" fmla="*/ 60 h 318"/>
                <a:gd name="T2" fmla="*/ 176 w 206"/>
                <a:gd name="T3" fmla="*/ 26 h 318"/>
                <a:gd name="T4" fmla="*/ 162 w 206"/>
                <a:gd name="T5" fmla="*/ 14 h 318"/>
                <a:gd name="T6" fmla="*/ 148 w 206"/>
                <a:gd name="T7" fmla="*/ 6 h 318"/>
                <a:gd name="T8" fmla="*/ 116 w 206"/>
                <a:gd name="T9" fmla="*/ 0 h 318"/>
                <a:gd name="T10" fmla="*/ 98 w 206"/>
                <a:gd name="T11" fmla="*/ 2 h 318"/>
                <a:gd name="T12" fmla="*/ 80 w 206"/>
                <a:gd name="T13" fmla="*/ 8 h 318"/>
                <a:gd name="T14" fmla="*/ 54 w 206"/>
                <a:gd name="T15" fmla="*/ 28 h 318"/>
                <a:gd name="T16" fmla="*/ 0 w 206"/>
                <a:gd name="T17" fmla="*/ 12 h 318"/>
                <a:gd name="T18" fmla="*/ 6 w 206"/>
                <a:gd name="T19" fmla="*/ 14 h 318"/>
                <a:gd name="T20" fmla="*/ 14 w 206"/>
                <a:gd name="T21" fmla="*/ 24 h 318"/>
                <a:gd name="T22" fmla="*/ 16 w 206"/>
                <a:gd name="T23" fmla="*/ 300 h 318"/>
                <a:gd name="T24" fmla="*/ 14 w 206"/>
                <a:gd name="T25" fmla="*/ 306 h 318"/>
                <a:gd name="T26" fmla="*/ 8 w 206"/>
                <a:gd name="T27" fmla="*/ 316 h 318"/>
                <a:gd name="T28" fmla="*/ 66 w 206"/>
                <a:gd name="T29" fmla="*/ 318 h 318"/>
                <a:gd name="T30" fmla="*/ 62 w 206"/>
                <a:gd name="T31" fmla="*/ 316 h 318"/>
                <a:gd name="T32" fmla="*/ 56 w 206"/>
                <a:gd name="T33" fmla="*/ 306 h 318"/>
                <a:gd name="T34" fmla="*/ 54 w 206"/>
                <a:gd name="T35" fmla="*/ 48 h 318"/>
                <a:gd name="T36" fmla="*/ 64 w 206"/>
                <a:gd name="T37" fmla="*/ 38 h 318"/>
                <a:gd name="T38" fmla="*/ 74 w 206"/>
                <a:gd name="T39" fmla="*/ 32 h 318"/>
                <a:gd name="T40" fmla="*/ 100 w 206"/>
                <a:gd name="T41" fmla="*/ 24 h 318"/>
                <a:gd name="T42" fmla="*/ 112 w 206"/>
                <a:gd name="T43" fmla="*/ 26 h 318"/>
                <a:gd name="T44" fmla="*/ 134 w 206"/>
                <a:gd name="T45" fmla="*/ 36 h 318"/>
                <a:gd name="T46" fmla="*/ 144 w 206"/>
                <a:gd name="T47" fmla="*/ 44 h 318"/>
                <a:gd name="T48" fmla="*/ 158 w 206"/>
                <a:gd name="T49" fmla="*/ 70 h 318"/>
                <a:gd name="T50" fmla="*/ 162 w 206"/>
                <a:gd name="T51" fmla="*/ 110 h 318"/>
                <a:gd name="T52" fmla="*/ 162 w 206"/>
                <a:gd name="T53" fmla="*/ 130 h 318"/>
                <a:gd name="T54" fmla="*/ 152 w 206"/>
                <a:gd name="T55" fmla="*/ 164 h 318"/>
                <a:gd name="T56" fmla="*/ 144 w 206"/>
                <a:gd name="T57" fmla="*/ 176 h 318"/>
                <a:gd name="T58" fmla="*/ 124 w 206"/>
                <a:gd name="T59" fmla="*/ 194 h 318"/>
                <a:gd name="T60" fmla="*/ 96 w 206"/>
                <a:gd name="T61" fmla="*/ 200 h 318"/>
                <a:gd name="T62" fmla="*/ 86 w 206"/>
                <a:gd name="T63" fmla="*/ 200 h 318"/>
                <a:gd name="T64" fmla="*/ 70 w 206"/>
                <a:gd name="T65" fmla="*/ 194 h 318"/>
                <a:gd name="T66" fmla="*/ 72 w 206"/>
                <a:gd name="T67" fmla="*/ 214 h 318"/>
                <a:gd name="T68" fmla="*/ 86 w 206"/>
                <a:gd name="T69" fmla="*/ 218 h 318"/>
                <a:gd name="T70" fmla="*/ 102 w 206"/>
                <a:gd name="T71" fmla="*/ 218 h 318"/>
                <a:gd name="T72" fmla="*/ 134 w 206"/>
                <a:gd name="T73" fmla="*/ 214 h 318"/>
                <a:gd name="T74" fmla="*/ 154 w 206"/>
                <a:gd name="T75" fmla="*/ 204 h 318"/>
                <a:gd name="T76" fmla="*/ 170 w 206"/>
                <a:gd name="T77" fmla="*/ 192 h 318"/>
                <a:gd name="T78" fmla="*/ 178 w 206"/>
                <a:gd name="T79" fmla="*/ 184 h 318"/>
                <a:gd name="T80" fmla="*/ 198 w 206"/>
                <a:gd name="T81" fmla="*/ 148 h 318"/>
                <a:gd name="T82" fmla="*/ 206 w 206"/>
                <a:gd name="T83" fmla="*/ 108 h 318"/>
                <a:gd name="T84" fmla="*/ 204 w 206"/>
                <a:gd name="T85" fmla="*/ 82 h 318"/>
                <a:gd name="T86" fmla="*/ 198 w 206"/>
                <a:gd name="T87" fmla="*/ 6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6" h="318">
                  <a:moveTo>
                    <a:pt x="198" y="60"/>
                  </a:moveTo>
                  <a:lnTo>
                    <a:pt x="198" y="60"/>
                  </a:lnTo>
                  <a:lnTo>
                    <a:pt x="188" y="40"/>
                  </a:lnTo>
                  <a:lnTo>
                    <a:pt x="176" y="26"/>
                  </a:lnTo>
                  <a:lnTo>
                    <a:pt x="176" y="26"/>
                  </a:lnTo>
                  <a:lnTo>
                    <a:pt x="162" y="14"/>
                  </a:lnTo>
                  <a:lnTo>
                    <a:pt x="148" y="6"/>
                  </a:lnTo>
                  <a:lnTo>
                    <a:pt x="148" y="6"/>
                  </a:lnTo>
                  <a:lnTo>
                    <a:pt x="132" y="2"/>
                  </a:lnTo>
                  <a:lnTo>
                    <a:pt x="116" y="0"/>
                  </a:lnTo>
                  <a:lnTo>
                    <a:pt x="116" y="0"/>
                  </a:lnTo>
                  <a:lnTo>
                    <a:pt x="98" y="2"/>
                  </a:lnTo>
                  <a:lnTo>
                    <a:pt x="80" y="8"/>
                  </a:lnTo>
                  <a:lnTo>
                    <a:pt x="80" y="8"/>
                  </a:lnTo>
                  <a:lnTo>
                    <a:pt x="66" y="18"/>
                  </a:lnTo>
                  <a:lnTo>
                    <a:pt x="54" y="28"/>
                  </a:lnTo>
                  <a:lnTo>
                    <a:pt x="54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6" y="14"/>
                  </a:lnTo>
                  <a:lnTo>
                    <a:pt x="12" y="18"/>
                  </a:lnTo>
                  <a:lnTo>
                    <a:pt x="14" y="24"/>
                  </a:lnTo>
                  <a:lnTo>
                    <a:pt x="16" y="30"/>
                  </a:lnTo>
                  <a:lnTo>
                    <a:pt x="16" y="300"/>
                  </a:lnTo>
                  <a:lnTo>
                    <a:pt x="16" y="300"/>
                  </a:lnTo>
                  <a:lnTo>
                    <a:pt x="14" y="306"/>
                  </a:lnTo>
                  <a:lnTo>
                    <a:pt x="12" y="312"/>
                  </a:lnTo>
                  <a:lnTo>
                    <a:pt x="8" y="316"/>
                  </a:lnTo>
                  <a:lnTo>
                    <a:pt x="4" y="318"/>
                  </a:lnTo>
                  <a:lnTo>
                    <a:pt x="66" y="318"/>
                  </a:lnTo>
                  <a:lnTo>
                    <a:pt x="66" y="318"/>
                  </a:lnTo>
                  <a:lnTo>
                    <a:pt x="62" y="316"/>
                  </a:lnTo>
                  <a:lnTo>
                    <a:pt x="58" y="312"/>
                  </a:lnTo>
                  <a:lnTo>
                    <a:pt x="56" y="306"/>
                  </a:lnTo>
                  <a:lnTo>
                    <a:pt x="54" y="300"/>
                  </a:lnTo>
                  <a:lnTo>
                    <a:pt x="54" y="48"/>
                  </a:lnTo>
                  <a:lnTo>
                    <a:pt x="54" y="48"/>
                  </a:lnTo>
                  <a:lnTo>
                    <a:pt x="64" y="38"/>
                  </a:lnTo>
                  <a:lnTo>
                    <a:pt x="74" y="32"/>
                  </a:lnTo>
                  <a:lnTo>
                    <a:pt x="74" y="32"/>
                  </a:lnTo>
                  <a:lnTo>
                    <a:pt x="86" y="26"/>
                  </a:lnTo>
                  <a:lnTo>
                    <a:pt x="100" y="24"/>
                  </a:lnTo>
                  <a:lnTo>
                    <a:pt x="100" y="24"/>
                  </a:lnTo>
                  <a:lnTo>
                    <a:pt x="112" y="26"/>
                  </a:lnTo>
                  <a:lnTo>
                    <a:pt x="122" y="30"/>
                  </a:lnTo>
                  <a:lnTo>
                    <a:pt x="134" y="36"/>
                  </a:lnTo>
                  <a:lnTo>
                    <a:pt x="144" y="44"/>
                  </a:lnTo>
                  <a:lnTo>
                    <a:pt x="144" y="44"/>
                  </a:lnTo>
                  <a:lnTo>
                    <a:pt x="152" y="56"/>
                  </a:lnTo>
                  <a:lnTo>
                    <a:pt x="158" y="70"/>
                  </a:lnTo>
                  <a:lnTo>
                    <a:pt x="162" y="88"/>
                  </a:lnTo>
                  <a:lnTo>
                    <a:pt x="162" y="110"/>
                  </a:lnTo>
                  <a:lnTo>
                    <a:pt x="162" y="110"/>
                  </a:lnTo>
                  <a:lnTo>
                    <a:pt x="162" y="130"/>
                  </a:lnTo>
                  <a:lnTo>
                    <a:pt x="158" y="148"/>
                  </a:lnTo>
                  <a:lnTo>
                    <a:pt x="152" y="164"/>
                  </a:lnTo>
                  <a:lnTo>
                    <a:pt x="144" y="176"/>
                  </a:lnTo>
                  <a:lnTo>
                    <a:pt x="144" y="176"/>
                  </a:lnTo>
                  <a:lnTo>
                    <a:pt x="134" y="188"/>
                  </a:lnTo>
                  <a:lnTo>
                    <a:pt x="124" y="194"/>
                  </a:lnTo>
                  <a:lnTo>
                    <a:pt x="110" y="200"/>
                  </a:lnTo>
                  <a:lnTo>
                    <a:pt x="96" y="200"/>
                  </a:lnTo>
                  <a:lnTo>
                    <a:pt x="96" y="200"/>
                  </a:lnTo>
                  <a:lnTo>
                    <a:pt x="86" y="200"/>
                  </a:lnTo>
                  <a:lnTo>
                    <a:pt x="78" y="198"/>
                  </a:lnTo>
                  <a:lnTo>
                    <a:pt x="70" y="194"/>
                  </a:lnTo>
                  <a:lnTo>
                    <a:pt x="62" y="186"/>
                  </a:lnTo>
                  <a:lnTo>
                    <a:pt x="72" y="214"/>
                  </a:lnTo>
                  <a:lnTo>
                    <a:pt x="72" y="214"/>
                  </a:lnTo>
                  <a:lnTo>
                    <a:pt x="86" y="218"/>
                  </a:lnTo>
                  <a:lnTo>
                    <a:pt x="102" y="218"/>
                  </a:lnTo>
                  <a:lnTo>
                    <a:pt x="102" y="218"/>
                  </a:lnTo>
                  <a:lnTo>
                    <a:pt x="124" y="216"/>
                  </a:lnTo>
                  <a:lnTo>
                    <a:pt x="134" y="214"/>
                  </a:lnTo>
                  <a:lnTo>
                    <a:pt x="144" y="210"/>
                  </a:lnTo>
                  <a:lnTo>
                    <a:pt x="154" y="204"/>
                  </a:lnTo>
                  <a:lnTo>
                    <a:pt x="162" y="200"/>
                  </a:lnTo>
                  <a:lnTo>
                    <a:pt x="170" y="192"/>
                  </a:lnTo>
                  <a:lnTo>
                    <a:pt x="178" y="184"/>
                  </a:lnTo>
                  <a:lnTo>
                    <a:pt x="178" y="184"/>
                  </a:lnTo>
                  <a:lnTo>
                    <a:pt x="190" y="166"/>
                  </a:lnTo>
                  <a:lnTo>
                    <a:pt x="198" y="148"/>
                  </a:lnTo>
                  <a:lnTo>
                    <a:pt x="204" y="128"/>
                  </a:lnTo>
                  <a:lnTo>
                    <a:pt x="206" y="108"/>
                  </a:lnTo>
                  <a:lnTo>
                    <a:pt x="206" y="108"/>
                  </a:lnTo>
                  <a:lnTo>
                    <a:pt x="204" y="82"/>
                  </a:lnTo>
                  <a:lnTo>
                    <a:pt x="198" y="60"/>
                  </a:lnTo>
                  <a:lnTo>
                    <a:pt x="198" y="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20" name="Freeform 19"/>
            <p:cNvSpPr>
              <a:spLocks/>
            </p:cNvSpPr>
            <p:nvPr userDrawn="1"/>
          </p:nvSpPr>
          <p:spPr bwMode="auto">
            <a:xfrm>
              <a:off x="795" y="1586"/>
              <a:ext cx="146" cy="218"/>
            </a:xfrm>
            <a:custGeom>
              <a:avLst/>
              <a:gdLst>
                <a:gd name="T0" fmla="*/ 128 w 146"/>
                <a:gd name="T1" fmla="*/ 186 h 218"/>
                <a:gd name="T2" fmla="*/ 128 w 146"/>
                <a:gd name="T3" fmla="*/ 186 h 218"/>
                <a:gd name="T4" fmla="*/ 116 w 146"/>
                <a:gd name="T5" fmla="*/ 190 h 218"/>
                <a:gd name="T6" fmla="*/ 102 w 146"/>
                <a:gd name="T7" fmla="*/ 192 h 218"/>
                <a:gd name="T8" fmla="*/ 102 w 146"/>
                <a:gd name="T9" fmla="*/ 192 h 218"/>
                <a:gd name="T10" fmla="*/ 92 w 146"/>
                <a:gd name="T11" fmla="*/ 192 h 218"/>
                <a:gd name="T12" fmla="*/ 84 w 146"/>
                <a:gd name="T13" fmla="*/ 188 h 218"/>
                <a:gd name="T14" fmla="*/ 76 w 146"/>
                <a:gd name="T15" fmla="*/ 184 h 218"/>
                <a:gd name="T16" fmla="*/ 70 w 146"/>
                <a:gd name="T17" fmla="*/ 176 h 218"/>
                <a:gd name="T18" fmla="*/ 70 w 146"/>
                <a:gd name="T19" fmla="*/ 176 h 218"/>
                <a:gd name="T20" fmla="*/ 64 w 146"/>
                <a:gd name="T21" fmla="*/ 168 h 218"/>
                <a:gd name="T22" fmla="*/ 58 w 146"/>
                <a:gd name="T23" fmla="*/ 158 h 218"/>
                <a:gd name="T24" fmla="*/ 56 w 146"/>
                <a:gd name="T25" fmla="*/ 146 h 218"/>
                <a:gd name="T26" fmla="*/ 56 w 146"/>
                <a:gd name="T27" fmla="*/ 134 h 218"/>
                <a:gd name="T28" fmla="*/ 56 w 146"/>
                <a:gd name="T29" fmla="*/ 0 h 218"/>
                <a:gd name="T30" fmla="*/ 0 w 146"/>
                <a:gd name="T31" fmla="*/ 10 h 218"/>
                <a:gd name="T32" fmla="*/ 0 w 146"/>
                <a:gd name="T33" fmla="*/ 10 h 218"/>
                <a:gd name="T34" fmla="*/ 8 w 146"/>
                <a:gd name="T35" fmla="*/ 14 h 218"/>
                <a:gd name="T36" fmla="*/ 12 w 146"/>
                <a:gd name="T37" fmla="*/ 18 h 218"/>
                <a:gd name="T38" fmla="*/ 16 w 146"/>
                <a:gd name="T39" fmla="*/ 22 h 218"/>
                <a:gd name="T40" fmla="*/ 16 w 146"/>
                <a:gd name="T41" fmla="*/ 28 h 218"/>
                <a:gd name="T42" fmla="*/ 16 w 146"/>
                <a:gd name="T43" fmla="*/ 134 h 218"/>
                <a:gd name="T44" fmla="*/ 16 w 146"/>
                <a:gd name="T45" fmla="*/ 134 h 218"/>
                <a:gd name="T46" fmla="*/ 18 w 146"/>
                <a:gd name="T47" fmla="*/ 154 h 218"/>
                <a:gd name="T48" fmla="*/ 22 w 146"/>
                <a:gd name="T49" fmla="*/ 172 h 218"/>
                <a:gd name="T50" fmla="*/ 28 w 146"/>
                <a:gd name="T51" fmla="*/ 186 h 218"/>
                <a:gd name="T52" fmla="*/ 38 w 146"/>
                <a:gd name="T53" fmla="*/ 198 h 218"/>
                <a:gd name="T54" fmla="*/ 38 w 146"/>
                <a:gd name="T55" fmla="*/ 198 h 218"/>
                <a:gd name="T56" fmla="*/ 50 w 146"/>
                <a:gd name="T57" fmla="*/ 208 h 218"/>
                <a:gd name="T58" fmla="*/ 60 w 146"/>
                <a:gd name="T59" fmla="*/ 214 h 218"/>
                <a:gd name="T60" fmla="*/ 72 w 146"/>
                <a:gd name="T61" fmla="*/ 218 h 218"/>
                <a:gd name="T62" fmla="*/ 86 w 146"/>
                <a:gd name="T63" fmla="*/ 218 h 218"/>
                <a:gd name="T64" fmla="*/ 86 w 146"/>
                <a:gd name="T65" fmla="*/ 218 h 218"/>
                <a:gd name="T66" fmla="*/ 100 w 146"/>
                <a:gd name="T67" fmla="*/ 218 h 218"/>
                <a:gd name="T68" fmla="*/ 114 w 146"/>
                <a:gd name="T69" fmla="*/ 214 h 218"/>
                <a:gd name="T70" fmla="*/ 126 w 146"/>
                <a:gd name="T71" fmla="*/ 208 h 218"/>
                <a:gd name="T72" fmla="*/ 138 w 146"/>
                <a:gd name="T73" fmla="*/ 198 h 218"/>
                <a:gd name="T74" fmla="*/ 146 w 146"/>
                <a:gd name="T75" fmla="*/ 172 h 218"/>
                <a:gd name="T76" fmla="*/ 146 w 146"/>
                <a:gd name="T77" fmla="*/ 172 h 218"/>
                <a:gd name="T78" fmla="*/ 138 w 146"/>
                <a:gd name="T79" fmla="*/ 180 h 218"/>
                <a:gd name="T80" fmla="*/ 128 w 146"/>
                <a:gd name="T81" fmla="*/ 186 h 218"/>
                <a:gd name="T82" fmla="*/ 128 w 146"/>
                <a:gd name="T83" fmla="*/ 18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6" h="218">
                  <a:moveTo>
                    <a:pt x="128" y="186"/>
                  </a:moveTo>
                  <a:lnTo>
                    <a:pt x="128" y="186"/>
                  </a:lnTo>
                  <a:lnTo>
                    <a:pt x="116" y="190"/>
                  </a:lnTo>
                  <a:lnTo>
                    <a:pt x="102" y="192"/>
                  </a:lnTo>
                  <a:lnTo>
                    <a:pt x="102" y="192"/>
                  </a:lnTo>
                  <a:lnTo>
                    <a:pt x="92" y="192"/>
                  </a:lnTo>
                  <a:lnTo>
                    <a:pt x="84" y="188"/>
                  </a:lnTo>
                  <a:lnTo>
                    <a:pt x="76" y="184"/>
                  </a:lnTo>
                  <a:lnTo>
                    <a:pt x="70" y="176"/>
                  </a:lnTo>
                  <a:lnTo>
                    <a:pt x="70" y="176"/>
                  </a:lnTo>
                  <a:lnTo>
                    <a:pt x="64" y="168"/>
                  </a:lnTo>
                  <a:lnTo>
                    <a:pt x="58" y="158"/>
                  </a:lnTo>
                  <a:lnTo>
                    <a:pt x="56" y="146"/>
                  </a:lnTo>
                  <a:lnTo>
                    <a:pt x="56" y="134"/>
                  </a:lnTo>
                  <a:lnTo>
                    <a:pt x="56" y="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8" y="14"/>
                  </a:lnTo>
                  <a:lnTo>
                    <a:pt x="12" y="18"/>
                  </a:lnTo>
                  <a:lnTo>
                    <a:pt x="16" y="22"/>
                  </a:lnTo>
                  <a:lnTo>
                    <a:pt x="16" y="28"/>
                  </a:lnTo>
                  <a:lnTo>
                    <a:pt x="16" y="134"/>
                  </a:lnTo>
                  <a:lnTo>
                    <a:pt x="16" y="134"/>
                  </a:lnTo>
                  <a:lnTo>
                    <a:pt x="18" y="154"/>
                  </a:lnTo>
                  <a:lnTo>
                    <a:pt x="22" y="172"/>
                  </a:lnTo>
                  <a:lnTo>
                    <a:pt x="28" y="186"/>
                  </a:lnTo>
                  <a:lnTo>
                    <a:pt x="38" y="198"/>
                  </a:lnTo>
                  <a:lnTo>
                    <a:pt x="38" y="198"/>
                  </a:lnTo>
                  <a:lnTo>
                    <a:pt x="50" y="208"/>
                  </a:lnTo>
                  <a:lnTo>
                    <a:pt x="60" y="214"/>
                  </a:lnTo>
                  <a:lnTo>
                    <a:pt x="72" y="218"/>
                  </a:lnTo>
                  <a:lnTo>
                    <a:pt x="86" y="218"/>
                  </a:lnTo>
                  <a:lnTo>
                    <a:pt x="86" y="218"/>
                  </a:lnTo>
                  <a:lnTo>
                    <a:pt x="100" y="218"/>
                  </a:lnTo>
                  <a:lnTo>
                    <a:pt x="114" y="214"/>
                  </a:lnTo>
                  <a:lnTo>
                    <a:pt x="126" y="208"/>
                  </a:lnTo>
                  <a:lnTo>
                    <a:pt x="138" y="198"/>
                  </a:lnTo>
                  <a:lnTo>
                    <a:pt x="146" y="172"/>
                  </a:lnTo>
                  <a:lnTo>
                    <a:pt x="146" y="172"/>
                  </a:lnTo>
                  <a:lnTo>
                    <a:pt x="138" y="180"/>
                  </a:lnTo>
                  <a:lnTo>
                    <a:pt x="128" y="186"/>
                  </a:lnTo>
                  <a:lnTo>
                    <a:pt x="128" y="1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21" name="Freeform 20"/>
            <p:cNvSpPr>
              <a:spLocks/>
            </p:cNvSpPr>
            <p:nvPr userDrawn="1"/>
          </p:nvSpPr>
          <p:spPr bwMode="auto">
            <a:xfrm>
              <a:off x="929" y="1586"/>
              <a:ext cx="74" cy="218"/>
            </a:xfrm>
            <a:custGeom>
              <a:avLst/>
              <a:gdLst>
                <a:gd name="T0" fmla="*/ 56 w 74"/>
                <a:gd name="T1" fmla="*/ 178 h 218"/>
                <a:gd name="T2" fmla="*/ 56 w 74"/>
                <a:gd name="T3" fmla="*/ 0 h 218"/>
                <a:gd name="T4" fmla="*/ 0 w 74"/>
                <a:gd name="T5" fmla="*/ 10 h 218"/>
                <a:gd name="T6" fmla="*/ 0 w 74"/>
                <a:gd name="T7" fmla="*/ 10 h 218"/>
                <a:gd name="T8" fmla="*/ 8 w 74"/>
                <a:gd name="T9" fmla="*/ 12 h 218"/>
                <a:gd name="T10" fmla="*/ 12 w 74"/>
                <a:gd name="T11" fmla="*/ 16 h 218"/>
                <a:gd name="T12" fmla="*/ 12 w 74"/>
                <a:gd name="T13" fmla="*/ 16 h 218"/>
                <a:gd name="T14" fmla="*/ 16 w 74"/>
                <a:gd name="T15" fmla="*/ 22 h 218"/>
                <a:gd name="T16" fmla="*/ 16 w 74"/>
                <a:gd name="T17" fmla="*/ 28 h 218"/>
                <a:gd name="T18" fmla="*/ 16 w 74"/>
                <a:gd name="T19" fmla="*/ 168 h 218"/>
                <a:gd name="T20" fmla="*/ 18 w 74"/>
                <a:gd name="T21" fmla="*/ 186 h 218"/>
                <a:gd name="T22" fmla="*/ 18 w 74"/>
                <a:gd name="T23" fmla="*/ 186 h 218"/>
                <a:gd name="T24" fmla="*/ 18 w 74"/>
                <a:gd name="T25" fmla="*/ 186 h 218"/>
                <a:gd name="T26" fmla="*/ 18 w 74"/>
                <a:gd name="T27" fmla="*/ 186 h 218"/>
                <a:gd name="T28" fmla="*/ 18 w 74"/>
                <a:gd name="T29" fmla="*/ 198 h 218"/>
                <a:gd name="T30" fmla="*/ 22 w 74"/>
                <a:gd name="T31" fmla="*/ 206 h 218"/>
                <a:gd name="T32" fmla="*/ 22 w 74"/>
                <a:gd name="T33" fmla="*/ 206 h 218"/>
                <a:gd name="T34" fmla="*/ 26 w 74"/>
                <a:gd name="T35" fmla="*/ 212 h 218"/>
                <a:gd name="T36" fmla="*/ 34 w 74"/>
                <a:gd name="T37" fmla="*/ 218 h 218"/>
                <a:gd name="T38" fmla="*/ 74 w 74"/>
                <a:gd name="T39" fmla="*/ 204 h 218"/>
                <a:gd name="T40" fmla="*/ 74 w 74"/>
                <a:gd name="T41" fmla="*/ 204 h 218"/>
                <a:gd name="T42" fmla="*/ 66 w 74"/>
                <a:gd name="T43" fmla="*/ 202 h 218"/>
                <a:gd name="T44" fmla="*/ 60 w 74"/>
                <a:gd name="T45" fmla="*/ 196 h 218"/>
                <a:gd name="T46" fmla="*/ 56 w 74"/>
                <a:gd name="T47" fmla="*/ 188 h 218"/>
                <a:gd name="T48" fmla="*/ 56 w 74"/>
                <a:gd name="T49" fmla="*/ 178 h 218"/>
                <a:gd name="T50" fmla="*/ 56 w 74"/>
                <a:gd name="T51" fmla="*/ 17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4" h="218">
                  <a:moveTo>
                    <a:pt x="56" y="178"/>
                  </a:moveTo>
                  <a:lnTo>
                    <a:pt x="56" y="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8" y="12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6" y="22"/>
                  </a:lnTo>
                  <a:lnTo>
                    <a:pt x="16" y="28"/>
                  </a:lnTo>
                  <a:lnTo>
                    <a:pt x="16" y="168"/>
                  </a:lnTo>
                  <a:lnTo>
                    <a:pt x="18" y="186"/>
                  </a:lnTo>
                  <a:lnTo>
                    <a:pt x="18" y="186"/>
                  </a:lnTo>
                  <a:lnTo>
                    <a:pt x="18" y="186"/>
                  </a:lnTo>
                  <a:lnTo>
                    <a:pt x="18" y="186"/>
                  </a:lnTo>
                  <a:lnTo>
                    <a:pt x="18" y="198"/>
                  </a:lnTo>
                  <a:lnTo>
                    <a:pt x="22" y="206"/>
                  </a:lnTo>
                  <a:lnTo>
                    <a:pt x="22" y="206"/>
                  </a:lnTo>
                  <a:lnTo>
                    <a:pt x="26" y="212"/>
                  </a:lnTo>
                  <a:lnTo>
                    <a:pt x="34" y="218"/>
                  </a:lnTo>
                  <a:lnTo>
                    <a:pt x="74" y="204"/>
                  </a:lnTo>
                  <a:lnTo>
                    <a:pt x="74" y="204"/>
                  </a:lnTo>
                  <a:lnTo>
                    <a:pt x="66" y="202"/>
                  </a:lnTo>
                  <a:lnTo>
                    <a:pt x="60" y="196"/>
                  </a:lnTo>
                  <a:lnTo>
                    <a:pt x="56" y="188"/>
                  </a:lnTo>
                  <a:lnTo>
                    <a:pt x="56" y="178"/>
                  </a:lnTo>
                  <a:lnTo>
                    <a:pt x="56" y="1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22" name="Freeform 21"/>
            <p:cNvSpPr>
              <a:spLocks/>
            </p:cNvSpPr>
            <p:nvPr userDrawn="1"/>
          </p:nvSpPr>
          <p:spPr bwMode="auto">
            <a:xfrm>
              <a:off x="1371" y="1586"/>
              <a:ext cx="176" cy="218"/>
            </a:xfrm>
            <a:custGeom>
              <a:avLst/>
              <a:gdLst>
                <a:gd name="T0" fmla="*/ 164 w 176"/>
                <a:gd name="T1" fmla="*/ 196 h 218"/>
                <a:gd name="T2" fmla="*/ 162 w 176"/>
                <a:gd name="T3" fmla="*/ 182 h 218"/>
                <a:gd name="T4" fmla="*/ 162 w 176"/>
                <a:gd name="T5" fmla="*/ 60 h 218"/>
                <a:gd name="T6" fmla="*/ 156 w 176"/>
                <a:gd name="T7" fmla="*/ 32 h 218"/>
                <a:gd name="T8" fmla="*/ 140 w 176"/>
                <a:gd name="T9" fmla="*/ 12 h 218"/>
                <a:gd name="T10" fmla="*/ 130 w 176"/>
                <a:gd name="T11" fmla="*/ 8 h 218"/>
                <a:gd name="T12" fmla="*/ 104 w 176"/>
                <a:gd name="T13" fmla="*/ 0 h 218"/>
                <a:gd name="T14" fmla="*/ 90 w 176"/>
                <a:gd name="T15" fmla="*/ 0 h 218"/>
                <a:gd name="T16" fmla="*/ 54 w 176"/>
                <a:gd name="T17" fmla="*/ 6 h 218"/>
                <a:gd name="T18" fmla="*/ 20 w 176"/>
                <a:gd name="T19" fmla="*/ 22 h 218"/>
                <a:gd name="T20" fmla="*/ 20 w 176"/>
                <a:gd name="T21" fmla="*/ 78 h 218"/>
                <a:gd name="T22" fmla="*/ 30 w 176"/>
                <a:gd name="T23" fmla="*/ 52 h 218"/>
                <a:gd name="T24" fmla="*/ 44 w 176"/>
                <a:gd name="T25" fmla="*/ 34 h 218"/>
                <a:gd name="T26" fmla="*/ 52 w 176"/>
                <a:gd name="T27" fmla="*/ 26 h 218"/>
                <a:gd name="T28" fmla="*/ 74 w 176"/>
                <a:gd name="T29" fmla="*/ 18 h 218"/>
                <a:gd name="T30" fmla="*/ 86 w 176"/>
                <a:gd name="T31" fmla="*/ 16 h 218"/>
                <a:gd name="T32" fmla="*/ 102 w 176"/>
                <a:gd name="T33" fmla="*/ 20 h 218"/>
                <a:gd name="T34" fmla="*/ 114 w 176"/>
                <a:gd name="T35" fmla="*/ 28 h 218"/>
                <a:gd name="T36" fmla="*/ 120 w 176"/>
                <a:gd name="T37" fmla="*/ 34 h 218"/>
                <a:gd name="T38" fmla="*/ 124 w 176"/>
                <a:gd name="T39" fmla="*/ 48 h 218"/>
                <a:gd name="T40" fmla="*/ 124 w 176"/>
                <a:gd name="T41" fmla="*/ 56 h 218"/>
                <a:gd name="T42" fmla="*/ 122 w 176"/>
                <a:gd name="T43" fmla="*/ 76 h 218"/>
                <a:gd name="T44" fmla="*/ 116 w 176"/>
                <a:gd name="T45" fmla="*/ 82 h 218"/>
                <a:gd name="T46" fmla="*/ 106 w 176"/>
                <a:gd name="T47" fmla="*/ 86 h 218"/>
                <a:gd name="T48" fmla="*/ 68 w 176"/>
                <a:gd name="T49" fmla="*/ 98 h 218"/>
                <a:gd name="T50" fmla="*/ 30 w 176"/>
                <a:gd name="T51" fmla="*/ 112 h 218"/>
                <a:gd name="T52" fmla="*/ 16 w 176"/>
                <a:gd name="T53" fmla="*/ 122 h 218"/>
                <a:gd name="T54" fmla="*/ 2 w 176"/>
                <a:gd name="T55" fmla="*/ 148 h 218"/>
                <a:gd name="T56" fmla="*/ 0 w 176"/>
                <a:gd name="T57" fmla="*/ 164 h 218"/>
                <a:gd name="T58" fmla="*/ 4 w 176"/>
                <a:gd name="T59" fmla="*/ 182 h 218"/>
                <a:gd name="T60" fmla="*/ 14 w 176"/>
                <a:gd name="T61" fmla="*/ 200 h 218"/>
                <a:gd name="T62" fmla="*/ 22 w 176"/>
                <a:gd name="T63" fmla="*/ 208 h 218"/>
                <a:gd name="T64" fmla="*/ 42 w 176"/>
                <a:gd name="T65" fmla="*/ 218 h 218"/>
                <a:gd name="T66" fmla="*/ 54 w 176"/>
                <a:gd name="T67" fmla="*/ 218 h 218"/>
                <a:gd name="T68" fmla="*/ 84 w 176"/>
                <a:gd name="T69" fmla="*/ 214 h 218"/>
                <a:gd name="T70" fmla="*/ 112 w 176"/>
                <a:gd name="T71" fmla="*/ 196 h 218"/>
                <a:gd name="T72" fmla="*/ 120 w 176"/>
                <a:gd name="T73" fmla="*/ 174 h 218"/>
                <a:gd name="T74" fmla="*/ 98 w 176"/>
                <a:gd name="T75" fmla="*/ 188 h 218"/>
                <a:gd name="T76" fmla="*/ 72 w 176"/>
                <a:gd name="T77" fmla="*/ 192 h 218"/>
                <a:gd name="T78" fmla="*/ 66 w 176"/>
                <a:gd name="T79" fmla="*/ 192 h 218"/>
                <a:gd name="T80" fmla="*/ 52 w 176"/>
                <a:gd name="T81" fmla="*/ 188 h 218"/>
                <a:gd name="T82" fmla="*/ 48 w 176"/>
                <a:gd name="T83" fmla="*/ 182 h 218"/>
                <a:gd name="T84" fmla="*/ 40 w 176"/>
                <a:gd name="T85" fmla="*/ 170 h 218"/>
                <a:gd name="T86" fmla="*/ 38 w 176"/>
                <a:gd name="T87" fmla="*/ 156 h 218"/>
                <a:gd name="T88" fmla="*/ 38 w 176"/>
                <a:gd name="T89" fmla="*/ 148 h 218"/>
                <a:gd name="T90" fmla="*/ 44 w 176"/>
                <a:gd name="T91" fmla="*/ 136 h 218"/>
                <a:gd name="T92" fmla="*/ 48 w 176"/>
                <a:gd name="T93" fmla="*/ 130 h 218"/>
                <a:gd name="T94" fmla="*/ 76 w 176"/>
                <a:gd name="T95" fmla="*/ 114 h 218"/>
                <a:gd name="T96" fmla="*/ 108 w 176"/>
                <a:gd name="T97" fmla="*/ 104 h 218"/>
                <a:gd name="T98" fmla="*/ 124 w 176"/>
                <a:gd name="T99" fmla="*/ 170 h 218"/>
                <a:gd name="T100" fmla="*/ 124 w 176"/>
                <a:gd name="T101" fmla="*/ 184 h 218"/>
                <a:gd name="T102" fmla="*/ 126 w 176"/>
                <a:gd name="T103" fmla="*/ 198 h 218"/>
                <a:gd name="T104" fmla="*/ 128 w 176"/>
                <a:gd name="T105" fmla="*/ 206 h 218"/>
                <a:gd name="T106" fmla="*/ 140 w 176"/>
                <a:gd name="T107" fmla="*/ 218 h 218"/>
                <a:gd name="T108" fmla="*/ 176 w 176"/>
                <a:gd name="T109" fmla="*/ 204 h 218"/>
                <a:gd name="T110" fmla="*/ 164 w 176"/>
                <a:gd name="T111" fmla="*/ 19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6" h="218">
                  <a:moveTo>
                    <a:pt x="164" y="196"/>
                  </a:moveTo>
                  <a:lnTo>
                    <a:pt x="164" y="196"/>
                  </a:lnTo>
                  <a:lnTo>
                    <a:pt x="162" y="192"/>
                  </a:lnTo>
                  <a:lnTo>
                    <a:pt x="162" y="182"/>
                  </a:lnTo>
                  <a:lnTo>
                    <a:pt x="162" y="60"/>
                  </a:lnTo>
                  <a:lnTo>
                    <a:pt x="162" y="60"/>
                  </a:lnTo>
                  <a:lnTo>
                    <a:pt x="160" y="44"/>
                  </a:lnTo>
                  <a:lnTo>
                    <a:pt x="156" y="32"/>
                  </a:lnTo>
                  <a:lnTo>
                    <a:pt x="150" y="20"/>
                  </a:lnTo>
                  <a:lnTo>
                    <a:pt x="140" y="12"/>
                  </a:lnTo>
                  <a:lnTo>
                    <a:pt x="140" y="12"/>
                  </a:lnTo>
                  <a:lnTo>
                    <a:pt x="130" y="8"/>
                  </a:lnTo>
                  <a:lnTo>
                    <a:pt x="118" y="4"/>
                  </a:lnTo>
                  <a:lnTo>
                    <a:pt x="104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72" y="2"/>
                  </a:lnTo>
                  <a:lnTo>
                    <a:pt x="54" y="6"/>
                  </a:lnTo>
                  <a:lnTo>
                    <a:pt x="36" y="12"/>
                  </a:lnTo>
                  <a:lnTo>
                    <a:pt x="20" y="22"/>
                  </a:lnTo>
                  <a:lnTo>
                    <a:pt x="20" y="78"/>
                  </a:lnTo>
                  <a:lnTo>
                    <a:pt x="20" y="78"/>
                  </a:lnTo>
                  <a:lnTo>
                    <a:pt x="26" y="64"/>
                  </a:lnTo>
                  <a:lnTo>
                    <a:pt x="30" y="52"/>
                  </a:lnTo>
                  <a:lnTo>
                    <a:pt x="38" y="42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52" y="26"/>
                  </a:lnTo>
                  <a:lnTo>
                    <a:pt x="62" y="22"/>
                  </a:lnTo>
                  <a:lnTo>
                    <a:pt x="74" y="18"/>
                  </a:lnTo>
                  <a:lnTo>
                    <a:pt x="86" y="16"/>
                  </a:lnTo>
                  <a:lnTo>
                    <a:pt x="86" y="16"/>
                  </a:lnTo>
                  <a:lnTo>
                    <a:pt x="94" y="18"/>
                  </a:lnTo>
                  <a:lnTo>
                    <a:pt x="102" y="20"/>
                  </a:lnTo>
                  <a:lnTo>
                    <a:pt x="110" y="24"/>
                  </a:lnTo>
                  <a:lnTo>
                    <a:pt x="114" y="28"/>
                  </a:lnTo>
                  <a:lnTo>
                    <a:pt x="114" y="28"/>
                  </a:lnTo>
                  <a:lnTo>
                    <a:pt x="120" y="34"/>
                  </a:lnTo>
                  <a:lnTo>
                    <a:pt x="122" y="42"/>
                  </a:lnTo>
                  <a:lnTo>
                    <a:pt x="124" y="48"/>
                  </a:lnTo>
                  <a:lnTo>
                    <a:pt x="124" y="56"/>
                  </a:lnTo>
                  <a:lnTo>
                    <a:pt x="124" y="56"/>
                  </a:lnTo>
                  <a:lnTo>
                    <a:pt x="124" y="70"/>
                  </a:lnTo>
                  <a:lnTo>
                    <a:pt x="122" y="76"/>
                  </a:lnTo>
                  <a:lnTo>
                    <a:pt x="122" y="76"/>
                  </a:lnTo>
                  <a:lnTo>
                    <a:pt x="116" y="82"/>
                  </a:lnTo>
                  <a:lnTo>
                    <a:pt x="106" y="86"/>
                  </a:lnTo>
                  <a:lnTo>
                    <a:pt x="106" y="86"/>
                  </a:lnTo>
                  <a:lnTo>
                    <a:pt x="68" y="98"/>
                  </a:lnTo>
                  <a:lnTo>
                    <a:pt x="68" y="98"/>
                  </a:lnTo>
                  <a:lnTo>
                    <a:pt x="44" y="106"/>
                  </a:lnTo>
                  <a:lnTo>
                    <a:pt x="30" y="112"/>
                  </a:lnTo>
                  <a:lnTo>
                    <a:pt x="30" y="112"/>
                  </a:lnTo>
                  <a:lnTo>
                    <a:pt x="16" y="122"/>
                  </a:lnTo>
                  <a:lnTo>
                    <a:pt x="8" y="134"/>
                  </a:lnTo>
                  <a:lnTo>
                    <a:pt x="2" y="148"/>
                  </a:lnTo>
                  <a:lnTo>
                    <a:pt x="0" y="164"/>
                  </a:lnTo>
                  <a:lnTo>
                    <a:pt x="0" y="164"/>
                  </a:lnTo>
                  <a:lnTo>
                    <a:pt x="0" y="172"/>
                  </a:lnTo>
                  <a:lnTo>
                    <a:pt x="4" y="182"/>
                  </a:lnTo>
                  <a:lnTo>
                    <a:pt x="8" y="190"/>
                  </a:lnTo>
                  <a:lnTo>
                    <a:pt x="14" y="200"/>
                  </a:lnTo>
                  <a:lnTo>
                    <a:pt x="14" y="200"/>
                  </a:lnTo>
                  <a:lnTo>
                    <a:pt x="22" y="208"/>
                  </a:lnTo>
                  <a:lnTo>
                    <a:pt x="30" y="214"/>
                  </a:lnTo>
                  <a:lnTo>
                    <a:pt x="42" y="218"/>
                  </a:lnTo>
                  <a:lnTo>
                    <a:pt x="54" y="218"/>
                  </a:lnTo>
                  <a:lnTo>
                    <a:pt x="54" y="218"/>
                  </a:lnTo>
                  <a:lnTo>
                    <a:pt x="70" y="218"/>
                  </a:lnTo>
                  <a:lnTo>
                    <a:pt x="84" y="214"/>
                  </a:lnTo>
                  <a:lnTo>
                    <a:pt x="98" y="206"/>
                  </a:lnTo>
                  <a:lnTo>
                    <a:pt x="112" y="196"/>
                  </a:lnTo>
                  <a:lnTo>
                    <a:pt x="120" y="174"/>
                  </a:lnTo>
                  <a:lnTo>
                    <a:pt x="120" y="174"/>
                  </a:lnTo>
                  <a:lnTo>
                    <a:pt x="110" y="182"/>
                  </a:lnTo>
                  <a:lnTo>
                    <a:pt x="98" y="188"/>
                  </a:lnTo>
                  <a:lnTo>
                    <a:pt x="86" y="192"/>
                  </a:lnTo>
                  <a:lnTo>
                    <a:pt x="72" y="192"/>
                  </a:lnTo>
                  <a:lnTo>
                    <a:pt x="72" y="192"/>
                  </a:lnTo>
                  <a:lnTo>
                    <a:pt x="66" y="192"/>
                  </a:lnTo>
                  <a:lnTo>
                    <a:pt x="58" y="190"/>
                  </a:lnTo>
                  <a:lnTo>
                    <a:pt x="52" y="188"/>
                  </a:lnTo>
                  <a:lnTo>
                    <a:pt x="48" y="182"/>
                  </a:lnTo>
                  <a:lnTo>
                    <a:pt x="48" y="182"/>
                  </a:lnTo>
                  <a:lnTo>
                    <a:pt x="44" y="178"/>
                  </a:lnTo>
                  <a:lnTo>
                    <a:pt x="40" y="170"/>
                  </a:lnTo>
                  <a:lnTo>
                    <a:pt x="38" y="164"/>
                  </a:lnTo>
                  <a:lnTo>
                    <a:pt x="38" y="156"/>
                  </a:lnTo>
                  <a:lnTo>
                    <a:pt x="38" y="156"/>
                  </a:lnTo>
                  <a:lnTo>
                    <a:pt x="38" y="148"/>
                  </a:lnTo>
                  <a:lnTo>
                    <a:pt x="40" y="142"/>
                  </a:lnTo>
                  <a:lnTo>
                    <a:pt x="44" y="136"/>
                  </a:lnTo>
                  <a:lnTo>
                    <a:pt x="48" y="130"/>
                  </a:lnTo>
                  <a:lnTo>
                    <a:pt x="48" y="130"/>
                  </a:lnTo>
                  <a:lnTo>
                    <a:pt x="60" y="122"/>
                  </a:lnTo>
                  <a:lnTo>
                    <a:pt x="76" y="114"/>
                  </a:lnTo>
                  <a:lnTo>
                    <a:pt x="76" y="114"/>
                  </a:lnTo>
                  <a:lnTo>
                    <a:pt x="108" y="104"/>
                  </a:lnTo>
                  <a:lnTo>
                    <a:pt x="124" y="96"/>
                  </a:lnTo>
                  <a:lnTo>
                    <a:pt x="124" y="170"/>
                  </a:lnTo>
                  <a:lnTo>
                    <a:pt x="124" y="170"/>
                  </a:lnTo>
                  <a:lnTo>
                    <a:pt x="124" y="184"/>
                  </a:lnTo>
                  <a:lnTo>
                    <a:pt x="124" y="184"/>
                  </a:lnTo>
                  <a:lnTo>
                    <a:pt x="126" y="198"/>
                  </a:lnTo>
                  <a:lnTo>
                    <a:pt x="128" y="206"/>
                  </a:lnTo>
                  <a:lnTo>
                    <a:pt x="128" y="206"/>
                  </a:lnTo>
                  <a:lnTo>
                    <a:pt x="134" y="212"/>
                  </a:lnTo>
                  <a:lnTo>
                    <a:pt x="140" y="218"/>
                  </a:lnTo>
                  <a:lnTo>
                    <a:pt x="176" y="204"/>
                  </a:lnTo>
                  <a:lnTo>
                    <a:pt x="176" y="204"/>
                  </a:lnTo>
                  <a:lnTo>
                    <a:pt x="168" y="200"/>
                  </a:lnTo>
                  <a:lnTo>
                    <a:pt x="164" y="196"/>
                  </a:lnTo>
                  <a:lnTo>
                    <a:pt x="164" y="1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23" name="Freeform 22"/>
            <p:cNvSpPr>
              <a:spLocks/>
            </p:cNvSpPr>
            <p:nvPr userDrawn="1"/>
          </p:nvSpPr>
          <p:spPr bwMode="auto">
            <a:xfrm>
              <a:off x="1273" y="1414"/>
              <a:ext cx="96" cy="120"/>
            </a:xfrm>
            <a:custGeom>
              <a:avLst/>
              <a:gdLst>
                <a:gd name="T0" fmla="*/ 22 w 96"/>
                <a:gd name="T1" fmla="*/ 8 h 120"/>
                <a:gd name="T2" fmla="*/ 22 w 96"/>
                <a:gd name="T3" fmla="*/ 82 h 120"/>
                <a:gd name="T4" fmla="*/ 22 w 96"/>
                <a:gd name="T5" fmla="*/ 82 h 120"/>
                <a:gd name="T6" fmla="*/ 24 w 96"/>
                <a:gd name="T7" fmla="*/ 92 h 120"/>
                <a:gd name="T8" fmla="*/ 28 w 96"/>
                <a:gd name="T9" fmla="*/ 100 h 120"/>
                <a:gd name="T10" fmla="*/ 32 w 96"/>
                <a:gd name="T11" fmla="*/ 106 h 120"/>
                <a:gd name="T12" fmla="*/ 36 w 96"/>
                <a:gd name="T13" fmla="*/ 108 h 120"/>
                <a:gd name="T14" fmla="*/ 44 w 96"/>
                <a:gd name="T15" fmla="*/ 110 h 120"/>
                <a:gd name="T16" fmla="*/ 52 w 96"/>
                <a:gd name="T17" fmla="*/ 112 h 120"/>
                <a:gd name="T18" fmla="*/ 52 w 96"/>
                <a:gd name="T19" fmla="*/ 112 h 120"/>
                <a:gd name="T20" fmla="*/ 60 w 96"/>
                <a:gd name="T21" fmla="*/ 112 h 120"/>
                <a:gd name="T22" fmla="*/ 66 w 96"/>
                <a:gd name="T23" fmla="*/ 110 h 120"/>
                <a:gd name="T24" fmla="*/ 72 w 96"/>
                <a:gd name="T25" fmla="*/ 106 h 120"/>
                <a:gd name="T26" fmla="*/ 76 w 96"/>
                <a:gd name="T27" fmla="*/ 102 h 120"/>
                <a:gd name="T28" fmla="*/ 78 w 96"/>
                <a:gd name="T29" fmla="*/ 98 h 120"/>
                <a:gd name="T30" fmla="*/ 80 w 96"/>
                <a:gd name="T31" fmla="*/ 92 h 120"/>
                <a:gd name="T32" fmla="*/ 82 w 96"/>
                <a:gd name="T33" fmla="*/ 82 h 120"/>
                <a:gd name="T34" fmla="*/ 82 w 96"/>
                <a:gd name="T35" fmla="*/ 8 h 120"/>
                <a:gd name="T36" fmla="*/ 82 w 96"/>
                <a:gd name="T37" fmla="*/ 8 h 120"/>
                <a:gd name="T38" fmla="*/ 80 w 96"/>
                <a:gd name="T39" fmla="*/ 2 h 120"/>
                <a:gd name="T40" fmla="*/ 76 w 96"/>
                <a:gd name="T41" fmla="*/ 0 h 120"/>
                <a:gd name="T42" fmla="*/ 96 w 96"/>
                <a:gd name="T43" fmla="*/ 0 h 120"/>
                <a:gd name="T44" fmla="*/ 96 w 96"/>
                <a:gd name="T45" fmla="*/ 0 h 120"/>
                <a:gd name="T46" fmla="*/ 92 w 96"/>
                <a:gd name="T47" fmla="*/ 2 h 120"/>
                <a:gd name="T48" fmla="*/ 92 w 96"/>
                <a:gd name="T49" fmla="*/ 8 h 120"/>
                <a:gd name="T50" fmla="*/ 90 w 96"/>
                <a:gd name="T51" fmla="*/ 80 h 120"/>
                <a:gd name="T52" fmla="*/ 90 w 96"/>
                <a:gd name="T53" fmla="*/ 80 h 120"/>
                <a:gd name="T54" fmla="*/ 90 w 96"/>
                <a:gd name="T55" fmla="*/ 90 h 120"/>
                <a:gd name="T56" fmla="*/ 88 w 96"/>
                <a:gd name="T57" fmla="*/ 98 h 120"/>
                <a:gd name="T58" fmla="*/ 84 w 96"/>
                <a:gd name="T59" fmla="*/ 106 h 120"/>
                <a:gd name="T60" fmla="*/ 78 w 96"/>
                <a:gd name="T61" fmla="*/ 110 h 120"/>
                <a:gd name="T62" fmla="*/ 72 w 96"/>
                <a:gd name="T63" fmla="*/ 114 h 120"/>
                <a:gd name="T64" fmla="*/ 66 w 96"/>
                <a:gd name="T65" fmla="*/ 118 h 120"/>
                <a:gd name="T66" fmla="*/ 50 w 96"/>
                <a:gd name="T67" fmla="*/ 120 h 120"/>
                <a:gd name="T68" fmla="*/ 50 w 96"/>
                <a:gd name="T69" fmla="*/ 120 h 120"/>
                <a:gd name="T70" fmla="*/ 36 w 96"/>
                <a:gd name="T71" fmla="*/ 118 h 120"/>
                <a:gd name="T72" fmla="*/ 28 w 96"/>
                <a:gd name="T73" fmla="*/ 116 h 120"/>
                <a:gd name="T74" fmla="*/ 22 w 96"/>
                <a:gd name="T75" fmla="*/ 112 h 120"/>
                <a:gd name="T76" fmla="*/ 14 w 96"/>
                <a:gd name="T77" fmla="*/ 106 h 120"/>
                <a:gd name="T78" fmla="*/ 10 w 96"/>
                <a:gd name="T79" fmla="*/ 100 h 120"/>
                <a:gd name="T80" fmla="*/ 6 w 96"/>
                <a:gd name="T81" fmla="*/ 90 h 120"/>
                <a:gd name="T82" fmla="*/ 6 w 96"/>
                <a:gd name="T83" fmla="*/ 80 h 120"/>
                <a:gd name="T84" fmla="*/ 6 w 96"/>
                <a:gd name="T85" fmla="*/ 8 h 120"/>
                <a:gd name="T86" fmla="*/ 6 w 96"/>
                <a:gd name="T87" fmla="*/ 8 h 120"/>
                <a:gd name="T88" fmla="*/ 4 w 96"/>
                <a:gd name="T89" fmla="*/ 2 h 120"/>
                <a:gd name="T90" fmla="*/ 0 w 96"/>
                <a:gd name="T91" fmla="*/ 0 h 120"/>
                <a:gd name="T92" fmla="*/ 28 w 96"/>
                <a:gd name="T93" fmla="*/ 0 h 120"/>
                <a:gd name="T94" fmla="*/ 28 w 96"/>
                <a:gd name="T95" fmla="*/ 0 h 120"/>
                <a:gd name="T96" fmla="*/ 24 w 96"/>
                <a:gd name="T97" fmla="*/ 2 h 120"/>
                <a:gd name="T98" fmla="*/ 22 w 96"/>
                <a:gd name="T99" fmla="*/ 8 h 120"/>
                <a:gd name="T100" fmla="*/ 22 w 96"/>
                <a:gd name="T101" fmla="*/ 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6" h="120">
                  <a:moveTo>
                    <a:pt x="22" y="8"/>
                  </a:moveTo>
                  <a:lnTo>
                    <a:pt x="22" y="82"/>
                  </a:lnTo>
                  <a:lnTo>
                    <a:pt x="22" y="82"/>
                  </a:lnTo>
                  <a:lnTo>
                    <a:pt x="24" y="92"/>
                  </a:lnTo>
                  <a:lnTo>
                    <a:pt x="28" y="100"/>
                  </a:lnTo>
                  <a:lnTo>
                    <a:pt x="32" y="106"/>
                  </a:lnTo>
                  <a:lnTo>
                    <a:pt x="36" y="108"/>
                  </a:lnTo>
                  <a:lnTo>
                    <a:pt x="44" y="110"/>
                  </a:lnTo>
                  <a:lnTo>
                    <a:pt x="52" y="112"/>
                  </a:lnTo>
                  <a:lnTo>
                    <a:pt x="52" y="112"/>
                  </a:lnTo>
                  <a:lnTo>
                    <a:pt x="60" y="112"/>
                  </a:lnTo>
                  <a:lnTo>
                    <a:pt x="66" y="110"/>
                  </a:lnTo>
                  <a:lnTo>
                    <a:pt x="72" y="106"/>
                  </a:lnTo>
                  <a:lnTo>
                    <a:pt x="76" y="102"/>
                  </a:lnTo>
                  <a:lnTo>
                    <a:pt x="78" y="98"/>
                  </a:lnTo>
                  <a:lnTo>
                    <a:pt x="80" y="92"/>
                  </a:lnTo>
                  <a:lnTo>
                    <a:pt x="82" y="82"/>
                  </a:lnTo>
                  <a:lnTo>
                    <a:pt x="82" y="8"/>
                  </a:lnTo>
                  <a:lnTo>
                    <a:pt x="82" y="8"/>
                  </a:lnTo>
                  <a:lnTo>
                    <a:pt x="80" y="2"/>
                  </a:lnTo>
                  <a:lnTo>
                    <a:pt x="76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2" y="2"/>
                  </a:lnTo>
                  <a:lnTo>
                    <a:pt x="92" y="8"/>
                  </a:lnTo>
                  <a:lnTo>
                    <a:pt x="90" y="80"/>
                  </a:lnTo>
                  <a:lnTo>
                    <a:pt x="90" y="80"/>
                  </a:lnTo>
                  <a:lnTo>
                    <a:pt x="90" y="90"/>
                  </a:lnTo>
                  <a:lnTo>
                    <a:pt x="88" y="98"/>
                  </a:lnTo>
                  <a:lnTo>
                    <a:pt x="84" y="106"/>
                  </a:lnTo>
                  <a:lnTo>
                    <a:pt x="78" y="110"/>
                  </a:lnTo>
                  <a:lnTo>
                    <a:pt x="72" y="114"/>
                  </a:lnTo>
                  <a:lnTo>
                    <a:pt x="66" y="118"/>
                  </a:lnTo>
                  <a:lnTo>
                    <a:pt x="50" y="120"/>
                  </a:lnTo>
                  <a:lnTo>
                    <a:pt x="50" y="120"/>
                  </a:lnTo>
                  <a:lnTo>
                    <a:pt x="36" y="118"/>
                  </a:lnTo>
                  <a:lnTo>
                    <a:pt x="28" y="116"/>
                  </a:lnTo>
                  <a:lnTo>
                    <a:pt x="22" y="112"/>
                  </a:lnTo>
                  <a:lnTo>
                    <a:pt x="14" y="106"/>
                  </a:lnTo>
                  <a:lnTo>
                    <a:pt x="10" y="100"/>
                  </a:lnTo>
                  <a:lnTo>
                    <a:pt x="6" y="90"/>
                  </a:lnTo>
                  <a:lnTo>
                    <a:pt x="6" y="80"/>
                  </a:lnTo>
                  <a:lnTo>
                    <a:pt x="6" y="8"/>
                  </a:lnTo>
                  <a:lnTo>
                    <a:pt x="6" y="8"/>
                  </a:lnTo>
                  <a:lnTo>
                    <a:pt x="4" y="2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22" y="8"/>
                  </a:lnTo>
                  <a:lnTo>
                    <a:pt x="22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auto">
            <a:xfrm>
              <a:off x="1379" y="1414"/>
              <a:ext cx="108" cy="122"/>
            </a:xfrm>
            <a:custGeom>
              <a:avLst/>
              <a:gdLst>
                <a:gd name="T0" fmla="*/ 94 w 108"/>
                <a:gd name="T1" fmla="*/ 8 h 122"/>
                <a:gd name="T2" fmla="*/ 94 w 108"/>
                <a:gd name="T3" fmla="*/ 8 h 122"/>
                <a:gd name="T4" fmla="*/ 94 w 108"/>
                <a:gd name="T5" fmla="*/ 2 h 122"/>
                <a:gd name="T6" fmla="*/ 90 w 108"/>
                <a:gd name="T7" fmla="*/ 0 h 122"/>
                <a:gd name="T8" fmla="*/ 108 w 108"/>
                <a:gd name="T9" fmla="*/ 0 h 122"/>
                <a:gd name="T10" fmla="*/ 108 w 108"/>
                <a:gd name="T11" fmla="*/ 0 h 122"/>
                <a:gd name="T12" fmla="*/ 104 w 108"/>
                <a:gd name="T13" fmla="*/ 2 h 122"/>
                <a:gd name="T14" fmla="*/ 104 w 108"/>
                <a:gd name="T15" fmla="*/ 8 h 122"/>
                <a:gd name="T16" fmla="*/ 104 w 108"/>
                <a:gd name="T17" fmla="*/ 122 h 122"/>
                <a:gd name="T18" fmla="*/ 104 w 108"/>
                <a:gd name="T19" fmla="*/ 122 h 122"/>
                <a:gd name="T20" fmla="*/ 62 w 108"/>
                <a:gd name="T21" fmla="*/ 70 h 122"/>
                <a:gd name="T22" fmla="*/ 20 w 108"/>
                <a:gd name="T23" fmla="*/ 18 h 122"/>
                <a:gd name="T24" fmla="*/ 20 w 108"/>
                <a:gd name="T25" fmla="*/ 110 h 122"/>
                <a:gd name="T26" fmla="*/ 20 w 108"/>
                <a:gd name="T27" fmla="*/ 110 h 122"/>
                <a:gd name="T28" fmla="*/ 22 w 108"/>
                <a:gd name="T29" fmla="*/ 116 h 122"/>
                <a:gd name="T30" fmla="*/ 24 w 108"/>
                <a:gd name="T31" fmla="*/ 118 h 122"/>
                <a:gd name="T32" fmla="*/ 6 w 108"/>
                <a:gd name="T33" fmla="*/ 118 h 122"/>
                <a:gd name="T34" fmla="*/ 6 w 108"/>
                <a:gd name="T35" fmla="*/ 118 h 122"/>
                <a:gd name="T36" fmla="*/ 10 w 108"/>
                <a:gd name="T37" fmla="*/ 116 h 122"/>
                <a:gd name="T38" fmla="*/ 10 w 108"/>
                <a:gd name="T39" fmla="*/ 110 h 122"/>
                <a:gd name="T40" fmla="*/ 10 w 108"/>
                <a:gd name="T41" fmla="*/ 14 h 122"/>
                <a:gd name="T42" fmla="*/ 10 w 108"/>
                <a:gd name="T43" fmla="*/ 14 h 122"/>
                <a:gd name="T44" fmla="*/ 10 w 108"/>
                <a:gd name="T45" fmla="*/ 10 h 122"/>
                <a:gd name="T46" fmla="*/ 8 w 108"/>
                <a:gd name="T47" fmla="*/ 6 h 122"/>
                <a:gd name="T48" fmla="*/ 8 w 108"/>
                <a:gd name="T49" fmla="*/ 6 h 122"/>
                <a:gd name="T50" fmla="*/ 6 w 108"/>
                <a:gd name="T51" fmla="*/ 2 h 122"/>
                <a:gd name="T52" fmla="*/ 0 w 108"/>
                <a:gd name="T53" fmla="*/ 0 h 122"/>
                <a:gd name="T54" fmla="*/ 26 w 108"/>
                <a:gd name="T55" fmla="*/ 0 h 122"/>
                <a:gd name="T56" fmla="*/ 94 w 108"/>
                <a:gd name="T57" fmla="*/ 84 h 122"/>
                <a:gd name="T58" fmla="*/ 94 w 108"/>
                <a:gd name="T59" fmla="*/ 8 h 122"/>
                <a:gd name="T60" fmla="*/ 94 w 108"/>
                <a:gd name="T61" fmla="*/ 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8" h="122">
                  <a:moveTo>
                    <a:pt x="94" y="8"/>
                  </a:moveTo>
                  <a:lnTo>
                    <a:pt x="94" y="8"/>
                  </a:lnTo>
                  <a:lnTo>
                    <a:pt x="94" y="2"/>
                  </a:lnTo>
                  <a:lnTo>
                    <a:pt x="90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04" y="2"/>
                  </a:lnTo>
                  <a:lnTo>
                    <a:pt x="104" y="8"/>
                  </a:lnTo>
                  <a:lnTo>
                    <a:pt x="104" y="122"/>
                  </a:lnTo>
                  <a:lnTo>
                    <a:pt x="104" y="122"/>
                  </a:lnTo>
                  <a:lnTo>
                    <a:pt x="62" y="70"/>
                  </a:lnTo>
                  <a:lnTo>
                    <a:pt x="20" y="18"/>
                  </a:lnTo>
                  <a:lnTo>
                    <a:pt x="20" y="110"/>
                  </a:lnTo>
                  <a:lnTo>
                    <a:pt x="20" y="110"/>
                  </a:lnTo>
                  <a:lnTo>
                    <a:pt x="22" y="116"/>
                  </a:lnTo>
                  <a:lnTo>
                    <a:pt x="24" y="118"/>
                  </a:lnTo>
                  <a:lnTo>
                    <a:pt x="6" y="118"/>
                  </a:lnTo>
                  <a:lnTo>
                    <a:pt x="6" y="118"/>
                  </a:lnTo>
                  <a:lnTo>
                    <a:pt x="10" y="116"/>
                  </a:lnTo>
                  <a:lnTo>
                    <a:pt x="10" y="110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0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2"/>
                  </a:lnTo>
                  <a:lnTo>
                    <a:pt x="0" y="0"/>
                  </a:lnTo>
                  <a:lnTo>
                    <a:pt x="26" y="0"/>
                  </a:lnTo>
                  <a:lnTo>
                    <a:pt x="94" y="84"/>
                  </a:lnTo>
                  <a:lnTo>
                    <a:pt x="94" y="8"/>
                  </a:lnTo>
                  <a:lnTo>
                    <a:pt x="94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25" name="Freeform 24"/>
            <p:cNvSpPr>
              <a:spLocks/>
            </p:cNvSpPr>
            <p:nvPr userDrawn="1"/>
          </p:nvSpPr>
          <p:spPr bwMode="auto">
            <a:xfrm>
              <a:off x="1505" y="1414"/>
              <a:ext cx="26" cy="118"/>
            </a:xfrm>
            <a:custGeom>
              <a:avLst/>
              <a:gdLst>
                <a:gd name="T0" fmla="*/ 26 w 26"/>
                <a:gd name="T1" fmla="*/ 0 h 118"/>
                <a:gd name="T2" fmla="*/ 26 w 26"/>
                <a:gd name="T3" fmla="*/ 0 h 118"/>
                <a:gd name="T4" fmla="*/ 22 w 26"/>
                <a:gd name="T5" fmla="*/ 2 h 118"/>
                <a:gd name="T6" fmla="*/ 20 w 26"/>
                <a:gd name="T7" fmla="*/ 8 h 118"/>
                <a:gd name="T8" fmla="*/ 20 w 26"/>
                <a:gd name="T9" fmla="*/ 110 h 118"/>
                <a:gd name="T10" fmla="*/ 20 w 26"/>
                <a:gd name="T11" fmla="*/ 110 h 118"/>
                <a:gd name="T12" fmla="*/ 22 w 26"/>
                <a:gd name="T13" fmla="*/ 116 h 118"/>
                <a:gd name="T14" fmla="*/ 26 w 26"/>
                <a:gd name="T15" fmla="*/ 118 h 118"/>
                <a:gd name="T16" fmla="*/ 0 w 26"/>
                <a:gd name="T17" fmla="*/ 118 h 118"/>
                <a:gd name="T18" fmla="*/ 0 w 26"/>
                <a:gd name="T19" fmla="*/ 118 h 118"/>
                <a:gd name="T20" fmla="*/ 2 w 26"/>
                <a:gd name="T21" fmla="*/ 116 h 118"/>
                <a:gd name="T22" fmla="*/ 4 w 26"/>
                <a:gd name="T23" fmla="*/ 110 h 118"/>
                <a:gd name="T24" fmla="*/ 4 w 26"/>
                <a:gd name="T25" fmla="*/ 8 h 118"/>
                <a:gd name="T26" fmla="*/ 4 w 26"/>
                <a:gd name="T27" fmla="*/ 8 h 118"/>
                <a:gd name="T28" fmla="*/ 2 w 26"/>
                <a:gd name="T29" fmla="*/ 2 h 118"/>
                <a:gd name="T30" fmla="*/ 0 w 26"/>
                <a:gd name="T31" fmla="*/ 0 h 118"/>
                <a:gd name="T32" fmla="*/ 26 w 26"/>
                <a:gd name="T33" fmla="*/ 0 h 118"/>
                <a:gd name="T34" fmla="*/ 26 w 26"/>
                <a:gd name="T3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18">
                  <a:moveTo>
                    <a:pt x="26" y="0"/>
                  </a:moveTo>
                  <a:lnTo>
                    <a:pt x="26" y="0"/>
                  </a:lnTo>
                  <a:lnTo>
                    <a:pt x="22" y="2"/>
                  </a:lnTo>
                  <a:lnTo>
                    <a:pt x="20" y="8"/>
                  </a:lnTo>
                  <a:lnTo>
                    <a:pt x="20" y="110"/>
                  </a:lnTo>
                  <a:lnTo>
                    <a:pt x="20" y="110"/>
                  </a:lnTo>
                  <a:lnTo>
                    <a:pt x="22" y="116"/>
                  </a:lnTo>
                  <a:lnTo>
                    <a:pt x="26" y="118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2" y="116"/>
                  </a:lnTo>
                  <a:lnTo>
                    <a:pt x="4" y="110"/>
                  </a:lnTo>
                  <a:lnTo>
                    <a:pt x="4" y="8"/>
                  </a:lnTo>
                  <a:lnTo>
                    <a:pt x="4" y="8"/>
                  </a:lnTo>
                  <a:lnTo>
                    <a:pt x="2" y="2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26" name="Freeform 25"/>
            <p:cNvSpPr>
              <a:spLocks/>
            </p:cNvSpPr>
            <p:nvPr userDrawn="1"/>
          </p:nvSpPr>
          <p:spPr bwMode="auto">
            <a:xfrm>
              <a:off x="1539" y="1414"/>
              <a:ext cx="108" cy="122"/>
            </a:xfrm>
            <a:custGeom>
              <a:avLst/>
              <a:gdLst>
                <a:gd name="T0" fmla="*/ 92 w 108"/>
                <a:gd name="T1" fmla="*/ 8 h 122"/>
                <a:gd name="T2" fmla="*/ 92 w 108"/>
                <a:gd name="T3" fmla="*/ 8 h 122"/>
                <a:gd name="T4" fmla="*/ 92 w 108"/>
                <a:gd name="T5" fmla="*/ 2 h 122"/>
                <a:gd name="T6" fmla="*/ 88 w 108"/>
                <a:gd name="T7" fmla="*/ 0 h 122"/>
                <a:gd name="T8" fmla="*/ 108 w 108"/>
                <a:gd name="T9" fmla="*/ 0 h 122"/>
                <a:gd name="T10" fmla="*/ 108 w 108"/>
                <a:gd name="T11" fmla="*/ 0 h 122"/>
                <a:gd name="T12" fmla="*/ 104 w 108"/>
                <a:gd name="T13" fmla="*/ 4 h 122"/>
                <a:gd name="T14" fmla="*/ 100 w 108"/>
                <a:gd name="T15" fmla="*/ 8 h 122"/>
                <a:gd name="T16" fmla="*/ 100 w 108"/>
                <a:gd name="T17" fmla="*/ 8 h 122"/>
                <a:gd name="T18" fmla="*/ 58 w 108"/>
                <a:gd name="T19" fmla="*/ 122 h 122"/>
                <a:gd name="T20" fmla="*/ 58 w 108"/>
                <a:gd name="T21" fmla="*/ 122 h 122"/>
                <a:gd name="T22" fmla="*/ 10 w 108"/>
                <a:gd name="T23" fmla="*/ 8 h 122"/>
                <a:gd name="T24" fmla="*/ 10 w 108"/>
                <a:gd name="T25" fmla="*/ 8 h 122"/>
                <a:gd name="T26" fmla="*/ 6 w 108"/>
                <a:gd name="T27" fmla="*/ 4 h 122"/>
                <a:gd name="T28" fmla="*/ 0 w 108"/>
                <a:gd name="T29" fmla="*/ 0 h 122"/>
                <a:gd name="T30" fmla="*/ 32 w 108"/>
                <a:gd name="T31" fmla="*/ 0 h 122"/>
                <a:gd name="T32" fmla="*/ 32 w 108"/>
                <a:gd name="T33" fmla="*/ 0 h 122"/>
                <a:gd name="T34" fmla="*/ 30 w 108"/>
                <a:gd name="T35" fmla="*/ 2 h 122"/>
                <a:gd name="T36" fmla="*/ 28 w 108"/>
                <a:gd name="T37" fmla="*/ 4 h 122"/>
                <a:gd name="T38" fmla="*/ 30 w 108"/>
                <a:gd name="T39" fmla="*/ 10 h 122"/>
                <a:gd name="T40" fmla="*/ 30 w 108"/>
                <a:gd name="T41" fmla="*/ 10 h 122"/>
                <a:gd name="T42" fmla="*/ 60 w 108"/>
                <a:gd name="T43" fmla="*/ 90 h 122"/>
                <a:gd name="T44" fmla="*/ 60 w 108"/>
                <a:gd name="T45" fmla="*/ 90 h 122"/>
                <a:gd name="T46" fmla="*/ 92 w 108"/>
                <a:gd name="T47" fmla="*/ 8 h 122"/>
                <a:gd name="T48" fmla="*/ 92 w 108"/>
                <a:gd name="T49" fmla="*/ 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8" h="122">
                  <a:moveTo>
                    <a:pt x="92" y="8"/>
                  </a:moveTo>
                  <a:lnTo>
                    <a:pt x="92" y="8"/>
                  </a:lnTo>
                  <a:lnTo>
                    <a:pt x="92" y="2"/>
                  </a:lnTo>
                  <a:lnTo>
                    <a:pt x="88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04" y="4"/>
                  </a:lnTo>
                  <a:lnTo>
                    <a:pt x="100" y="8"/>
                  </a:lnTo>
                  <a:lnTo>
                    <a:pt x="100" y="8"/>
                  </a:lnTo>
                  <a:lnTo>
                    <a:pt x="58" y="122"/>
                  </a:lnTo>
                  <a:lnTo>
                    <a:pt x="58" y="122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6" y="4"/>
                  </a:lnTo>
                  <a:lnTo>
                    <a:pt x="0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0" y="2"/>
                  </a:lnTo>
                  <a:lnTo>
                    <a:pt x="28" y="4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60" y="90"/>
                  </a:lnTo>
                  <a:lnTo>
                    <a:pt x="60" y="90"/>
                  </a:lnTo>
                  <a:lnTo>
                    <a:pt x="92" y="8"/>
                  </a:lnTo>
                  <a:lnTo>
                    <a:pt x="92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27" name="Freeform 26"/>
            <p:cNvSpPr>
              <a:spLocks/>
            </p:cNvSpPr>
            <p:nvPr userDrawn="1"/>
          </p:nvSpPr>
          <p:spPr bwMode="auto">
            <a:xfrm>
              <a:off x="1653" y="1414"/>
              <a:ext cx="74" cy="118"/>
            </a:xfrm>
            <a:custGeom>
              <a:avLst/>
              <a:gdLst>
                <a:gd name="T0" fmla="*/ 66 w 74"/>
                <a:gd name="T1" fmla="*/ 16 h 118"/>
                <a:gd name="T2" fmla="*/ 66 w 74"/>
                <a:gd name="T3" fmla="*/ 16 h 118"/>
                <a:gd name="T4" fmla="*/ 60 w 74"/>
                <a:gd name="T5" fmla="*/ 10 h 118"/>
                <a:gd name="T6" fmla="*/ 52 w 74"/>
                <a:gd name="T7" fmla="*/ 8 h 118"/>
                <a:gd name="T8" fmla="*/ 52 w 74"/>
                <a:gd name="T9" fmla="*/ 8 h 118"/>
                <a:gd name="T10" fmla="*/ 22 w 74"/>
                <a:gd name="T11" fmla="*/ 8 h 118"/>
                <a:gd name="T12" fmla="*/ 22 w 74"/>
                <a:gd name="T13" fmla="*/ 48 h 118"/>
                <a:gd name="T14" fmla="*/ 50 w 74"/>
                <a:gd name="T15" fmla="*/ 48 h 118"/>
                <a:gd name="T16" fmla="*/ 50 w 74"/>
                <a:gd name="T17" fmla="*/ 48 h 118"/>
                <a:gd name="T18" fmla="*/ 54 w 74"/>
                <a:gd name="T19" fmla="*/ 46 h 118"/>
                <a:gd name="T20" fmla="*/ 56 w 74"/>
                <a:gd name="T21" fmla="*/ 44 h 118"/>
                <a:gd name="T22" fmla="*/ 56 w 74"/>
                <a:gd name="T23" fmla="*/ 62 h 118"/>
                <a:gd name="T24" fmla="*/ 56 w 74"/>
                <a:gd name="T25" fmla="*/ 62 h 118"/>
                <a:gd name="T26" fmla="*/ 54 w 74"/>
                <a:gd name="T27" fmla="*/ 58 h 118"/>
                <a:gd name="T28" fmla="*/ 50 w 74"/>
                <a:gd name="T29" fmla="*/ 58 h 118"/>
                <a:gd name="T30" fmla="*/ 22 w 74"/>
                <a:gd name="T31" fmla="*/ 58 h 118"/>
                <a:gd name="T32" fmla="*/ 22 w 74"/>
                <a:gd name="T33" fmla="*/ 108 h 118"/>
                <a:gd name="T34" fmla="*/ 22 w 74"/>
                <a:gd name="T35" fmla="*/ 108 h 118"/>
                <a:gd name="T36" fmla="*/ 42 w 74"/>
                <a:gd name="T37" fmla="*/ 110 h 118"/>
                <a:gd name="T38" fmla="*/ 42 w 74"/>
                <a:gd name="T39" fmla="*/ 110 h 118"/>
                <a:gd name="T40" fmla="*/ 54 w 74"/>
                <a:gd name="T41" fmla="*/ 110 h 118"/>
                <a:gd name="T42" fmla="*/ 62 w 74"/>
                <a:gd name="T43" fmla="*/ 108 h 118"/>
                <a:gd name="T44" fmla="*/ 68 w 74"/>
                <a:gd name="T45" fmla="*/ 104 h 118"/>
                <a:gd name="T46" fmla="*/ 74 w 74"/>
                <a:gd name="T47" fmla="*/ 98 h 118"/>
                <a:gd name="T48" fmla="*/ 70 w 74"/>
                <a:gd name="T49" fmla="*/ 118 h 118"/>
                <a:gd name="T50" fmla="*/ 0 w 74"/>
                <a:gd name="T51" fmla="*/ 118 h 118"/>
                <a:gd name="T52" fmla="*/ 0 w 74"/>
                <a:gd name="T53" fmla="*/ 118 h 118"/>
                <a:gd name="T54" fmla="*/ 4 w 74"/>
                <a:gd name="T55" fmla="*/ 116 h 118"/>
                <a:gd name="T56" fmla="*/ 6 w 74"/>
                <a:gd name="T57" fmla="*/ 110 h 118"/>
                <a:gd name="T58" fmla="*/ 6 w 74"/>
                <a:gd name="T59" fmla="*/ 8 h 118"/>
                <a:gd name="T60" fmla="*/ 6 w 74"/>
                <a:gd name="T61" fmla="*/ 8 h 118"/>
                <a:gd name="T62" fmla="*/ 4 w 74"/>
                <a:gd name="T63" fmla="*/ 2 h 118"/>
                <a:gd name="T64" fmla="*/ 0 w 74"/>
                <a:gd name="T65" fmla="*/ 0 h 118"/>
                <a:gd name="T66" fmla="*/ 66 w 74"/>
                <a:gd name="T67" fmla="*/ 0 h 118"/>
                <a:gd name="T68" fmla="*/ 66 w 74"/>
                <a:gd name="T69" fmla="*/ 16 h 118"/>
                <a:gd name="T70" fmla="*/ 66 w 74"/>
                <a:gd name="T71" fmla="*/ 16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4" h="118">
                  <a:moveTo>
                    <a:pt x="66" y="16"/>
                  </a:moveTo>
                  <a:lnTo>
                    <a:pt x="66" y="16"/>
                  </a:lnTo>
                  <a:lnTo>
                    <a:pt x="60" y="10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22" y="8"/>
                  </a:lnTo>
                  <a:lnTo>
                    <a:pt x="22" y="48"/>
                  </a:lnTo>
                  <a:lnTo>
                    <a:pt x="50" y="48"/>
                  </a:lnTo>
                  <a:lnTo>
                    <a:pt x="50" y="48"/>
                  </a:lnTo>
                  <a:lnTo>
                    <a:pt x="54" y="46"/>
                  </a:lnTo>
                  <a:lnTo>
                    <a:pt x="56" y="44"/>
                  </a:lnTo>
                  <a:lnTo>
                    <a:pt x="56" y="62"/>
                  </a:lnTo>
                  <a:lnTo>
                    <a:pt x="56" y="62"/>
                  </a:lnTo>
                  <a:lnTo>
                    <a:pt x="54" y="58"/>
                  </a:lnTo>
                  <a:lnTo>
                    <a:pt x="50" y="58"/>
                  </a:lnTo>
                  <a:lnTo>
                    <a:pt x="22" y="58"/>
                  </a:lnTo>
                  <a:lnTo>
                    <a:pt x="22" y="108"/>
                  </a:lnTo>
                  <a:lnTo>
                    <a:pt x="22" y="108"/>
                  </a:lnTo>
                  <a:lnTo>
                    <a:pt x="42" y="110"/>
                  </a:lnTo>
                  <a:lnTo>
                    <a:pt x="42" y="110"/>
                  </a:lnTo>
                  <a:lnTo>
                    <a:pt x="54" y="110"/>
                  </a:lnTo>
                  <a:lnTo>
                    <a:pt x="62" y="108"/>
                  </a:lnTo>
                  <a:lnTo>
                    <a:pt x="68" y="104"/>
                  </a:lnTo>
                  <a:lnTo>
                    <a:pt x="74" y="98"/>
                  </a:lnTo>
                  <a:lnTo>
                    <a:pt x="70" y="118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4" y="116"/>
                  </a:lnTo>
                  <a:lnTo>
                    <a:pt x="6" y="110"/>
                  </a:lnTo>
                  <a:lnTo>
                    <a:pt x="6" y="8"/>
                  </a:lnTo>
                  <a:lnTo>
                    <a:pt x="6" y="8"/>
                  </a:lnTo>
                  <a:lnTo>
                    <a:pt x="4" y="2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16"/>
                  </a:lnTo>
                  <a:lnTo>
                    <a:pt x="66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28" name="Freeform 27"/>
            <p:cNvSpPr>
              <a:spLocks noEditPoints="1"/>
            </p:cNvSpPr>
            <p:nvPr userDrawn="1"/>
          </p:nvSpPr>
          <p:spPr bwMode="auto">
            <a:xfrm>
              <a:off x="1735" y="1414"/>
              <a:ext cx="102" cy="118"/>
            </a:xfrm>
            <a:custGeom>
              <a:avLst/>
              <a:gdLst>
                <a:gd name="T0" fmla="*/ 48 w 102"/>
                <a:gd name="T1" fmla="*/ 58 h 118"/>
                <a:gd name="T2" fmla="*/ 60 w 102"/>
                <a:gd name="T3" fmla="*/ 64 h 118"/>
                <a:gd name="T4" fmla="*/ 66 w 102"/>
                <a:gd name="T5" fmla="*/ 72 h 118"/>
                <a:gd name="T6" fmla="*/ 84 w 102"/>
                <a:gd name="T7" fmla="*/ 102 h 118"/>
                <a:gd name="T8" fmla="*/ 92 w 102"/>
                <a:gd name="T9" fmla="*/ 112 h 118"/>
                <a:gd name="T10" fmla="*/ 102 w 102"/>
                <a:gd name="T11" fmla="*/ 118 h 118"/>
                <a:gd name="T12" fmla="*/ 84 w 102"/>
                <a:gd name="T13" fmla="*/ 118 h 118"/>
                <a:gd name="T14" fmla="*/ 76 w 102"/>
                <a:gd name="T15" fmla="*/ 116 h 118"/>
                <a:gd name="T16" fmla="*/ 70 w 102"/>
                <a:gd name="T17" fmla="*/ 110 h 118"/>
                <a:gd name="T18" fmla="*/ 50 w 102"/>
                <a:gd name="T19" fmla="*/ 78 h 118"/>
                <a:gd name="T20" fmla="*/ 38 w 102"/>
                <a:gd name="T21" fmla="*/ 64 h 118"/>
                <a:gd name="T22" fmla="*/ 32 w 102"/>
                <a:gd name="T23" fmla="*/ 64 h 118"/>
                <a:gd name="T24" fmla="*/ 22 w 102"/>
                <a:gd name="T25" fmla="*/ 110 h 118"/>
                <a:gd name="T26" fmla="*/ 24 w 102"/>
                <a:gd name="T27" fmla="*/ 116 h 118"/>
                <a:gd name="T28" fmla="*/ 0 w 102"/>
                <a:gd name="T29" fmla="*/ 118 h 118"/>
                <a:gd name="T30" fmla="*/ 4 w 102"/>
                <a:gd name="T31" fmla="*/ 116 h 118"/>
                <a:gd name="T32" fmla="*/ 6 w 102"/>
                <a:gd name="T33" fmla="*/ 8 h 118"/>
                <a:gd name="T34" fmla="*/ 4 w 102"/>
                <a:gd name="T35" fmla="*/ 2 h 118"/>
                <a:gd name="T36" fmla="*/ 34 w 102"/>
                <a:gd name="T37" fmla="*/ 0 h 118"/>
                <a:gd name="T38" fmla="*/ 46 w 102"/>
                <a:gd name="T39" fmla="*/ 0 h 118"/>
                <a:gd name="T40" fmla="*/ 62 w 102"/>
                <a:gd name="T41" fmla="*/ 6 h 118"/>
                <a:gd name="T42" fmla="*/ 72 w 102"/>
                <a:gd name="T43" fmla="*/ 14 h 118"/>
                <a:gd name="T44" fmla="*/ 76 w 102"/>
                <a:gd name="T45" fmla="*/ 28 h 118"/>
                <a:gd name="T46" fmla="*/ 76 w 102"/>
                <a:gd name="T47" fmla="*/ 36 h 118"/>
                <a:gd name="T48" fmla="*/ 70 w 102"/>
                <a:gd name="T49" fmla="*/ 46 h 118"/>
                <a:gd name="T50" fmla="*/ 58 w 102"/>
                <a:gd name="T51" fmla="*/ 56 h 118"/>
                <a:gd name="T52" fmla="*/ 48 w 102"/>
                <a:gd name="T53" fmla="*/ 58 h 118"/>
                <a:gd name="T54" fmla="*/ 22 w 102"/>
                <a:gd name="T55" fmla="*/ 54 h 118"/>
                <a:gd name="T56" fmla="*/ 32 w 102"/>
                <a:gd name="T57" fmla="*/ 54 h 118"/>
                <a:gd name="T58" fmla="*/ 42 w 102"/>
                <a:gd name="T59" fmla="*/ 54 h 118"/>
                <a:gd name="T60" fmla="*/ 54 w 102"/>
                <a:gd name="T61" fmla="*/ 46 h 118"/>
                <a:gd name="T62" fmla="*/ 58 w 102"/>
                <a:gd name="T63" fmla="*/ 36 h 118"/>
                <a:gd name="T64" fmla="*/ 58 w 102"/>
                <a:gd name="T65" fmla="*/ 30 h 118"/>
                <a:gd name="T66" fmla="*/ 54 w 102"/>
                <a:gd name="T67" fmla="*/ 14 h 118"/>
                <a:gd name="T68" fmla="*/ 42 w 102"/>
                <a:gd name="T69" fmla="*/ 8 h 118"/>
                <a:gd name="T70" fmla="*/ 34 w 102"/>
                <a:gd name="T71" fmla="*/ 6 h 118"/>
                <a:gd name="T72" fmla="*/ 22 w 102"/>
                <a:gd name="T73" fmla="*/ 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2" h="118">
                  <a:moveTo>
                    <a:pt x="48" y="58"/>
                  </a:moveTo>
                  <a:lnTo>
                    <a:pt x="48" y="58"/>
                  </a:lnTo>
                  <a:lnTo>
                    <a:pt x="54" y="60"/>
                  </a:lnTo>
                  <a:lnTo>
                    <a:pt x="60" y="64"/>
                  </a:lnTo>
                  <a:lnTo>
                    <a:pt x="66" y="72"/>
                  </a:lnTo>
                  <a:lnTo>
                    <a:pt x="66" y="72"/>
                  </a:lnTo>
                  <a:lnTo>
                    <a:pt x="76" y="88"/>
                  </a:lnTo>
                  <a:lnTo>
                    <a:pt x="84" y="102"/>
                  </a:lnTo>
                  <a:lnTo>
                    <a:pt x="92" y="112"/>
                  </a:lnTo>
                  <a:lnTo>
                    <a:pt x="92" y="112"/>
                  </a:lnTo>
                  <a:lnTo>
                    <a:pt x="98" y="116"/>
                  </a:lnTo>
                  <a:lnTo>
                    <a:pt x="102" y="118"/>
                  </a:lnTo>
                  <a:lnTo>
                    <a:pt x="84" y="118"/>
                  </a:lnTo>
                  <a:lnTo>
                    <a:pt x="84" y="118"/>
                  </a:lnTo>
                  <a:lnTo>
                    <a:pt x="80" y="118"/>
                  </a:lnTo>
                  <a:lnTo>
                    <a:pt x="76" y="116"/>
                  </a:lnTo>
                  <a:lnTo>
                    <a:pt x="70" y="110"/>
                  </a:lnTo>
                  <a:lnTo>
                    <a:pt x="70" y="110"/>
                  </a:lnTo>
                  <a:lnTo>
                    <a:pt x="50" y="78"/>
                  </a:lnTo>
                  <a:lnTo>
                    <a:pt x="50" y="78"/>
                  </a:lnTo>
                  <a:lnTo>
                    <a:pt x="42" y="68"/>
                  </a:lnTo>
                  <a:lnTo>
                    <a:pt x="38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2" y="64"/>
                  </a:lnTo>
                  <a:lnTo>
                    <a:pt x="22" y="110"/>
                  </a:lnTo>
                  <a:lnTo>
                    <a:pt x="22" y="110"/>
                  </a:lnTo>
                  <a:lnTo>
                    <a:pt x="24" y="116"/>
                  </a:lnTo>
                  <a:lnTo>
                    <a:pt x="26" y="118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4" y="116"/>
                  </a:lnTo>
                  <a:lnTo>
                    <a:pt x="6" y="110"/>
                  </a:lnTo>
                  <a:lnTo>
                    <a:pt x="6" y="8"/>
                  </a:lnTo>
                  <a:lnTo>
                    <a:pt x="6" y="8"/>
                  </a:lnTo>
                  <a:lnTo>
                    <a:pt x="4" y="2"/>
                  </a:lnTo>
                  <a:lnTo>
                    <a:pt x="0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46" y="0"/>
                  </a:lnTo>
                  <a:lnTo>
                    <a:pt x="54" y="2"/>
                  </a:lnTo>
                  <a:lnTo>
                    <a:pt x="62" y="6"/>
                  </a:lnTo>
                  <a:lnTo>
                    <a:pt x="68" y="10"/>
                  </a:lnTo>
                  <a:lnTo>
                    <a:pt x="72" y="14"/>
                  </a:lnTo>
                  <a:lnTo>
                    <a:pt x="74" y="20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6" y="36"/>
                  </a:lnTo>
                  <a:lnTo>
                    <a:pt x="74" y="42"/>
                  </a:lnTo>
                  <a:lnTo>
                    <a:pt x="70" y="46"/>
                  </a:lnTo>
                  <a:lnTo>
                    <a:pt x="66" y="50"/>
                  </a:lnTo>
                  <a:lnTo>
                    <a:pt x="58" y="56"/>
                  </a:lnTo>
                  <a:lnTo>
                    <a:pt x="48" y="58"/>
                  </a:lnTo>
                  <a:lnTo>
                    <a:pt x="48" y="58"/>
                  </a:lnTo>
                  <a:close/>
                  <a:moveTo>
                    <a:pt x="22" y="8"/>
                  </a:moveTo>
                  <a:lnTo>
                    <a:pt x="22" y="54"/>
                  </a:lnTo>
                  <a:lnTo>
                    <a:pt x="22" y="54"/>
                  </a:lnTo>
                  <a:lnTo>
                    <a:pt x="32" y="54"/>
                  </a:lnTo>
                  <a:lnTo>
                    <a:pt x="32" y="54"/>
                  </a:lnTo>
                  <a:lnTo>
                    <a:pt x="42" y="54"/>
                  </a:lnTo>
                  <a:lnTo>
                    <a:pt x="50" y="48"/>
                  </a:lnTo>
                  <a:lnTo>
                    <a:pt x="54" y="46"/>
                  </a:lnTo>
                  <a:lnTo>
                    <a:pt x="56" y="40"/>
                  </a:lnTo>
                  <a:lnTo>
                    <a:pt x="58" y="36"/>
                  </a:lnTo>
                  <a:lnTo>
                    <a:pt x="58" y="30"/>
                  </a:lnTo>
                  <a:lnTo>
                    <a:pt x="58" y="30"/>
                  </a:lnTo>
                  <a:lnTo>
                    <a:pt x="58" y="22"/>
                  </a:lnTo>
                  <a:lnTo>
                    <a:pt x="54" y="14"/>
                  </a:lnTo>
                  <a:lnTo>
                    <a:pt x="46" y="8"/>
                  </a:lnTo>
                  <a:lnTo>
                    <a:pt x="42" y="8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22" y="8"/>
                  </a:lnTo>
                  <a:lnTo>
                    <a:pt x="22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29" name="Freeform 28"/>
            <p:cNvSpPr>
              <a:spLocks/>
            </p:cNvSpPr>
            <p:nvPr userDrawn="1"/>
          </p:nvSpPr>
          <p:spPr bwMode="auto">
            <a:xfrm>
              <a:off x="1837" y="1412"/>
              <a:ext cx="72" cy="122"/>
            </a:xfrm>
            <a:custGeom>
              <a:avLst/>
              <a:gdLst>
                <a:gd name="T0" fmla="*/ 72 w 72"/>
                <a:gd name="T1" fmla="*/ 86 h 122"/>
                <a:gd name="T2" fmla="*/ 68 w 72"/>
                <a:gd name="T3" fmla="*/ 100 h 122"/>
                <a:gd name="T4" fmla="*/ 60 w 72"/>
                <a:gd name="T5" fmla="*/ 112 h 122"/>
                <a:gd name="T6" fmla="*/ 48 w 72"/>
                <a:gd name="T7" fmla="*/ 120 h 122"/>
                <a:gd name="T8" fmla="*/ 34 w 72"/>
                <a:gd name="T9" fmla="*/ 122 h 122"/>
                <a:gd name="T10" fmla="*/ 24 w 72"/>
                <a:gd name="T11" fmla="*/ 120 h 122"/>
                <a:gd name="T12" fmla="*/ 2 w 72"/>
                <a:gd name="T13" fmla="*/ 112 h 122"/>
                <a:gd name="T14" fmla="*/ 0 w 72"/>
                <a:gd name="T15" fmla="*/ 86 h 122"/>
                <a:gd name="T16" fmla="*/ 10 w 72"/>
                <a:gd name="T17" fmla="*/ 104 h 122"/>
                <a:gd name="T18" fmla="*/ 26 w 72"/>
                <a:gd name="T19" fmla="*/ 114 h 122"/>
                <a:gd name="T20" fmla="*/ 32 w 72"/>
                <a:gd name="T21" fmla="*/ 114 h 122"/>
                <a:gd name="T22" fmla="*/ 44 w 72"/>
                <a:gd name="T23" fmla="*/ 112 h 122"/>
                <a:gd name="T24" fmla="*/ 52 w 72"/>
                <a:gd name="T25" fmla="*/ 106 h 122"/>
                <a:gd name="T26" fmla="*/ 56 w 72"/>
                <a:gd name="T27" fmla="*/ 92 h 122"/>
                <a:gd name="T28" fmla="*/ 56 w 72"/>
                <a:gd name="T29" fmla="*/ 86 h 122"/>
                <a:gd name="T30" fmla="*/ 48 w 72"/>
                <a:gd name="T31" fmla="*/ 74 h 122"/>
                <a:gd name="T32" fmla="*/ 26 w 72"/>
                <a:gd name="T33" fmla="*/ 62 h 122"/>
                <a:gd name="T34" fmla="*/ 16 w 72"/>
                <a:gd name="T35" fmla="*/ 56 h 122"/>
                <a:gd name="T36" fmla="*/ 2 w 72"/>
                <a:gd name="T37" fmla="*/ 40 h 122"/>
                <a:gd name="T38" fmla="*/ 2 w 72"/>
                <a:gd name="T39" fmla="*/ 30 h 122"/>
                <a:gd name="T40" fmla="*/ 4 w 72"/>
                <a:gd name="T41" fmla="*/ 18 h 122"/>
                <a:gd name="T42" fmla="*/ 14 w 72"/>
                <a:gd name="T43" fmla="*/ 8 h 122"/>
                <a:gd name="T44" fmla="*/ 38 w 72"/>
                <a:gd name="T45" fmla="*/ 0 h 122"/>
                <a:gd name="T46" fmla="*/ 50 w 72"/>
                <a:gd name="T47" fmla="*/ 2 h 122"/>
                <a:gd name="T48" fmla="*/ 62 w 72"/>
                <a:gd name="T49" fmla="*/ 6 h 122"/>
                <a:gd name="T50" fmla="*/ 64 w 72"/>
                <a:gd name="T51" fmla="*/ 30 h 122"/>
                <a:gd name="T52" fmla="*/ 54 w 72"/>
                <a:gd name="T53" fmla="*/ 16 h 122"/>
                <a:gd name="T54" fmla="*/ 40 w 72"/>
                <a:gd name="T55" fmla="*/ 8 h 122"/>
                <a:gd name="T56" fmla="*/ 34 w 72"/>
                <a:gd name="T57" fmla="*/ 8 h 122"/>
                <a:gd name="T58" fmla="*/ 20 w 72"/>
                <a:gd name="T59" fmla="*/ 14 h 122"/>
                <a:gd name="T60" fmla="*/ 16 w 72"/>
                <a:gd name="T61" fmla="*/ 26 h 122"/>
                <a:gd name="T62" fmla="*/ 16 w 72"/>
                <a:gd name="T63" fmla="*/ 32 h 122"/>
                <a:gd name="T64" fmla="*/ 28 w 72"/>
                <a:gd name="T65" fmla="*/ 44 h 122"/>
                <a:gd name="T66" fmla="*/ 40 w 72"/>
                <a:gd name="T67" fmla="*/ 48 h 122"/>
                <a:gd name="T68" fmla="*/ 62 w 72"/>
                <a:gd name="T69" fmla="*/ 62 h 122"/>
                <a:gd name="T70" fmla="*/ 70 w 72"/>
                <a:gd name="T71" fmla="*/ 72 h 122"/>
                <a:gd name="T72" fmla="*/ 72 w 72"/>
                <a:gd name="T73" fmla="*/ 8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2" h="122">
                  <a:moveTo>
                    <a:pt x="72" y="86"/>
                  </a:moveTo>
                  <a:lnTo>
                    <a:pt x="72" y="86"/>
                  </a:lnTo>
                  <a:lnTo>
                    <a:pt x="72" y="94"/>
                  </a:lnTo>
                  <a:lnTo>
                    <a:pt x="68" y="100"/>
                  </a:lnTo>
                  <a:lnTo>
                    <a:pt x="64" y="106"/>
                  </a:lnTo>
                  <a:lnTo>
                    <a:pt x="60" y="112"/>
                  </a:lnTo>
                  <a:lnTo>
                    <a:pt x="54" y="116"/>
                  </a:lnTo>
                  <a:lnTo>
                    <a:pt x="48" y="120"/>
                  </a:lnTo>
                  <a:lnTo>
                    <a:pt x="40" y="122"/>
                  </a:lnTo>
                  <a:lnTo>
                    <a:pt x="34" y="122"/>
                  </a:lnTo>
                  <a:lnTo>
                    <a:pt x="34" y="122"/>
                  </a:lnTo>
                  <a:lnTo>
                    <a:pt x="24" y="120"/>
                  </a:lnTo>
                  <a:lnTo>
                    <a:pt x="14" y="118"/>
                  </a:lnTo>
                  <a:lnTo>
                    <a:pt x="2" y="112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4" y="96"/>
                  </a:lnTo>
                  <a:lnTo>
                    <a:pt x="10" y="104"/>
                  </a:lnTo>
                  <a:lnTo>
                    <a:pt x="20" y="112"/>
                  </a:lnTo>
                  <a:lnTo>
                    <a:pt x="26" y="114"/>
                  </a:lnTo>
                  <a:lnTo>
                    <a:pt x="32" y="114"/>
                  </a:lnTo>
                  <a:lnTo>
                    <a:pt x="32" y="114"/>
                  </a:lnTo>
                  <a:lnTo>
                    <a:pt x="38" y="114"/>
                  </a:lnTo>
                  <a:lnTo>
                    <a:pt x="44" y="112"/>
                  </a:lnTo>
                  <a:lnTo>
                    <a:pt x="48" y="110"/>
                  </a:lnTo>
                  <a:lnTo>
                    <a:pt x="52" y="106"/>
                  </a:lnTo>
                  <a:lnTo>
                    <a:pt x="56" y="98"/>
                  </a:lnTo>
                  <a:lnTo>
                    <a:pt x="56" y="92"/>
                  </a:lnTo>
                  <a:lnTo>
                    <a:pt x="56" y="92"/>
                  </a:lnTo>
                  <a:lnTo>
                    <a:pt x="56" y="86"/>
                  </a:lnTo>
                  <a:lnTo>
                    <a:pt x="54" y="80"/>
                  </a:lnTo>
                  <a:lnTo>
                    <a:pt x="48" y="74"/>
                  </a:lnTo>
                  <a:lnTo>
                    <a:pt x="38" y="68"/>
                  </a:lnTo>
                  <a:lnTo>
                    <a:pt x="26" y="62"/>
                  </a:lnTo>
                  <a:lnTo>
                    <a:pt x="26" y="62"/>
                  </a:lnTo>
                  <a:lnTo>
                    <a:pt x="16" y="56"/>
                  </a:lnTo>
                  <a:lnTo>
                    <a:pt x="8" y="48"/>
                  </a:lnTo>
                  <a:lnTo>
                    <a:pt x="2" y="4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24"/>
                  </a:lnTo>
                  <a:lnTo>
                    <a:pt x="4" y="18"/>
                  </a:lnTo>
                  <a:lnTo>
                    <a:pt x="8" y="12"/>
                  </a:lnTo>
                  <a:lnTo>
                    <a:pt x="14" y="8"/>
                  </a:lnTo>
                  <a:lnTo>
                    <a:pt x="24" y="2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50" y="2"/>
                  </a:lnTo>
                  <a:lnTo>
                    <a:pt x="56" y="4"/>
                  </a:lnTo>
                  <a:lnTo>
                    <a:pt x="62" y="6"/>
                  </a:lnTo>
                  <a:lnTo>
                    <a:pt x="64" y="30"/>
                  </a:lnTo>
                  <a:lnTo>
                    <a:pt x="64" y="30"/>
                  </a:lnTo>
                  <a:lnTo>
                    <a:pt x="60" y="22"/>
                  </a:lnTo>
                  <a:lnTo>
                    <a:pt x="54" y="16"/>
                  </a:lnTo>
                  <a:lnTo>
                    <a:pt x="46" y="10"/>
                  </a:lnTo>
                  <a:lnTo>
                    <a:pt x="40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26" y="8"/>
                  </a:lnTo>
                  <a:lnTo>
                    <a:pt x="20" y="14"/>
                  </a:lnTo>
                  <a:lnTo>
                    <a:pt x="16" y="20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6" y="32"/>
                  </a:lnTo>
                  <a:lnTo>
                    <a:pt x="22" y="38"/>
                  </a:lnTo>
                  <a:lnTo>
                    <a:pt x="28" y="44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52" y="54"/>
                  </a:lnTo>
                  <a:lnTo>
                    <a:pt x="62" y="62"/>
                  </a:lnTo>
                  <a:lnTo>
                    <a:pt x="66" y="66"/>
                  </a:lnTo>
                  <a:lnTo>
                    <a:pt x="70" y="72"/>
                  </a:lnTo>
                  <a:lnTo>
                    <a:pt x="72" y="78"/>
                  </a:lnTo>
                  <a:lnTo>
                    <a:pt x="72" y="86"/>
                  </a:lnTo>
                  <a:lnTo>
                    <a:pt x="72" y="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30" name="Freeform 29"/>
            <p:cNvSpPr>
              <a:spLocks/>
            </p:cNvSpPr>
            <p:nvPr userDrawn="1"/>
          </p:nvSpPr>
          <p:spPr bwMode="auto">
            <a:xfrm>
              <a:off x="1921" y="1414"/>
              <a:ext cx="26" cy="118"/>
            </a:xfrm>
            <a:custGeom>
              <a:avLst/>
              <a:gdLst>
                <a:gd name="T0" fmla="*/ 26 w 26"/>
                <a:gd name="T1" fmla="*/ 0 h 118"/>
                <a:gd name="T2" fmla="*/ 26 w 26"/>
                <a:gd name="T3" fmla="*/ 0 h 118"/>
                <a:gd name="T4" fmla="*/ 22 w 26"/>
                <a:gd name="T5" fmla="*/ 2 h 118"/>
                <a:gd name="T6" fmla="*/ 20 w 26"/>
                <a:gd name="T7" fmla="*/ 8 h 118"/>
                <a:gd name="T8" fmla="*/ 20 w 26"/>
                <a:gd name="T9" fmla="*/ 110 h 118"/>
                <a:gd name="T10" fmla="*/ 20 w 26"/>
                <a:gd name="T11" fmla="*/ 110 h 118"/>
                <a:gd name="T12" fmla="*/ 22 w 26"/>
                <a:gd name="T13" fmla="*/ 116 h 118"/>
                <a:gd name="T14" fmla="*/ 26 w 26"/>
                <a:gd name="T15" fmla="*/ 118 h 118"/>
                <a:gd name="T16" fmla="*/ 0 w 26"/>
                <a:gd name="T17" fmla="*/ 118 h 118"/>
                <a:gd name="T18" fmla="*/ 0 w 26"/>
                <a:gd name="T19" fmla="*/ 118 h 118"/>
                <a:gd name="T20" fmla="*/ 2 w 26"/>
                <a:gd name="T21" fmla="*/ 116 h 118"/>
                <a:gd name="T22" fmla="*/ 4 w 26"/>
                <a:gd name="T23" fmla="*/ 110 h 118"/>
                <a:gd name="T24" fmla="*/ 4 w 26"/>
                <a:gd name="T25" fmla="*/ 8 h 118"/>
                <a:gd name="T26" fmla="*/ 4 w 26"/>
                <a:gd name="T27" fmla="*/ 8 h 118"/>
                <a:gd name="T28" fmla="*/ 2 w 26"/>
                <a:gd name="T29" fmla="*/ 2 h 118"/>
                <a:gd name="T30" fmla="*/ 0 w 26"/>
                <a:gd name="T31" fmla="*/ 0 h 118"/>
                <a:gd name="T32" fmla="*/ 26 w 26"/>
                <a:gd name="T33" fmla="*/ 0 h 118"/>
                <a:gd name="T34" fmla="*/ 26 w 26"/>
                <a:gd name="T3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18">
                  <a:moveTo>
                    <a:pt x="26" y="0"/>
                  </a:moveTo>
                  <a:lnTo>
                    <a:pt x="26" y="0"/>
                  </a:lnTo>
                  <a:lnTo>
                    <a:pt x="22" y="2"/>
                  </a:lnTo>
                  <a:lnTo>
                    <a:pt x="20" y="8"/>
                  </a:lnTo>
                  <a:lnTo>
                    <a:pt x="20" y="110"/>
                  </a:lnTo>
                  <a:lnTo>
                    <a:pt x="20" y="110"/>
                  </a:lnTo>
                  <a:lnTo>
                    <a:pt x="22" y="116"/>
                  </a:lnTo>
                  <a:lnTo>
                    <a:pt x="26" y="118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2" y="116"/>
                  </a:lnTo>
                  <a:lnTo>
                    <a:pt x="4" y="110"/>
                  </a:lnTo>
                  <a:lnTo>
                    <a:pt x="4" y="8"/>
                  </a:lnTo>
                  <a:lnTo>
                    <a:pt x="4" y="8"/>
                  </a:lnTo>
                  <a:lnTo>
                    <a:pt x="2" y="2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31" name="Freeform 30"/>
            <p:cNvSpPr>
              <a:spLocks/>
            </p:cNvSpPr>
            <p:nvPr userDrawn="1"/>
          </p:nvSpPr>
          <p:spPr bwMode="auto">
            <a:xfrm>
              <a:off x="1955" y="1414"/>
              <a:ext cx="92" cy="118"/>
            </a:xfrm>
            <a:custGeom>
              <a:avLst/>
              <a:gdLst>
                <a:gd name="T0" fmla="*/ 56 w 92"/>
                <a:gd name="T1" fmla="*/ 8 h 118"/>
                <a:gd name="T2" fmla="*/ 56 w 92"/>
                <a:gd name="T3" fmla="*/ 110 h 118"/>
                <a:gd name="T4" fmla="*/ 56 w 92"/>
                <a:gd name="T5" fmla="*/ 110 h 118"/>
                <a:gd name="T6" fmla="*/ 56 w 92"/>
                <a:gd name="T7" fmla="*/ 116 h 118"/>
                <a:gd name="T8" fmla="*/ 60 w 92"/>
                <a:gd name="T9" fmla="*/ 118 h 118"/>
                <a:gd name="T10" fmla="*/ 34 w 92"/>
                <a:gd name="T11" fmla="*/ 118 h 118"/>
                <a:gd name="T12" fmla="*/ 34 w 92"/>
                <a:gd name="T13" fmla="*/ 118 h 118"/>
                <a:gd name="T14" fmla="*/ 38 w 92"/>
                <a:gd name="T15" fmla="*/ 116 h 118"/>
                <a:gd name="T16" fmla="*/ 38 w 92"/>
                <a:gd name="T17" fmla="*/ 110 h 118"/>
                <a:gd name="T18" fmla="*/ 38 w 92"/>
                <a:gd name="T19" fmla="*/ 8 h 118"/>
                <a:gd name="T20" fmla="*/ 38 w 92"/>
                <a:gd name="T21" fmla="*/ 8 h 118"/>
                <a:gd name="T22" fmla="*/ 10 w 92"/>
                <a:gd name="T23" fmla="*/ 10 h 118"/>
                <a:gd name="T24" fmla="*/ 10 w 92"/>
                <a:gd name="T25" fmla="*/ 10 h 118"/>
                <a:gd name="T26" fmla="*/ 8 w 92"/>
                <a:gd name="T27" fmla="*/ 10 h 118"/>
                <a:gd name="T28" fmla="*/ 4 w 92"/>
                <a:gd name="T29" fmla="*/ 12 h 118"/>
                <a:gd name="T30" fmla="*/ 0 w 92"/>
                <a:gd name="T31" fmla="*/ 16 h 118"/>
                <a:gd name="T32" fmla="*/ 0 w 92"/>
                <a:gd name="T33" fmla="*/ 0 h 118"/>
                <a:gd name="T34" fmla="*/ 92 w 92"/>
                <a:gd name="T35" fmla="*/ 0 h 118"/>
                <a:gd name="T36" fmla="*/ 92 w 92"/>
                <a:gd name="T37" fmla="*/ 16 h 118"/>
                <a:gd name="T38" fmla="*/ 92 w 92"/>
                <a:gd name="T39" fmla="*/ 16 h 118"/>
                <a:gd name="T40" fmla="*/ 90 w 92"/>
                <a:gd name="T41" fmla="*/ 12 h 118"/>
                <a:gd name="T42" fmla="*/ 84 w 92"/>
                <a:gd name="T43" fmla="*/ 10 h 118"/>
                <a:gd name="T44" fmla="*/ 84 w 92"/>
                <a:gd name="T45" fmla="*/ 10 h 118"/>
                <a:gd name="T46" fmla="*/ 56 w 92"/>
                <a:gd name="T47" fmla="*/ 8 h 118"/>
                <a:gd name="T48" fmla="*/ 56 w 92"/>
                <a:gd name="T49" fmla="*/ 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2" h="118">
                  <a:moveTo>
                    <a:pt x="56" y="8"/>
                  </a:moveTo>
                  <a:lnTo>
                    <a:pt x="56" y="110"/>
                  </a:lnTo>
                  <a:lnTo>
                    <a:pt x="56" y="110"/>
                  </a:lnTo>
                  <a:lnTo>
                    <a:pt x="56" y="116"/>
                  </a:lnTo>
                  <a:lnTo>
                    <a:pt x="60" y="118"/>
                  </a:lnTo>
                  <a:lnTo>
                    <a:pt x="34" y="118"/>
                  </a:lnTo>
                  <a:lnTo>
                    <a:pt x="34" y="118"/>
                  </a:lnTo>
                  <a:lnTo>
                    <a:pt x="38" y="116"/>
                  </a:lnTo>
                  <a:lnTo>
                    <a:pt x="38" y="110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8" y="10"/>
                  </a:lnTo>
                  <a:lnTo>
                    <a:pt x="4" y="12"/>
                  </a:lnTo>
                  <a:lnTo>
                    <a:pt x="0" y="16"/>
                  </a:lnTo>
                  <a:lnTo>
                    <a:pt x="0" y="0"/>
                  </a:lnTo>
                  <a:lnTo>
                    <a:pt x="92" y="0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90" y="12"/>
                  </a:lnTo>
                  <a:lnTo>
                    <a:pt x="84" y="10"/>
                  </a:lnTo>
                  <a:lnTo>
                    <a:pt x="84" y="10"/>
                  </a:lnTo>
                  <a:lnTo>
                    <a:pt x="56" y="8"/>
                  </a:lnTo>
                  <a:lnTo>
                    <a:pt x="56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32" name="Freeform 31"/>
            <p:cNvSpPr>
              <a:spLocks/>
            </p:cNvSpPr>
            <p:nvPr userDrawn="1"/>
          </p:nvSpPr>
          <p:spPr bwMode="auto">
            <a:xfrm>
              <a:off x="2051" y="1414"/>
              <a:ext cx="100" cy="118"/>
            </a:xfrm>
            <a:custGeom>
              <a:avLst/>
              <a:gdLst>
                <a:gd name="T0" fmla="*/ 100 w 100"/>
                <a:gd name="T1" fmla="*/ 0 h 118"/>
                <a:gd name="T2" fmla="*/ 100 w 100"/>
                <a:gd name="T3" fmla="*/ 0 h 118"/>
                <a:gd name="T4" fmla="*/ 92 w 100"/>
                <a:gd name="T5" fmla="*/ 4 h 118"/>
                <a:gd name="T6" fmla="*/ 88 w 100"/>
                <a:gd name="T7" fmla="*/ 10 h 118"/>
                <a:gd name="T8" fmla="*/ 60 w 100"/>
                <a:gd name="T9" fmla="*/ 62 h 118"/>
                <a:gd name="T10" fmla="*/ 60 w 100"/>
                <a:gd name="T11" fmla="*/ 110 h 118"/>
                <a:gd name="T12" fmla="*/ 60 w 100"/>
                <a:gd name="T13" fmla="*/ 110 h 118"/>
                <a:gd name="T14" fmla="*/ 62 w 100"/>
                <a:gd name="T15" fmla="*/ 116 h 118"/>
                <a:gd name="T16" fmla="*/ 68 w 100"/>
                <a:gd name="T17" fmla="*/ 118 h 118"/>
                <a:gd name="T18" fmla="*/ 38 w 100"/>
                <a:gd name="T19" fmla="*/ 118 h 118"/>
                <a:gd name="T20" fmla="*/ 38 w 100"/>
                <a:gd name="T21" fmla="*/ 118 h 118"/>
                <a:gd name="T22" fmla="*/ 42 w 100"/>
                <a:gd name="T23" fmla="*/ 116 h 118"/>
                <a:gd name="T24" fmla="*/ 44 w 100"/>
                <a:gd name="T25" fmla="*/ 114 h 118"/>
                <a:gd name="T26" fmla="*/ 44 w 100"/>
                <a:gd name="T27" fmla="*/ 110 h 118"/>
                <a:gd name="T28" fmla="*/ 44 w 100"/>
                <a:gd name="T29" fmla="*/ 62 h 118"/>
                <a:gd name="T30" fmla="*/ 10 w 100"/>
                <a:gd name="T31" fmla="*/ 8 h 118"/>
                <a:gd name="T32" fmla="*/ 10 w 100"/>
                <a:gd name="T33" fmla="*/ 8 h 118"/>
                <a:gd name="T34" fmla="*/ 6 w 100"/>
                <a:gd name="T35" fmla="*/ 4 h 118"/>
                <a:gd name="T36" fmla="*/ 0 w 100"/>
                <a:gd name="T37" fmla="*/ 0 h 118"/>
                <a:gd name="T38" fmla="*/ 34 w 100"/>
                <a:gd name="T39" fmla="*/ 0 h 118"/>
                <a:gd name="T40" fmla="*/ 34 w 100"/>
                <a:gd name="T41" fmla="*/ 0 h 118"/>
                <a:gd name="T42" fmla="*/ 32 w 100"/>
                <a:gd name="T43" fmla="*/ 0 h 118"/>
                <a:gd name="T44" fmla="*/ 30 w 100"/>
                <a:gd name="T45" fmla="*/ 2 h 118"/>
                <a:gd name="T46" fmla="*/ 30 w 100"/>
                <a:gd name="T47" fmla="*/ 6 h 118"/>
                <a:gd name="T48" fmla="*/ 32 w 100"/>
                <a:gd name="T49" fmla="*/ 10 h 118"/>
                <a:gd name="T50" fmla="*/ 56 w 100"/>
                <a:gd name="T51" fmla="*/ 54 h 118"/>
                <a:gd name="T52" fmla="*/ 80 w 100"/>
                <a:gd name="T53" fmla="*/ 8 h 118"/>
                <a:gd name="T54" fmla="*/ 80 w 100"/>
                <a:gd name="T55" fmla="*/ 8 h 118"/>
                <a:gd name="T56" fmla="*/ 80 w 100"/>
                <a:gd name="T57" fmla="*/ 4 h 118"/>
                <a:gd name="T58" fmla="*/ 80 w 100"/>
                <a:gd name="T59" fmla="*/ 2 h 118"/>
                <a:gd name="T60" fmla="*/ 76 w 100"/>
                <a:gd name="T61" fmla="*/ 0 h 118"/>
                <a:gd name="T62" fmla="*/ 100 w 100"/>
                <a:gd name="T63" fmla="*/ 0 h 118"/>
                <a:gd name="T64" fmla="*/ 100 w 100"/>
                <a:gd name="T6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118">
                  <a:moveTo>
                    <a:pt x="100" y="0"/>
                  </a:moveTo>
                  <a:lnTo>
                    <a:pt x="100" y="0"/>
                  </a:lnTo>
                  <a:lnTo>
                    <a:pt x="92" y="4"/>
                  </a:lnTo>
                  <a:lnTo>
                    <a:pt x="88" y="10"/>
                  </a:lnTo>
                  <a:lnTo>
                    <a:pt x="60" y="62"/>
                  </a:lnTo>
                  <a:lnTo>
                    <a:pt x="60" y="110"/>
                  </a:lnTo>
                  <a:lnTo>
                    <a:pt x="60" y="110"/>
                  </a:lnTo>
                  <a:lnTo>
                    <a:pt x="62" y="116"/>
                  </a:lnTo>
                  <a:lnTo>
                    <a:pt x="68" y="118"/>
                  </a:lnTo>
                  <a:lnTo>
                    <a:pt x="38" y="118"/>
                  </a:lnTo>
                  <a:lnTo>
                    <a:pt x="38" y="118"/>
                  </a:lnTo>
                  <a:lnTo>
                    <a:pt x="42" y="116"/>
                  </a:lnTo>
                  <a:lnTo>
                    <a:pt x="44" y="114"/>
                  </a:lnTo>
                  <a:lnTo>
                    <a:pt x="44" y="110"/>
                  </a:lnTo>
                  <a:lnTo>
                    <a:pt x="44" y="62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6" y="4"/>
                  </a:lnTo>
                  <a:lnTo>
                    <a:pt x="0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30" y="2"/>
                  </a:lnTo>
                  <a:lnTo>
                    <a:pt x="30" y="6"/>
                  </a:lnTo>
                  <a:lnTo>
                    <a:pt x="32" y="10"/>
                  </a:lnTo>
                  <a:lnTo>
                    <a:pt x="56" y="54"/>
                  </a:lnTo>
                  <a:lnTo>
                    <a:pt x="80" y="8"/>
                  </a:lnTo>
                  <a:lnTo>
                    <a:pt x="80" y="8"/>
                  </a:lnTo>
                  <a:lnTo>
                    <a:pt x="80" y="4"/>
                  </a:lnTo>
                  <a:lnTo>
                    <a:pt x="80" y="2"/>
                  </a:lnTo>
                  <a:lnTo>
                    <a:pt x="76" y="0"/>
                  </a:lnTo>
                  <a:lnTo>
                    <a:pt x="100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33" name="Freeform 32"/>
            <p:cNvSpPr>
              <a:spLocks noEditPoints="1"/>
            </p:cNvSpPr>
            <p:nvPr userDrawn="1"/>
          </p:nvSpPr>
          <p:spPr bwMode="auto">
            <a:xfrm>
              <a:off x="2203" y="1412"/>
              <a:ext cx="110" cy="122"/>
            </a:xfrm>
            <a:custGeom>
              <a:avLst/>
              <a:gdLst>
                <a:gd name="T0" fmla="*/ 54 w 110"/>
                <a:gd name="T1" fmla="*/ 122 h 122"/>
                <a:gd name="T2" fmla="*/ 34 w 110"/>
                <a:gd name="T3" fmla="*/ 116 h 122"/>
                <a:gd name="T4" fmla="*/ 16 w 110"/>
                <a:gd name="T5" fmla="*/ 104 h 122"/>
                <a:gd name="T6" fmla="*/ 4 w 110"/>
                <a:gd name="T7" fmla="*/ 84 h 122"/>
                <a:gd name="T8" fmla="*/ 0 w 110"/>
                <a:gd name="T9" fmla="*/ 60 h 122"/>
                <a:gd name="T10" fmla="*/ 2 w 110"/>
                <a:gd name="T11" fmla="*/ 48 h 122"/>
                <a:gd name="T12" fmla="*/ 10 w 110"/>
                <a:gd name="T13" fmla="*/ 28 h 122"/>
                <a:gd name="T14" fmla="*/ 24 w 110"/>
                <a:gd name="T15" fmla="*/ 10 h 122"/>
                <a:gd name="T16" fmla="*/ 44 w 110"/>
                <a:gd name="T17" fmla="*/ 2 h 122"/>
                <a:gd name="T18" fmla="*/ 58 w 110"/>
                <a:gd name="T19" fmla="*/ 0 h 122"/>
                <a:gd name="T20" fmla="*/ 76 w 110"/>
                <a:gd name="T21" fmla="*/ 4 h 122"/>
                <a:gd name="T22" fmla="*/ 94 w 110"/>
                <a:gd name="T23" fmla="*/ 16 h 122"/>
                <a:gd name="T24" fmla="*/ 106 w 110"/>
                <a:gd name="T25" fmla="*/ 36 h 122"/>
                <a:gd name="T26" fmla="*/ 110 w 110"/>
                <a:gd name="T27" fmla="*/ 62 h 122"/>
                <a:gd name="T28" fmla="*/ 110 w 110"/>
                <a:gd name="T29" fmla="*/ 76 h 122"/>
                <a:gd name="T30" fmla="*/ 100 w 110"/>
                <a:gd name="T31" fmla="*/ 98 h 122"/>
                <a:gd name="T32" fmla="*/ 84 w 110"/>
                <a:gd name="T33" fmla="*/ 114 h 122"/>
                <a:gd name="T34" fmla="*/ 64 w 110"/>
                <a:gd name="T35" fmla="*/ 122 h 122"/>
                <a:gd name="T36" fmla="*/ 54 w 110"/>
                <a:gd name="T37" fmla="*/ 122 h 122"/>
                <a:gd name="T38" fmla="*/ 18 w 110"/>
                <a:gd name="T39" fmla="*/ 58 h 122"/>
                <a:gd name="T40" fmla="*/ 22 w 110"/>
                <a:gd name="T41" fmla="*/ 84 h 122"/>
                <a:gd name="T42" fmla="*/ 30 w 110"/>
                <a:gd name="T43" fmla="*/ 100 h 122"/>
                <a:gd name="T44" fmla="*/ 42 w 110"/>
                <a:gd name="T45" fmla="*/ 110 h 122"/>
                <a:gd name="T46" fmla="*/ 56 w 110"/>
                <a:gd name="T47" fmla="*/ 114 h 122"/>
                <a:gd name="T48" fmla="*/ 64 w 110"/>
                <a:gd name="T49" fmla="*/ 112 h 122"/>
                <a:gd name="T50" fmla="*/ 78 w 110"/>
                <a:gd name="T51" fmla="*/ 106 h 122"/>
                <a:gd name="T52" fmla="*/ 86 w 110"/>
                <a:gd name="T53" fmla="*/ 92 h 122"/>
                <a:gd name="T54" fmla="*/ 92 w 110"/>
                <a:gd name="T55" fmla="*/ 74 h 122"/>
                <a:gd name="T56" fmla="*/ 92 w 110"/>
                <a:gd name="T57" fmla="*/ 62 h 122"/>
                <a:gd name="T58" fmla="*/ 90 w 110"/>
                <a:gd name="T59" fmla="*/ 40 h 122"/>
                <a:gd name="T60" fmla="*/ 82 w 110"/>
                <a:gd name="T61" fmla="*/ 22 h 122"/>
                <a:gd name="T62" fmla="*/ 72 w 110"/>
                <a:gd name="T63" fmla="*/ 12 h 122"/>
                <a:gd name="T64" fmla="*/ 56 w 110"/>
                <a:gd name="T65" fmla="*/ 8 h 122"/>
                <a:gd name="T66" fmla="*/ 48 w 110"/>
                <a:gd name="T67" fmla="*/ 8 h 122"/>
                <a:gd name="T68" fmla="*/ 34 w 110"/>
                <a:gd name="T69" fmla="*/ 16 h 122"/>
                <a:gd name="T70" fmla="*/ 24 w 110"/>
                <a:gd name="T71" fmla="*/ 28 h 122"/>
                <a:gd name="T72" fmla="*/ 20 w 110"/>
                <a:gd name="T73" fmla="*/ 46 h 122"/>
                <a:gd name="T74" fmla="*/ 18 w 110"/>
                <a:gd name="T75" fmla="*/ 5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0" h="122">
                  <a:moveTo>
                    <a:pt x="54" y="122"/>
                  </a:moveTo>
                  <a:lnTo>
                    <a:pt x="54" y="122"/>
                  </a:lnTo>
                  <a:lnTo>
                    <a:pt x="44" y="120"/>
                  </a:lnTo>
                  <a:lnTo>
                    <a:pt x="34" y="116"/>
                  </a:lnTo>
                  <a:lnTo>
                    <a:pt x="24" y="112"/>
                  </a:lnTo>
                  <a:lnTo>
                    <a:pt x="16" y="104"/>
                  </a:lnTo>
                  <a:lnTo>
                    <a:pt x="10" y="94"/>
                  </a:lnTo>
                  <a:lnTo>
                    <a:pt x="4" y="84"/>
                  </a:lnTo>
                  <a:lnTo>
                    <a:pt x="2" y="72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2" y="48"/>
                  </a:lnTo>
                  <a:lnTo>
                    <a:pt x="4" y="38"/>
                  </a:lnTo>
                  <a:lnTo>
                    <a:pt x="10" y="28"/>
                  </a:lnTo>
                  <a:lnTo>
                    <a:pt x="16" y="18"/>
                  </a:lnTo>
                  <a:lnTo>
                    <a:pt x="24" y="10"/>
                  </a:lnTo>
                  <a:lnTo>
                    <a:pt x="34" y="4"/>
                  </a:lnTo>
                  <a:lnTo>
                    <a:pt x="44" y="2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66" y="2"/>
                  </a:lnTo>
                  <a:lnTo>
                    <a:pt x="76" y="4"/>
                  </a:lnTo>
                  <a:lnTo>
                    <a:pt x="86" y="10"/>
                  </a:lnTo>
                  <a:lnTo>
                    <a:pt x="94" y="16"/>
                  </a:lnTo>
                  <a:lnTo>
                    <a:pt x="100" y="26"/>
                  </a:lnTo>
                  <a:lnTo>
                    <a:pt x="106" y="36"/>
                  </a:lnTo>
                  <a:lnTo>
                    <a:pt x="110" y="48"/>
                  </a:lnTo>
                  <a:lnTo>
                    <a:pt x="110" y="62"/>
                  </a:lnTo>
                  <a:lnTo>
                    <a:pt x="110" y="62"/>
                  </a:lnTo>
                  <a:lnTo>
                    <a:pt x="110" y="76"/>
                  </a:lnTo>
                  <a:lnTo>
                    <a:pt x="106" y="88"/>
                  </a:lnTo>
                  <a:lnTo>
                    <a:pt x="100" y="98"/>
                  </a:lnTo>
                  <a:lnTo>
                    <a:pt x="92" y="108"/>
                  </a:lnTo>
                  <a:lnTo>
                    <a:pt x="84" y="114"/>
                  </a:lnTo>
                  <a:lnTo>
                    <a:pt x="74" y="118"/>
                  </a:lnTo>
                  <a:lnTo>
                    <a:pt x="64" y="122"/>
                  </a:lnTo>
                  <a:lnTo>
                    <a:pt x="54" y="122"/>
                  </a:lnTo>
                  <a:lnTo>
                    <a:pt x="54" y="122"/>
                  </a:lnTo>
                  <a:close/>
                  <a:moveTo>
                    <a:pt x="18" y="58"/>
                  </a:moveTo>
                  <a:lnTo>
                    <a:pt x="18" y="58"/>
                  </a:lnTo>
                  <a:lnTo>
                    <a:pt x="20" y="72"/>
                  </a:lnTo>
                  <a:lnTo>
                    <a:pt x="22" y="84"/>
                  </a:lnTo>
                  <a:lnTo>
                    <a:pt x="26" y="92"/>
                  </a:lnTo>
                  <a:lnTo>
                    <a:pt x="30" y="100"/>
                  </a:lnTo>
                  <a:lnTo>
                    <a:pt x="36" y="106"/>
                  </a:lnTo>
                  <a:lnTo>
                    <a:pt x="42" y="110"/>
                  </a:lnTo>
                  <a:lnTo>
                    <a:pt x="50" y="112"/>
                  </a:lnTo>
                  <a:lnTo>
                    <a:pt x="56" y="114"/>
                  </a:lnTo>
                  <a:lnTo>
                    <a:pt x="56" y="114"/>
                  </a:lnTo>
                  <a:lnTo>
                    <a:pt x="64" y="112"/>
                  </a:lnTo>
                  <a:lnTo>
                    <a:pt x="72" y="110"/>
                  </a:lnTo>
                  <a:lnTo>
                    <a:pt x="78" y="106"/>
                  </a:lnTo>
                  <a:lnTo>
                    <a:pt x="82" y="100"/>
                  </a:lnTo>
                  <a:lnTo>
                    <a:pt x="86" y="92"/>
                  </a:lnTo>
                  <a:lnTo>
                    <a:pt x="90" y="84"/>
                  </a:lnTo>
                  <a:lnTo>
                    <a:pt x="92" y="74"/>
                  </a:lnTo>
                  <a:lnTo>
                    <a:pt x="92" y="62"/>
                  </a:lnTo>
                  <a:lnTo>
                    <a:pt x="92" y="62"/>
                  </a:lnTo>
                  <a:lnTo>
                    <a:pt x="92" y="50"/>
                  </a:lnTo>
                  <a:lnTo>
                    <a:pt x="90" y="40"/>
                  </a:lnTo>
                  <a:lnTo>
                    <a:pt x="86" y="30"/>
                  </a:lnTo>
                  <a:lnTo>
                    <a:pt x="82" y="22"/>
                  </a:lnTo>
                  <a:lnTo>
                    <a:pt x="78" y="16"/>
                  </a:lnTo>
                  <a:lnTo>
                    <a:pt x="72" y="12"/>
                  </a:lnTo>
                  <a:lnTo>
                    <a:pt x="64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48" y="8"/>
                  </a:lnTo>
                  <a:lnTo>
                    <a:pt x="40" y="10"/>
                  </a:lnTo>
                  <a:lnTo>
                    <a:pt x="34" y="16"/>
                  </a:lnTo>
                  <a:lnTo>
                    <a:pt x="28" y="20"/>
                  </a:lnTo>
                  <a:lnTo>
                    <a:pt x="24" y="28"/>
                  </a:lnTo>
                  <a:lnTo>
                    <a:pt x="22" y="36"/>
                  </a:lnTo>
                  <a:lnTo>
                    <a:pt x="20" y="46"/>
                  </a:lnTo>
                  <a:lnTo>
                    <a:pt x="18" y="58"/>
                  </a:lnTo>
                  <a:lnTo>
                    <a:pt x="18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34" name="Freeform 33"/>
            <p:cNvSpPr>
              <a:spLocks/>
            </p:cNvSpPr>
            <p:nvPr userDrawn="1"/>
          </p:nvSpPr>
          <p:spPr bwMode="auto">
            <a:xfrm>
              <a:off x="2325" y="1414"/>
              <a:ext cx="70" cy="118"/>
            </a:xfrm>
            <a:custGeom>
              <a:avLst/>
              <a:gdLst>
                <a:gd name="T0" fmla="*/ 26 w 70"/>
                <a:gd name="T1" fmla="*/ 118 h 118"/>
                <a:gd name="T2" fmla="*/ 0 w 70"/>
                <a:gd name="T3" fmla="*/ 118 h 118"/>
                <a:gd name="T4" fmla="*/ 0 w 70"/>
                <a:gd name="T5" fmla="*/ 118 h 118"/>
                <a:gd name="T6" fmla="*/ 4 w 70"/>
                <a:gd name="T7" fmla="*/ 116 h 118"/>
                <a:gd name="T8" fmla="*/ 4 w 70"/>
                <a:gd name="T9" fmla="*/ 110 h 118"/>
                <a:gd name="T10" fmla="*/ 4 w 70"/>
                <a:gd name="T11" fmla="*/ 8 h 118"/>
                <a:gd name="T12" fmla="*/ 4 w 70"/>
                <a:gd name="T13" fmla="*/ 8 h 118"/>
                <a:gd name="T14" fmla="*/ 4 w 70"/>
                <a:gd name="T15" fmla="*/ 2 h 118"/>
                <a:gd name="T16" fmla="*/ 0 w 70"/>
                <a:gd name="T17" fmla="*/ 0 h 118"/>
                <a:gd name="T18" fmla="*/ 70 w 70"/>
                <a:gd name="T19" fmla="*/ 0 h 118"/>
                <a:gd name="T20" fmla="*/ 70 w 70"/>
                <a:gd name="T21" fmla="*/ 16 h 118"/>
                <a:gd name="T22" fmla="*/ 70 w 70"/>
                <a:gd name="T23" fmla="*/ 16 h 118"/>
                <a:gd name="T24" fmla="*/ 64 w 70"/>
                <a:gd name="T25" fmla="*/ 10 h 118"/>
                <a:gd name="T26" fmla="*/ 54 w 70"/>
                <a:gd name="T27" fmla="*/ 8 h 118"/>
                <a:gd name="T28" fmla="*/ 54 w 70"/>
                <a:gd name="T29" fmla="*/ 8 h 118"/>
                <a:gd name="T30" fmla="*/ 22 w 70"/>
                <a:gd name="T31" fmla="*/ 8 h 118"/>
                <a:gd name="T32" fmla="*/ 22 w 70"/>
                <a:gd name="T33" fmla="*/ 48 h 118"/>
                <a:gd name="T34" fmla="*/ 50 w 70"/>
                <a:gd name="T35" fmla="*/ 48 h 118"/>
                <a:gd name="T36" fmla="*/ 50 w 70"/>
                <a:gd name="T37" fmla="*/ 48 h 118"/>
                <a:gd name="T38" fmla="*/ 54 w 70"/>
                <a:gd name="T39" fmla="*/ 46 h 118"/>
                <a:gd name="T40" fmla="*/ 56 w 70"/>
                <a:gd name="T41" fmla="*/ 44 h 118"/>
                <a:gd name="T42" fmla="*/ 56 w 70"/>
                <a:gd name="T43" fmla="*/ 62 h 118"/>
                <a:gd name="T44" fmla="*/ 56 w 70"/>
                <a:gd name="T45" fmla="*/ 62 h 118"/>
                <a:gd name="T46" fmla="*/ 54 w 70"/>
                <a:gd name="T47" fmla="*/ 58 h 118"/>
                <a:gd name="T48" fmla="*/ 50 w 70"/>
                <a:gd name="T49" fmla="*/ 58 h 118"/>
                <a:gd name="T50" fmla="*/ 22 w 70"/>
                <a:gd name="T51" fmla="*/ 58 h 118"/>
                <a:gd name="T52" fmla="*/ 22 w 70"/>
                <a:gd name="T53" fmla="*/ 110 h 118"/>
                <a:gd name="T54" fmla="*/ 22 w 70"/>
                <a:gd name="T55" fmla="*/ 110 h 118"/>
                <a:gd name="T56" fmla="*/ 22 w 70"/>
                <a:gd name="T57" fmla="*/ 116 h 118"/>
                <a:gd name="T58" fmla="*/ 26 w 70"/>
                <a:gd name="T59" fmla="*/ 118 h 118"/>
                <a:gd name="T60" fmla="*/ 26 w 70"/>
                <a:gd name="T61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0" h="118">
                  <a:moveTo>
                    <a:pt x="26" y="118"/>
                  </a:moveTo>
                  <a:lnTo>
                    <a:pt x="0" y="118"/>
                  </a:lnTo>
                  <a:lnTo>
                    <a:pt x="0" y="118"/>
                  </a:lnTo>
                  <a:lnTo>
                    <a:pt x="4" y="116"/>
                  </a:lnTo>
                  <a:lnTo>
                    <a:pt x="4" y="110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2"/>
                  </a:lnTo>
                  <a:lnTo>
                    <a:pt x="0" y="0"/>
                  </a:lnTo>
                  <a:lnTo>
                    <a:pt x="70" y="0"/>
                  </a:lnTo>
                  <a:lnTo>
                    <a:pt x="70" y="16"/>
                  </a:lnTo>
                  <a:lnTo>
                    <a:pt x="70" y="16"/>
                  </a:lnTo>
                  <a:lnTo>
                    <a:pt x="64" y="10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22" y="8"/>
                  </a:lnTo>
                  <a:lnTo>
                    <a:pt x="22" y="48"/>
                  </a:lnTo>
                  <a:lnTo>
                    <a:pt x="50" y="48"/>
                  </a:lnTo>
                  <a:lnTo>
                    <a:pt x="50" y="48"/>
                  </a:lnTo>
                  <a:lnTo>
                    <a:pt x="54" y="46"/>
                  </a:lnTo>
                  <a:lnTo>
                    <a:pt x="56" y="44"/>
                  </a:lnTo>
                  <a:lnTo>
                    <a:pt x="56" y="62"/>
                  </a:lnTo>
                  <a:lnTo>
                    <a:pt x="56" y="62"/>
                  </a:lnTo>
                  <a:lnTo>
                    <a:pt x="54" y="58"/>
                  </a:lnTo>
                  <a:lnTo>
                    <a:pt x="50" y="58"/>
                  </a:lnTo>
                  <a:lnTo>
                    <a:pt x="22" y="58"/>
                  </a:lnTo>
                  <a:lnTo>
                    <a:pt x="22" y="110"/>
                  </a:lnTo>
                  <a:lnTo>
                    <a:pt x="22" y="110"/>
                  </a:lnTo>
                  <a:lnTo>
                    <a:pt x="22" y="116"/>
                  </a:lnTo>
                  <a:lnTo>
                    <a:pt x="26" y="118"/>
                  </a:lnTo>
                  <a:lnTo>
                    <a:pt x="26" y="1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</p:grpSp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4" y="317639"/>
            <a:ext cx="4998550" cy="123003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708" r:id="rId12"/>
  </p:sldLayoutIdLst>
  <p:timing>
    <p:tnLst>
      <p:par>
        <p:cTn id="1" dur="indefinite" restart="never" nodeType="tmRoot"/>
      </p:par>
    </p:tnLst>
  </p:timing>
  <p:txStyles>
    <p:titleStyle>
      <a:lvl1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6" charset="0"/>
        <a:defRPr sz="3500">
          <a:solidFill>
            <a:srgbClr val="014359"/>
          </a:solidFill>
          <a:latin typeface="+mj-lt"/>
          <a:ea typeface="+mj-ea"/>
          <a:cs typeface="+mj-cs"/>
        </a:defRPr>
      </a:lvl1pPr>
      <a:lvl2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6" charset="0"/>
        <a:defRPr sz="3500">
          <a:solidFill>
            <a:srgbClr val="014359"/>
          </a:solidFill>
          <a:latin typeface="Georgia" pitchFamily="16" charset="0"/>
          <a:ea typeface="ＭＳ Ｐゴシック" pitchFamily="16" charset="-128"/>
        </a:defRPr>
      </a:lvl2pPr>
      <a:lvl3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6" charset="0"/>
        <a:defRPr sz="3500">
          <a:solidFill>
            <a:srgbClr val="014359"/>
          </a:solidFill>
          <a:latin typeface="Georgia" pitchFamily="16" charset="0"/>
          <a:ea typeface="ＭＳ Ｐゴシック" pitchFamily="16" charset="-128"/>
        </a:defRPr>
      </a:lvl3pPr>
      <a:lvl4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6" charset="0"/>
        <a:defRPr sz="3500">
          <a:solidFill>
            <a:srgbClr val="014359"/>
          </a:solidFill>
          <a:latin typeface="Georgia" pitchFamily="16" charset="0"/>
          <a:ea typeface="ＭＳ Ｐゴシック" pitchFamily="16" charset="-128"/>
        </a:defRPr>
      </a:lvl4pPr>
      <a:lvl5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6" charset="0"/>
        <a:defRPr sz="3500">
          <a:solidFill>
            <a:srgbClr val="014359"/>
          </a:solidFill>
          <a:latin typeface="Georgia" pitchFamily="16" charset="0"/>
          <a:ea typeface="ＭＳ Ｐゴシック" pitchFamily="16" charset="-128"/>
        </a:defRPr>
      </a:lvl5pPr>
      <a:lvl6pPr marL="4572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6" charset="0"/>
        <a:defRPr sz="3500">
          <a:solidFill>
            <a:srgbClr val="014359"/>
          </a:solidFill>
          <a:latin typeface="Georgia" pitchFamily="16" charset="0"/>
          <a:ea typeface="ＭＳ Ｐゴシック" pitchFamily="16" charset="-128"/>
        </a:defRPr>
      </a:lvl6pPr>
      <a:lvl7pPr marL="9144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6" charset="0"/>
        <a:defRPr sz="3500">
          <a:solidFill>
            <a:srgbClr val="014359"/>
          </a:solidFill>
          <a:latin typeface="Georgia" pitchFamily="16" charset="0"/>
          <a:ea typeface="ＭＳ Ｐゴシック" pitchFamily="16" charset="-128"/>
        </a:defRPr>
      </a:lvl7pPr>
      <a:lvl8pPr marL="1371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6" charset="0"/>
        <a:defRPr sz="3500">
          <a:solidFill>
            <a:srgbClr val="014359"/>
          </a:solidFill>
          <a:latin typeface="Georgia" pitchFamily="16" charset="0"/>
          <a:ea typeface="ＭＳ Ｐゴシック" pitchFamily="16" charset="-128"/>
        </a:defRPr>
      </a:lvl8pPr>
      <a:lvl9pPr marL="18288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6" charset="0"/>
        <a:defRPr sz="3500">
          <a:solidFill>
            <a:srgbClr val="014359"/>
          </a:solidFill>
          <a:latin typeface="Georgia" pitchFamily="16" charset="0"/>
          <a:ea typeface="ＭＳ Ｐゴシック" pitchFamily="16" charset="-128"/>
        </a:defRPr>
      </a:lvl9pPr>
    </p:titleStyle>
    <p:bodyStyle>
      <a:lvl1pPr marL="339725" indent="-339725" algn="l" defTabSz="449263" rtl="0" fontAlgn="base">
        <a:lnSpc>
          <a:spcPct val="102000"/>
        </a:lnSpc>
        <a:spcBef>
          <a:spcPct val="0"/>
        </a:spcBef>
        <a:spcAft>
          <a:spcPts val="2100"/>
        </a:spcAft>
        <a:buClr>
          <a:srgbClr val="323D43"/>
        </a:buClr>
        <a:buSzPct val="100000"/>
        <a:buFont typeface="Georgia" pitchFamily="16" charset="0"/>
        <a:buChar char="•"/>
        <a:defRPr sz="2400">
          <a:solidFill>
            <a:srgbClr val="323D43"/>
          </a:solidFill>
          <a:latin typeface="+mn-lt"/>
          <a:ea typeface="+mn-ea"/>
          <a:cs typeface="+mn-cs"/>
        </a:defRPr>
      </a:lvl1pPr>
      <a:lvl2pPr marL="808038" indent="-287338" algn="l" defTabSz="449263" rtl="0" fontAlgn="base">
        <a:lnSpc>
          <a:spcPct val="92000"/>
        </a:lnSpc>
        <a:spcBef>
          <a:spcPct val="0"/>
        </a:spcBef>
        <a:spcAft>
          <a:spcPts val="1500"/>
        </a:spcAft>
        <a:buClr>
          <a:srgbClr val="323D43"/>
        </a:buClr>
        <a:buSzPct val="100000"/>
        <a:buFont typeface="Georgia" pitchFamily="16" charset="0"/>
        <a:buChar char="–"/>
        <a:defRPr sz="2400">
          <a:solidFill>
            <a:srgbClr val="323D43"/>
          </a:solidFill>
          <a:latin typeface="+mn-lt"/>
          <a:ea typeface="+mn-ea"/>
        </a:defRPr>
      </a:lvl2pPr>
      <a:lvl3pPr marL="1216025" indent="-228600" algn="l" defTabSz="449263" rtl="0" fontAlgn="base">
        <a:lnSpc>
          <a:spcPct val="92000"/>
        </a:lnSpc>
        <a:spcBef>
          <a:spcPts val="600"/>
        </a:spcBef>
        <a:spcAft>
          <a:spcPct val="0"/>
        </a:spcAft>
        <a:buClr>
          <a:srgbClr val="323D43"/>
        </a:buClr>
        <a:buSzPct val="100000"/>
        <a:buFont typeface="Georgia" pitchFamily="16" charset="0"/>
        <a:buChar char="•"/>
        <a:defRPr sz="2400">
          <a:solidFill>
            <a:srgbClr val="323D43"/>
          </a:solidFill>
          <a:latin typeface="+mn-lt"/>
          <a:ea typeface="+mn-ea"/>
        </a:defRPr>
      </a:lvl3pPr>
      <a:lvl4pPr marL="1624013" indent="-228600" algn="l" defTabSz="449263" rtl="0" fontAlgn="base">
        <a:lnSpc>
          <a:spcPct val="92000"/>
        </a:lnSpc>
        <a:spcBef>
          <a:spcPts val="600"/>
        </a:spcBef>
        <a:spcAft>
          <a:spcPct val="0"/>
        </a:spcAft>
        <a:buClr>
          <a:srgbClr val="323D43"/>
        </a:buClr>
        <a:buSzPct val="100000"/>
        <a:buFont typeface="Georgia" pitchFamily="16" charset="0"/>
        <a:buChar char="–"/>
        <a:defRPr sz="2400">
          <a:solidFill>
            <a:srgbClr val="323D43"/>
          </a:solidFill>
          <a:latin typeface="+mn-lt"/>
          <a:ea typeface="+mn-ea"/>
        </a:defRPr>
      </a:lvl4pPr>
      <a:lvl5pPr marL="2057400" indent="-228600" algn="l" defTabSz="449263" rtl="0" fontAlgn="base">
        <a:lnSpc>
          <a:spcPct val="92000"/>
        </a:lnSpc>
        <a:spcBef>
          <a:spcPts val="600"/>
        </a:spcBef>
        <a:spcAft>
          <a:spcPct val="0"/>
        </a:spcAft>
        <a:buClr>
          <a:srgbClr val="323D43"/>
        </a:buClr>
        <a:buSzPct val="100000"/>
        <a:buFont typeface="Georgia" pitchFamily="16" charset="0"/>
        <a:buChar char="»"/>
        <a:defRPr sz="2400">
          <a:solidFill>
            <a:srgbClr val="323D43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92000"/>
        </a:lnSpc>
        <a:spcBef>
          <a:spcPts val="600"/>
        </a:spcBef>
        <a:spcAft>
          <a:spcPct val="0"/>
        </a:spcAft>
        <a:buClr>
          <a:srgbClr val="323D43"/>
        </a:buClr>
        <a:buSzPct val="100000"/>
        <a:buFont typeface="Georgia" pitchFamily="16" charset="0"/>
        <a:buChar char="»"/>
        <a:defRPr sz="2400">
          <a:solidFill>
            <a:srgbClr val="323D43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92000"/>
        </a:lnSpc>
        <a:spcBef>
          <a:spcPts val="600"/>
        </a:spcBef>
        <a:spcAft>
          <a:spcPct val="0"/>
        </a:spcAft>
        <a:buClr>
          <a:srgbClr val="323D43"/>
        </a:buClr>
        <a:buSzPct val="100000"/>
        <a:buFont typeface="Georgia" pitchFamily="16" charset="0"/>
        <a:buChar char="»"/>
        <a:defRPr sz="2400">
          <a:solidFill>
            <a:srgbClr val="323D43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92000"/>
        </a:lnSpc>
        <a:spcBef>
          <a:spcPts val="600"/>
        </a:spcBef>
        <a:spcAft>
          <a:spcPct val="0"/>
        </a:spcAft>
        <a:buClr>
          <a:srgbClr val="323D43"/>
        </a:buClr>
        <a:buSzPct val="100000"/>
        <a:buFont typeface="Georgia" pitchFamily="16" charset="0"/>
        <a:buChar char="»"/>
        <a:defRPr sz="2400">
          <a:solidFill>
            <a:srgbClr val="323D43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92000"/>
        </a:lnSpc>
        <a:spcBef>
          <a:spcPts val="600"/>
        </a:spcBef>
        <a:spcAft>
          <a:spcPct val="0"/>
        </a:spcAft>
        <a:buClr>
          <a:srgbClr val="323D43"/>
        </a:buClr>
        <a:buSzPct val="100000"/>
        <a:buFont typeface="Georgia" pitchFamily="16" charset="0"/>
        <a:buChar char="»"/>
        <a:defRPr sz="2400">
          <a:solidFill>
            <a:srgbClr val="323D43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08050"/>
            <a:ext cx="84931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00213"/>
            <a:ext cx="8493125" cy="551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04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1400">
                <a:solidFill>
                  <a:srgbClr val="323D43"/>
                </a:solidFill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24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1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323D43"/>
                </a:solidFill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-107950" y="116392"/>
            <a:ext cx="4248150" cy="748797"/>
          </a:xfrm>
          <a:prstGeom prst="rect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6392"/>
            <a:ext cx="3024336" cy="744223"/>
          </a:xfrm>
          <a:prstGeom prst="rect">
            <a:avLst/>
          </a:prstGeom>
        </p:spPr>
      </p:pic>
      <p:grpSp>
        <p:nvGrpSpPr>
          <p:cNvPr id="9" name="Group 8"/>
          <p:cNvGrpSpPr>
            <a:grpSpLocks/>
          </p:cNvGrpSpPr>
          <p:nvPr userDrawn="1"/>
        </p:nvGrpSpPr>
        <p:grpSpPr bwMode="auto">
          <a:xfrm>
            <a:off x="6337329" y="203734"/>
            <a:ext cx="2453257" cy="548233"/>
            <a:chOff x="385" y="1412"/>
            <a:chExt cx="2268" cy="492"/>
          </a:xfrm>
        </p:grpSpPr>
        <p:sp>
          <p:nvSpPr>
            <p:cNvPr id="10" name="Freeform 9"/>
            <p:cNvSpPr>
              <a:spLocks/>
            </p:cNvSpPr>
            <p:nvPr userDrawn="1"/>
          </p:nvSpPr>
          <p:spPr bwMode="auto">
            <a:xfrm>
              <a:off x="385" y="1488"/>
              <a:ext cx="186" cy="316"/>
            </a:xfrm>
            <a:custGeom>
              <a:avLst/>
              <a:gdLst>
                <a:gd name="T0" fmla="*/ 100 w 186"/>
                <a:gd name="T1" fmla="*/ 126 h 316"/>
                <a:gd name="T2" fmla="*/ 148 w 186"/>
                <a:gd name="T3" fmla="*/ 152 h 316"/>
                <a:gd name="T4" fmla="*/ 174 w 186"/>
                <a:gd name="T5" fmla="*/ 178 h 316"/>
                <a:gd name="T6" fmla="*/ 180 w 186"/>
                <a:gd name="T7" fmla="*/ 188 h 316"/>
                <a:gd name="T8" fmla="*/ 186 w 186"/>
                <a:gd name="T9" fmla="*/ 210 h 316"/>
                <a:gd name="T10" fmla="*/ 186 w 186"/>
                <a:gd name="T11" fmla="*/ 224 h 316"/>
                <a:gd name="T12" fmla="*/ 178 w 186"/>
                <a:gd name="T13" fmla="*/ 260 h 316"/>
                <a:gd name="T14" fmla="*/ 156 w 186"/>
                <a:gd name="T15" fmla="*/ 290 h 316"/>
                <a:gd name="T16" fmla="*/ 140 w 186"/>
                <a:gd name="T17" fmla="*/ 302 h 316"/>
                <a:gd name="T18" fmla="*/ 104 w 186"/>
                <a:gd name="T19" fmla="*/ 314 h 316"/>
                <a:gd name="T20" fmla="*/ 86 w 186"/>
                <a:gd name="T21" fmla="*/ 316 h 316"/>
                <a:gd name="T22" fmla="*/ 42 w 186"/>
                <a:gd name="T23" fmla="*/ 310 h 316"/>
                <a:gd name="T24" fmla="*/ 24 w 186"/>
                <a:gd name="T25" fmla="*/ 302 h 316"/>
                <a:gd name="T26" fmla="*/ 0 w 186"/>
                <a:gd name="T27" fmla="*/ 224 h 316"/>
                <a:gd name="T28" fmla="*/ 6 w 186"/>
                <a:gd name="T29" fmla="*/ 238 h 316"/>
                <a:gd name="T30" fmla="*/ 20 w 186"/>
                <a:gd name="T31" fmla="*/ 264 h 316"/>
                <a:gd name="T32" fmla="*/ 30 w 186"/>
                <a:gd name="T33" fmla="*/ 276 h 316"/>
                <a:gd name="T34" fmla="*/ 52 w 186"/>
                <a:gd name="T35" fmla="*/ 292 h 316"/>
                <a:gd name="T36" fmla="*/ 82 w 186"/>
                <a:gd name="T37" fmla="*/ 298 h 316"/>
                <a:gd name="T38" fmla="*/ 98 w 186"/>
                <a:gd name="T39" fmla="*/ 296 h 316"/>
                <a:gd name="T40" fmla="*/ 122 w 186"/>
                <a:gd name="T41" fmla="*/ 286 h 316"/>
                <a:gd name="T42" fmla="*/ 130 w 186"/>
                <a:gd name="T43" fmla="*/ 278 h 316"/>
                <a:gd name="T44" fmla="*/ 140 w 186"/>
                <a:gd name="T45" fmla="*/ 258 h 316"/>
                <a:gd name="T46" fmla="*/ 144 w 186"/>
                <a:gd name="T47" fmla="*/ 236 h 316"/>
                <a:gd name="T48" fmla="*/ 144 w 186"/>
                <a:gd name="T49" fmla="*/ 224 h 316"/>
                <a:gd name="T50" fmla="*/ 136 w 186"/>
                <a:gd name="T51" fmla="*/ 204 h 316"/>
                <a:gd name="T52" fmla="*/ 130 w 186"/>
                <a:gd name="T53" fmla="*/ 196 h 316"/>
                <a:gd name="T54" fmla="*/ 68 w 186"/>
                <a:gd name="T55" fmla="*/ 162 h 316"/>
                <a:gd name="T56" fmla="*/ 52 w 186"/>
                <a:gd name="T57" fmla="*/ 154 h 316"/>
                <a:gd name="T58" fmla="*/ 26 w 186"/>
                <a:gd name="T59" fmla="*/ 136 h 316"/>
                <a:gd name="T60" fmla="*/ 18 w 186"/>
                <a:gd name="T61" fmla="*/ 126 h 316"/>
                <a:gd name="T62" fmla="*/ 6 w 186"/>
                <a:gd name="T63" fmla="*/ 104 h 316"/>
                <a:gd name="T64" fmla="*/ 2 w 186"/>
                <a:gd name="T65" fmla="*/ 80 h 316"/>
                <a:gd name="T66" fmla="*/ 4 w 186"/>
                <a:gd name="T67" fmla="*/ 62 h 316"/>
                <a:gd name="T68" fmla="*/ 18 w 186"/>
                <a:gd name="T69" fmla="*/ 32 h 316"/>
                <a:gd name="T70" fmla="*/ 30 w 186"/>
                <a:gd name="T71" fmla="*/ 20 h 316"/>
                <a:gd name="T72" fmla="*/ 60 w 186"/>
                <a:gd name="T73" fmla="*/ 4 h 316"/>
                <a:gd name="T74" fmla="*/ 96 w 186"/>
                <a:gd name="T75" fmla="*/ 0 h 316"/>
                <a:gd name="T76" fmla="*/ 114 w 186"/>
                <a:gd name="T77" fmla="*/ 0 h 316"/>
                <a:gd name="T78" fmla="*/ 146 w 186"/>
                <a:gd name="T79" fmla="*/ 10 h 316"/>
                <a:gd name="T80" fmla="*/ 162 w 186"/>
                <a:gd name="T81" fmla="*/ 76 h 316"/>
                <a:gd name="T82" fmla="*/ 160 w 186"/>
                <a:gd name="T83" fmla="*/ 66 h 316"/>
                <a:gd name="T84" fmla="*/ 146 w 186"/>
                <a:gd name="T85" fmla="*/ 46 h 316"/>
                <a:gd name="T86" fmla="*/ 138 w 186"/>
                <a:gd name="T87" fmla="*/ 36 h 316"/>
                <a:gd name="T88" fmla="*/ 116 w 186"/>
                <a:gd name="T89" fmla="*/ 22 h 316"/>
                <a:gd name="T90" fmla="*/ 90 w 186"/>
                <a:gd name="T91" fmla="*/ 18 h 316"/>
                <a:gd name="T92" fmla="*/ 76 w 186"/>
                <a:gd name="T93" fmla="*/ 18 h 316"/>
                <a:gd name="T94" fmla="*/ 58 w 186"/>
                <a:gd name="T95" fmla="*/ 26 h 316"/>
                <a:gd name="T96" fmla="*/ 50 w 186"/>
                <a:gd name="T97" fmla="*/ 34 h 316"/>
                <a:gd name="T98" fmla="*/ 42 w 186"/>
                <a:gd name="T99" fmla="*/ 48 h 316"/>
                <a:gd name="T100" fmla="*/ 38 w 186"/>
                <a:gd name="T101" fmla="*/ 66 h 316"/>
                <a:gd name="T102" fmla="*/ 40 w 186"/>
                <a:gd name="T103" fmla="*/ 76 h 316"/>
                <a:gd name="T104" fmla="*/ 46 w 186"/>
                <a:gd name="T105" fmla="*/ 90 h 316"/>
                <a:gd name="T106" fmla="*/ 50 w 186"/>
                <a:gd name="T107" fmla="*/ 98 h 316"/>
                <a:gd name="T108" fmla="*/ 100 w 186"/>
                <a:gd name="T109" fmla="*/ 126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6" h="316">
                  <a:moveTo>
                    <a:pt x="100" y="126"/>
                  </a:moveTo>
                  <a:lnTo>
                    <a:pt x="100" y="126"/>
                  </a:lnTo>
                  <a:lnTo>
                    <a:pt x="148" y="152"/>
                  </a:lnTo>
                  <a:lnTo>
                    <a:pt x="148" y="152"/>
                  </a:lnTo>
                  <a:lnTo>
                    <a:pt x="162" y="164"/>
                  </a:lnTo>
                  <a:lnTo>
                    <a:pt x="174" y="178"/>
                  </a:lnTo>
                  <a:lnTo>
                    <a:pt x="174" y="178"/>
                  </a:lnTo>
                  <a:lnTo>
                    <a:pt x="180" y="188"/>
                  </a:lnTo>
                  <a:lnTo>
                    <a:pt x="184" y="198"/>
                  </a:lnTo>
                  <a:lnTo>
                    <a:pt x="186" y="210"/>
                  </a:lnTo>
                  <a:lnTo>
                    <a:pt x="186" y="224"/>
                  </a:lnTo>
                  <a:lnTo>
                    <a:pt x="186" y="224"/>
                  </a:lnTo>
                  <a:lnTo>
                    <a:pt x="184" y="244"/>
                  </a:lnTo>
                  <a:lnTo>
                    <a:pt x="178" y="260"/>
                  </a:lnTo>
                  <a:lnTo>
                    <a:pt x="168" y="276"/>
                  </a:lnTo>
                  <a:lnTo>
                    <a:pt x="156" y="290"/>
                  </a:lnTo>
                  <a:lnTo>
                    <a:pt x="156" y="290"/>
                  </a:lnTo>
                  <a:lnTo>
                    <a:pt x="140" y="302"/>
                  </a:lnTo>
                  <a:lnTo>
                    <a:pt x="122" y="310"/>
                  </a:lnTo>
                  <a:lnTo>
                    <a:pt x="104" y="314"/>
                  </a:lnTo>
                  <a:lnTo>
                    <a:pt x="86" y="316"/>
                  </a:lnTo>
                  <a:lnTo>
                    <a:pt x="86" y="316"/>
                  </a:lnTo>
                  <a:lnTo>
                    <a:pt x="62" y="314"/>
                  </a:lnTo>
                  <a:lnTo>
                    <a:pt x="42" y="310"/>
                  </a:lnTo>
                  <a:lnTo>
                    <a:pt x="42" y="310"/>
                  </a:lnTo>
                  <a:lnTo>
                    <a:pt x="24" y="302"/>
                  </a:lnTo>
                  <a:lnTo>
                    <a:pt x="2" y="292"/>
                  </a:lnTo>
                  <a:lnTo>
                    <a:pt x="0" y="224"/>
                  </a:lnTo>
                  <a:lnTo>
                    <a:pt x="0" y="224"/>
                  </a:lnTo>
                  <a:lnTo>
                    <a:pt x="6" y="238"/>
                  </a:lnTo>
                  <a:lnTo>
                    <a:pt x="12" y="252"/>
                  </a:lnTo>
                  <a:lnTo>
                    <a:pt x="20" y="264"/>
                  </a:lnTo>
                  <a:lnTo>
                    <a:pt x="30" y="276"/>
                  </a:lnTo>
                  <a:lnTo>
                    <a:pt x="30" y="276"/>
                  </a:lnTo>
                  <a:lnTo>
                    <a:pt x="40" y="286"/>
                  </a:lnTo>
                  <a:lnTo>
                    <a:pt x="52" y="292"/>
                  </a:lnTo>
                  <a:lnTo>
                    <a:pt x="66" y="296"/>
                  </a:lnTo>
                  <a:lnTo>
                    <a:pt x="82" y="298"/>
                  </a:lnTo>
                  <a:lnTo>
                    <a:pt x="82" y="298"/>
                  </a:lnTo>
                  <a:lnTo>
                    <a:pt x="98" y="296"/>
                  </a:lnTo>
                  <a:lnTo>
                    <a:pt x="110" y="292"/>
                  </a:lnTo>
                  <a:lnTo>
                    <a:pt x="122" y="286"/>
                  </a:lnTo>
                  <a:lnTo>
                    <a:pt x="130" y="278"/>
                  </a:lnTo>
                  <a:lnTo>
                    <a:pt x="130" y="278"/>
                  </a:lnTo>
                  <a:lnTo>
                    <a:pt x="136" y="268"/>
                  </a:lnTo>
                  <a:lnTo>
                    <a:pt x="140" y="258"/>
                  </a:lnTo>
                  <a:lnTo>
                    <a:pt x="144" y="248"/>
                  </a:lnTo>
                  <a:lnTo>
                    <a:pt x="144" y="236"/>
                  </a:lnTo>
                  <a:lnTo>
                    <a:pt x="144" y="236"/>
                  </a:lnTo>
                  <a:lnTo>
                    <a:pt x="144" y="224"/>
                  </a:lnTo>
                  <a:lnTo>
                    <a:pt x="140" y="212"/>
                  </a:lnTo>
                  <a:lnTo>
                    <a:pt x="136" y="204"/>
                  </a:lnTo>
                  <a:lnTo>
                    <a:pt x="130" y="196"/>
                  </a:lnTo>
                  <a:lnTo>
                    <a:pt x="130" y="196"/>
                  </a:lnTo>
                  <a:lnTo>
                    <a:pt x="108" y="182"/>
                  </a:lnTo>
                  <a:lnTo>
                    <a:pt x="68" y="162"/>
                  </a:lnTo>
                  <a:lnTo>
                    <a:pt x="68" y="162"/>
                  </a:lnTo>
                  <a:lnTo>
                    <a:pt x="52" y="154"/>
                  </a:lnTo>
                  <a:lnTo>
                    <a:pt x="38" y="144"/>
                  </a:lnTo>
                  <a:lnTo>
                    <a:pt x="26" y="136"/>
                  </a:lnTo>
                  <a:lnTo>
                    <a:pt x="18" y="126"/>
                  </a:lnTo>
                  <a:lnTo>
                    <a:pt x="18" y="126"/>
                  </a:lnTo>
                  <a:lnTo>
                    <a:pt x="10" y="116"/>
                  </a:lnTo>
                  <a:lnTo>
                    <a:pt x="6" y="104"/>
                  </a:lnTo>
                  <a:lnTo>
                    <a:pt x="2" y="92"/>
                  </a:lnTo>
                  <a:lnTo>
                    <a:pt x="2" y="80"/>
                  </a:lnTo>
                  <a:lnTo>
                    <a:pt x="2" y="80"/>
                  </a:lnTo>
                  <a:lnTo>
                    <a:pt x="4" y="62"/>
                  </a:lnTo>
                  <a:lnTo>
                    <a:pt x="8" y="46"/>
                  </a:lnTo>
                  <a:lnTo>
                    <a:pt x="18" y="32"/>
                  </a:lnTo>
                  <a:lnTo>
                    <a:pt x="30" y="20"/>
                  </a:lnTo>
                  <a:lnTo>
                    <a:pt x="30" y="20"/>
                  </a:lnTo>
                  <a:lnTo>
                    <a:pt x="46" y="12"/>
                  </a:lnTo>
                  <a:lnTo>
                    <a:pt x="60" y="4"/>
                  </a:lnTo>
                  <a:lnTo>
                    <a:pt x="78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114" y="0"/>
                  </a:lnTo>
                  <a:lnTo>
                    <a:pt x="130" y="4"/>
                  </a:lnTo>
                  <a:lnTo>
                    <a:pt x="146" y="10"/>
                  </a:lnTo>
                  <a:lnTo>
                    <a:pt x="160" y="16"/>
                  </a:lnTo>
                  <a:lnTo>
                    <a:pt x="162" y="76"/>
                  </a:lnTo>
                  <a:lnTo>
                    <a:pt x="162" y="76"/>
                  </a:lnTo>
                  <a:lnTo>
                    <a:pt x="160" y="66"/>
                  </a:lnTo>
                  <a:lnTo>
                    <a:pt x="154" y="56"/>
                  </a:lnTo>
                  <a:lnTo>
                    <a:pt x="146" y="46"/>
                  </a:lnTo>
                  <a:lnTo>
                    <a:pt x="138" y="36"/>
                  </a:lnTo>
                  <a:lnTo>
                    <a:pt x="138" y="36"/>
                  </a:lnTo>
                  <a:lnTo>
                    <a:pt x="128" y="28"/>
                  </a:lnTo>
                  <a:lnTo>
                    <a:pt x="116" y="22"/>
                  </a:lnTo>
                  <a:lnTo>
                    <a:pt x="104" y="2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76" y="18"/>
                  </a:lnTo>
                  <a:lnTo>
                    <a:pt x="66" y="22"/>
                  </a:lnTo>
                  <a:lnTo>
                    <a:pt x="58" y="26"/>
                  </a:lnTo>
                  <a:lnTo>
                    <a:pt x="50" y="34"/>
                  </a:lnTo>
                  <a:lnTo>
                    <a:pt x="50" y="34"/>
                  </a:lnTo>
                  <a:lnTo>
                    <a:pt x="46" y="40"/>
                  </a:lnTo>
                  <a:lnTo>
                    <a:pt x="42" y="48"/>
                  </a:lnTo>
                  <a:lnTo>
                    <a:pt x="40" y="58"/>
                  </a:lnTo>
                  <a:lnTo>
                    <a:pt x="38" y="66"/>
                  </a:lnTo>
                  <a:lnTo>
                    <a:pt x="38" y="66"/>
                  </a:lnTo>
                  <a:lnTo>
                    <a:pt x="40" y="76"/>
                  </a:lnTo>
                  <a:lnTo>
                    <a:pt x="42" y="84"/>
                  </a:lnTo>
                  <a:lnTo>
                    <a:pt x="46" y="90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70" y="110"/>
                  </a:lnTo>
                  <a:lnTo>
                    <a:pt x="100" y="126"/>
                  </a:lnTo>
                  <a:lnTo>
                    <a:pt x="100" y="126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11" name="Freeform 10"/>
            <p:cNvSpPr>
              <a:spLocks noEditPoints="1"/>
            </p:cNvSpPr>
            <p:nvPr userDrawn="1"/>
          </p:nvSpPr>
          <p:spPr bwMode="auto">
            <a:xfrm>
              <a:off x="589" y="1586"/>
              <a:ext cx="198" cy="218"/>
            </a:xfrm>
            <a:custGeom>
              <a:avLst/>
              <a:gdLst>
                <a:gd name="T0" fmla="*/ 100 w 198"/>
                <a:gd name="T1" fmla="*/ 0 h 218"/>
                <a:gd name="T2" fmla="*/ 130 w 198"/>
                <a:gd name="T3" fmla="*/ 4 h 218"/>
                <a:gd name="T4" fmla="*/ 154 w 198"/>
                <a:gd name="T5" fmla="*/ 16 h 218"/>
                <a:gd name="T6" fmla="*/ 166 w 198"/>
                <a:gd name="T7" fmla="*/ 24 h 218"/>
                <a:gd name="T8" fmla="*/ 182 w 198"/>
                <a:gd name="T9" fmla="*/ 44 h 218"/>
                <a:gd name="T10" fmla="*/ 188 w 198"/>
                <a:gd name="T11" fmla="*/ 56 h 218"/>
                <a:gd name="T12" fmla="*/ 196 w 198"/>
                <a:gd name="T13" fmla="*/ 82 h 218"/>
                <a:gd name="T14" fmla="*/ 198 w 198"/>
                <a:gd name="T15" fmla="*/ 110 h 218"/>
                <a:gd name="T16" fmla="*/ 198 w 198"/>
                <a:gd name="T17" fmla="*/ 122 h 218"/>
                <a:gd name="T18" fmla="*/ 192 w 198"/>
                <a:gd name="T19" fmla="*/ 148 h 218"/>
                <a:gd name="T20" fmla="*/ 186 w 198"/>
                <a:gd name="T21" fmla="*/ 162 h 218"/>
                <a:gd name="T22" fmla="*/ 170 w 198"/>
                <a:gd name="T23" fmla="*/ 184 h 218"/>
                <a:gd name="T24" fmla="*/ 150 w 198"/>
                <a:gd name="T25" fmla="*/ 204 h 218"/>
                <a:gd name="T26" fmla="*/ 138 w 198"/>
                <a:gd name="T27" fmla="*/ 210 h 218"/>
                <a:gd name="T28" fmla="*/ 112 w 198"/>
                <a:gd name="T29" fmla="*/ 218 h 218"/>
                <a:gd name="T30" fmla="*/ 98 w 198"/>
                <a:gd name="T31" fmla="*/ 218 h 218"/>
                <a:gd name="T32" fmla="*/ 66 w 198"/>
                <a:gd name="T33" fmla="*/ 214 h 218"/>
                <a:gd name="T34" fmla="*/ 46 w 198"/>
                <a:gd name="T35" fmla="*/ 206 h 218"/>
                <a:gd name="T36" fmla="*/ 32 w 198"/>
                <a:gd name="T37" fmla="*/ 192 h 218"/>
                <a:gd name="T38" fmla="*/ 24 w 198"/>
                <a:gd name="T39" fmla="*/ 186 h 218"/>
                <a:gd name="T40" fmla="*/ 6 w 198"/>
                <a:gd name="T41" fmla="*/ 150 h 218"/>
                <a:gd name="T42" fmla="*/ 0 w 198"/>
                <a:gd name="T43" fmla="*/ 110 h 218"/>
                <a:gd name="T44" fmla="*/ 0 w 198"/>
                <a:gd name="T45" fmla="*/ 96 h 218"/>
                <a:gd name="T46" fmla="*/ 6 w 198"/>
                <a:gd name="T47" fmla="*/ 70 h 218"/>
                <a:gd name="T48" fmla="*/ 12 w 198"/>
                <a:gd name="T49" fmla="*/ 56 h 218"/>
                <a:gd name="T50" fmla="*/ 26 w 198"/>
                <a:gd name="T51" fmla="*/ 34 h 218"/>
                <a:gd name="T52" fmla="*/ 48 w 198"/>
                <a:gd name="T53" fmla="*/ 16 h 218"/>
                <a:gd name="T54" fmla="*/ 58 w 198"/>
                <a:gd name="T55" fmla="*/ 8 h 218"/>
                <a:gd name="T56" fmla="*/ 86 w 198"/>
                <a:gd name="T57" fmla="*/ 0 h 218"/>
                <a:gd name="T58" fmla="*/ 100 w 198"/>
                <a:gd name="T59" fmla="*/ 0 h 218"/>
                <a:gd name="T60" fmla="*/ 96 w 198"/>
                <a:gd name="T61" fmla="*/ 16 h 218"/>
                <a:gd name="T62" fmla="*/ 70 w 198"/>
                <a:gd name="T63" fmla="*/ 24 h 218"/>
                <a:gd name="T64" fmla="*/ 54 w 198"/>
                <a:gd name="T65" fmla="*/ 46 h 218"/>
                <a:gd name="T66" fmla="*/ 48 w 198"/>
                <a:gd name="T67" fmla="*/ 60 h 218"/>
                <a:gd name="T68" fmla="*/ 40 w 198"/>
                <a:gd name="T69" fmla="*/ 92 h 218"/>
                <a:gd name="T70" fmla="*/ 40 w 198"/>
                <a:gd name="T71" fmla="*/ 112 h 218"/>
                <a:gd name="T72" fmla="*/ 46 w 198"/>
                <a:gd name="T73" fmla="*/ 148 h 218"/>
                <a:gd name="T74" fmla="*/ 58 w 198"/>
                <a:gd name="T75" fmla="*/ 176 h 218"/>
                <a:gd name="T76" fmla="*/ 68 w 198"/>
                <a:gd name="T77" fmla="*/ 188 h 218"/>
                <a:gd name="T78" fmla="*/ 90 w 198"/>
                <a:gd name="T79" fmla="*/ 200 h 218"/>
                <a:gd name="T80" fmla="*/ 102 w 198"/>
                <a:gd name="T81" fmla="*/ 200 h 218"/>
                <a:gd name="T82" fmla="*/ 126 w 198"/>
                <a:gd name="T83" fmla="*/ 192 h 218"/>
                <a:gd name="T84" fmla="*/ 144 w 198"/>
                <a:gd name="T85" fmla="*/ 172 h 218"/>
                <a:gd name="T86" fmla="*/ 150 w 198"/>
                <a:gd name="T87" fmla="*/ 158 h 218"/>
                <a:gd name="T88" fmla="*/ 158 w 198"/>
                <a:gd name="T89" fmla="*/ 126 h 218"/>
                <a:gd name="T90" fmla="*/ 158 w 198"/>
                <a:gd name="T91" fmla="*/ 106 h 218"/>
                <a:gd name="T92" fmla="*/ 148 w 198"/>
                <a:gd name="T93" fmla="*/ 60 h 218"/>
                <a:gd name="T94" fmla="*/ 140 w 198"/>
                <a:gd name="T95" fmla="*/ 42 h 218"/>
                <a:gd name="T96" fmla="*/ 128 w 198"/>
                <a:gd name="T97" fmla="*/ 28 h 218"/>
                <a:gd name="T98" fmla="*/ 114 w 198"/>
                <a:gd name="T99" fmla="*/ 20 h 218"/>
                <a:gd name="T100" fmla="*/ 96 w 198"/>
                <a:gd name="T101" fmla="*/ 1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8" h="218">
                  <a:moveTo>
                    <a:pt x="100" y="0"/>
                  </a:moveTo>
                  <a:lnTo>
                    <a:pt x="100" y="0"/>
                  </a:lnTo>
                  <a:lnTo>
                    <a:pt x="116" y="0"/>
                  </a:lnTo>
                  <a:lnTo>
                    <a:pt x="130" y="4"/>
                  </a:lnTo>
                  <a:lnTo>
                    <a:pt x="142" y="8"/>
                  </a:lnTo>
                  <a:lnTo>
                    <a:pt x="154" y="16"/>
                  </a:lnTo>
                  <a:lnTo>
                    <a:pt x="154" y="16"/>
                  </a:lnTo>
                  <a:lnTo>
                    <a:pt x="166" y="24"/>
                  </a:lnTo>
                  <a:lnTo>
                    <a:pt x="174" y="34"/>
                  </a:lnTo>
                  <a:lnTo>
                    <a:pt x="182" y="44"/>
                  </a:lnTo>
                  <a:lnTo>
                    <a:pt x="188" y="56"/>
                  </a:lnTo>
                  <a:lnTo>
                    <a:pt x="188" y="56"/>
                  </a:lnTo>
                  <a:lnTo>
                    <a:pt x="192" y="70"/>
                  </a:lnTo>
                  <a:lnTo>
                    <a:pt x="196" y="82"/>
                  </a:lnTo>
                  <a:lnTo>
                    <a:pt x="198" y="96"/>
                  </a:lnTo>
                  <a:lnTo>
                    <a:pt x="198" y="110"/>
                  </a:lnTo>
                  <a:lnTo>
                    <a:pt x="198" y="110"/>
                  </a:lnTo>
                  <a:lnTo>
                    <a:pt x="198" y="122"/>
                  </a:lnTo>
                  <a:lnTo>
                    <a:pt x="196" y="136"/>
                  </a:lnTo>
                  <a:lnTo>
                    <a:pt x="192" y="148"/>
                  </a:lnTo>
                  <a:lnTo>
                    <a:pt x="186" y="162"/>
                  </a:lnTo>
                  <a:lnTo>
                    <a:pt x="186" y="162"/>
                  </a:lnTo>
                  <a:lnTo>
                    <a:pt x="178" y="174"/>
                  </a:lnTo>
                  <a:lnTo>
                    <a:pt x="170" y="184"/>
                  </a:lnTo>
                  <a:lnTo>
                    <a:pt x="162" y="194"/>
                  </a:lnTo>
                  <a:lnTo>
                    <a:pt x="150" y="204"/>
                  </a:lnTo>
                  <a:lnTo>
                    <a:pt x="150" y="204"/>
                  </a:lnTo>
                  <a:lnTo>
                    <a:pt x="138" y="210"/>
                  </a:lnTo>
                  <a:lnTo>
                    <a:pt x="126" y="214"/>
                  </a:lnTo>
                  <a:lnTo>
                    <a:pt x="112" y="218"/>
                  </a:lnTo>
                  <a:lnTo>
                    <a:pt x="98" y="218"/>
                  </a:lnTo>
                  <a:lnTo>
                    <a:pt x="98" y="218"/>
                  </a:lnTo>
                  <a:lnTo>
                    <a:pt x="76" y="216"/>
                  </a:lnTo>
                  <a:lnTo>
                    <a:pt x="66" y="214"/>
                  </a:lnTo>
                  <a:lnTo>
                    <a:pt x="56" y="210"/>
                  </a:lnTo>
                  <a:lnTo>
                    <a:pt x="46" y="206"/>
                  </a:lnTo>
                  <a:lnTo>
                    <a:pt x="38" y="200"/>
                  </a:lnTo>
                  <a:lnTo>
                    <a:pt x="32" y="192"/>
                  </a:lnTo>
                  <a:lnTo>
                    <a:pt x="24" y="186"/>
                  </a:lnTo>
                  <a:lnTo>
                    <a:pt x="24" y="186"/>
                  </a:lnTo>
                  <a:lnTo>
                    <a:pt x="14" y="168"/>
                  </a:lnTo>
                  <a:lnTo>
                    <a:pt x="6" y="150"/>
                  </a:lnTo>
                  <a:lnTo>
                    <a:pt x="0" y="130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96"/>
                  </a:lnTo>
                  <a:lnTo>
                    <a:pt x="2" y="82"/>
                  </a:lnTo>
                  <a:lnTo>
                    <a:pt x="6" y="70"/>
                  </a:lnTo>
                  <a:lnTo>
                    <a:pt x="12" y="56"/>
                  </a:lnTo>
                  <a:lnTo>
                    <a:pt x="12" y="56"/>
                  </a:lnTo>
                  <a:lnTo>
                    <a:pt x="18" y="44"/>
                  </a:lnTo>
                  <a:lnTo>
                    <a:pt x="26" y="34"/>
                  </a:lnTo>
                  <a:lnTo>
                    <a:pt x="36" y="24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58" y="8"/>
                  </a:lnTo>
                  <a:lnTo>
                    <a:pt x="72" y="4"/>
                  </a:lnTo>
                  <a:lnTo>
                    <a:pt x="86" y="0"/>
                  </a:lnTo>
                  <a:lnTo>
                    <a:pt x="100" y="0"/>
                  </a:lnTo>
                  <a:lnTo>
                    <a:pt x="100" y="0"/>
                  </a:lnTo>
                  <a:close/>
                  <a:moveTo>
                    <a:pt x="96" y="16"/>
                  </a:moveTo>
                  <a:lnTo>
                    <a:pt x="96" y="16"/>
                  </a:lnTo>
                  <a:lnTo>
                    <a:pt x="82" y="18"/>
                  </a:lnTo>
                  <a:lnTo>
                    <a:pt x="70" y="24"/>
                  </a:lnTo>
                  <a:lnTo>
                    <a:pt x="62" y="34"/>
                  </a:lnTo>
                  <a:lnTo>
                    <a:pt x="54" y="46"/>
                  </a:lnTo>
                  <a:lnTo>
                    <a:pt x="54" y="46"/>
                  </a:lnTo>
                  <a:lnTo>
                    <a:pt x="48" y="60"/>
                  </a:lnTo>
                  <a:lnTo>
                    <a:pt x="44" y="76"/>
                  </a:lnTo>
                  <a:lnTo>
                    <a:pt x="40" y="92"/>
                  </a:lnTo>
                  <a:lnTo>
                    <a:pt x="40" y="112"/>
                  </a:lnTo>
                  <a:lnTo>
                    <a:pt x="40" y="112"/>
                  </a:lnTo>
                  <a:lnTo>
                    <a:pt x="42" y="130"/>
                  </a:lnTo>
                  <a:lnTo>
                    <a:pt x="46" y="148"/>
                  </a:lnTo>
                  <a:lnTo>
                    <a:pt x="52" y="162"/>
                  </a:lnTo>
                  <a:lnTo>
                    <a:pt x="58" y="176"/>
                  </a:lnTo>
                  <a:lnTo>
                    <a:pt x="58" y="176"/>
                  </a:lnTo>
                  <a:lnTo>
                    <a:pt x="68" y="188"/>
                  </a:lnTo>
                  <a:lnTo>
                    <a:pt x="78" y="196"/>
                  </a:lnTo>
                  <a:lnTo>
                    <a:pt x="90" y="200"/>
                  </a:lnTo>
                  <a:lnTo>
                    <a:pt x="102" y="200"/>
                  </a:lnTo>
                  <a:lnTo>
                    <a:pt x="102" y="200"/>
                  </a:lnTo>
                  <a:lnTo>
                    <a:pt x="116" y="198"/>
                  </a:lnTo>
                  <a:lnTo>
                    <a:pt x="126" y="192"/>
                  </a:lnTo>
                  <a:lnTo>
                    <a:pt x="136" y="184"/>
                  </a:lnTo>
                  <a:lnTo>
                    <a:pt x="144" y="172"/>
                  </a:lnTo>
                  <a:lnTo>
                    <a:pt x="144" y="172"/>
                  </a:lnTo>
                  <a:lnTo>
                    <a:pt x="150" y="158"/>
                  </a:lnTo>
                  <a:lnTo>
                    <a:pt x="154" y="142"/>
                  </a:lnTo>
                  <a:lnTo>
                    <a:pt x="158" y="126"/>
                  </a:lnTo>
                  <a:lnTo>
                    <a:pt x="158" y="106"/>
                  </a:lnTo>
                  <a:lnTo>
                    <a:pt x="158" y="106"/>
                  </a:lnTo>
                  <a:lnTo>
                    <a:pt x="154" y="82"/>
                  </a:lnTo>
                  <a:lnTo>
                    <a:pt x="148" y="60"/>
                  </a:lnTo>
                  <a:lnTo>
                    <a:pt x="148" y="60"/>
                  </a:lnTo>
                  <a:lnTo>
                    <a:pt x="140" y="42"/>
                  </a:lnTo>
                  <a:lnTo>
                    <a:pt x="128" y="28"/>
                  </a:lnTo>
                  <a:lnTo>
                    <a:pt x="128" y="28"/>
                  </a:lnTo>
                  <a:lnTo>
                    <a:pt x="122" y="22"/>
                  </a:lnTo>
                  <a:lnTo>
                    <a:pt x="114" y="20"/>
                  </a:lnTo>
                  <a:lnTo>
                    <a:pt x="106" y="16"/>
                  </a:lnTo>
                  <a:lnTo>
                    <a:pt x="96" y="16"/>
                  </a:lnTo>
                  <a:lnTo>
                    <a:pt x="96" y="16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12" name="Freeform 11"/>
            <p:cNvSpPr>
              <a:spLocks/>
            </p:cNvSpPr>
            <p:nvPr userDrawn="1"/>
          </p:nvSpPr>
          <p:spPr bwMode="auto">
            <a:xfrm>
              <a:off x="1007" y="1550"/>
              <a:ext cx="128" cy="254"/>
            </a:xfrm>
            <a:custGeom>
              <a:avLst/>
              <a:gdLst>
                <a:gd name="T0" fmla="*/ 60 w 128"/>
                <a:gd name="T1" fmla="*/ 0 h 254"/>
                <a:gd name="T2" fmla="*/ 60 w 128"/>
                <a:gd name="T3" fmla="*/ 42 h 254"/>
                <a:gd name="T4" fmla="*/ 122 w 128"/>
                <a:gd name="T5" fmla="*/ 42 h 254"/>
                <a:gd name="T6" fmla="*/ 106 w 128"/>
                <a:gd name="T7" fmla="*/ 60 h 254"/>
                <a:gd name="T8" fmla="*/ 58 w 128"/>
                <a:gd name="T9" fmla="*/ 60 h 254"/>
                <a:gd name="T10" fmla="*/ 58 w 128"/>
                <a:gd name="T11" fmla="*/ 188 h 254"/>
                <a:gd name="T12" fmla="*/ 58 w 128"/>
                <a:gd name="T13" fmla="*/ 188 h 254"/>
                <a:gd name="T14" fmla="*/ 58 w 128"/>
                <a:gd name="T15" fmla="*/ 200 h 254"/>
                <a:gd name="T16" fmla="*/ 60 w 128"/>
                <a:gd name="T17" fmla="*/ 208 h 254"/>
                <a:gd name="T18" fmla="*/ 64 w 128"/>
                <a:gd name="T19" fmla="*/ 216 h 254"/>
                <a:gd name="T20" fmla="*/ 68 w 128"/>
                <a:gd name="T21" fmla="*/ 224 h 254"/>
                <a:gd name="T22" fmla="*/ 74 w 128"/>
                <a:gd name="T23" fmla="*/ 228 h 254"/>
                <a:gd name="T24" fmla="*/ 82 w 128"/>
                <a:gd name="T25" fmla="*/ 232 h 254"/>
                <a:gd name="T26" fmla="*/ 90 w 128"/>
                <a:gd name="T27" fmla="*/ 234 h 254"/>
                <a:gd name="T28" fmla="*/ 100 w 128"/>
                <a:gd name="T29" fmla="*/ 236 h 254"/>
                <a:gd name="T30" fmla="*/ 100 w 128"/>
                <a:gd name="T31" fmla="*/ 236 h 254"/>
                <a:gd name="T32" fmla="*/ 110 w 128"/>
                <a:gd name="T33" fmla="*/ 234 h 254"/>
                <a:gd name="T34" fmla="*/ 116 w 128"/>
                <a:gd name="T35" fmla="*/ 232 h 254"/>
                <a:gd name="T36" fmla="*/ 116 w 128"/>
                <a:gd name="T37" fmla="*/ 232 h 254"/>
                <a:gd name="T38" fmla="*/ 128 w 128"/>
                <a:gd name="T39" fmla="*/ 224 h 254"/>
                <a:gd name="T40" fmla="*/ 128 w 128"/>
                <a:gd name="T41" fmla="*/ 224 h 254"/>
                <a:gd name="T42" fmla="*/ 128 w 128"/>
                <a:gd name="T43" fmla="*/ 228 h 254"/>
                <a:gd name="T44" fmla="*/ 126 w 128"/>
                <a:gd name="T45" fmla="*/ 234 h 254"/>
                <a:gd name="T46" fmla="*/ 114 w 128"/>
                <a:gd name="T47" fmla="*/ 244 h 254"/>
                <a:gd name="T48" fmla="*/ 114 w 128"/>
                <a:gd name="T49" fmla="*/ 244 h 254"/>
                <a:gd name="T50" fmla="*/ 108 w 128"/>
                <a:gd name="T51" fmla="*/ 248 h 254"/>
                <a:gd name="T52" fmla="*/ 100 w 128"/>
                <a:gd name="T53" fmla="*/ 252 h 254"/>
                <a:gd name="T54" fmla="*/ 92 w 128"/>
                <a:gd name="T55" fmla="*/ 254 h 254"/>
                <a:gd name="T56" fmla="*/ 82 w 128"/>
                <a:gd name="T57" fmla="*/ 254 h 254"/>
                <a:gd name="T58" fmla="*/ 82 w 128"/>
                <a:gd name="T59" fmla="*/ 254 h 254"/>
                <a:gd name="T60" fmla="*/ 70 w 128"/>
                <a:gd name="T61" fmla="*/ 254 h 254"/>
                <a:gd name="T62" fmla="*/ 58 w 128"/>
                <a:gd name="T63" fmla="*/ 250 h 254"/>
                <a:gd name="T64" fmla="*/ 46 w 128"/>
                <a:gd name="T65" fmla="*/ 244 h 254"/>
                <a:gd name="T66" fmla="*/ 38 w 128"/>
                <a:gd name="T67" fmla="*/ 236 h 254"/>
                <a:gd name="T68" fmla="*/ 38 w 128"/>
                <a:gd name="T69" fmla="*/ 236 h 254"/>
                <a:gd name="T70" fmla="*/ 30 w 128"/>
                <a:gd name="T71" fmla="*/ 228 h 254"/>
                <a:gd name="T72" fmla="*/ 24 w 128"/>
                <a:gd name="T73" fmla="*/ 216 h 254"/>
                <a:gd name="T74" fmla="*/ 20 w 128"/>
                <a:gd name="T75" fmla="*/ 204 h 254"/>
                <a:gd name="T76" fmla="*/ 20 w 128"/>
                <a:gd name="T77" fmla="*/ 188 h 254"/>
                <a:gd name="T78" fmla="*/ 20 w 128"/>
                <a:gd name="T79" fmla="*/ 60 h 254"/>
                <a:gd name="T80" fmla="*/ 0 w 128"/>
                <a:gd name="T81" fmla="*/ 60 h 254"/>
                <a:gd name="T82" fmla="*/ 60 w 128"/>
                <a:gd name="T83" fmla="*/ 0 h 254"/>
                <a:gd name="T84" fmla="*/ 60 w 128"/>
                <a:gd name="T85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8" h="254">
                  <a:moveTo>
                    <a:pt x="60" y="0"/>
                  </a:moveTo>
                  <a:lnTo>
                    <a:pt x="60" y="42"/>
                  </a:lnTo>
                  <a:lnTo>
                    <a:pt x="122" y="42"/>
                  </a:lnTo>
                  <a:lnTo>
                    <a:pt x="106" y="60"/>
                  </a:lnTo>
                  <a:lnTo>
                    <a:pt x="58" y="60"/>
                  </a:lnTo>
                  <a:lnTo>
                    <a:pt x="58" y="188"/>
                  </a:lnTo>
                  <a:lnTo>
                    <a:pt x="58" y="188"/>
                  </a:lnTo>
                  <a:lnTo>
                    <a:pt x="58" y="200"/>
                  </a:lnTo>
                  <a:lnTo>
                    <a:pt x="60" y="208"/>
                  </a:lnTo>
                  <a:lnTo>
                    <a:pt x="64" y="216"/>
                  </a:lnTo>
                  <a:lnTo>
                    <a:pt x="68" y="224"/>
                  </a:lnTo>
                  <a:lnTo>
                    <a:pt x="74" y="228"/>
                  </a:lnTo>
                  <a:lnTo>
                    <a:pt x="82" y="232"/>
                  </a:lnTo>
                  <a:lnTo>
                    <a:pt x="90" y="234"/>
                  </a:lnTo>
                  <a:lnTo>
                    <a:pt x="100" y="236"/>
                  </a:lnTo>
                  <a:lnTo>
                    <a:pt x="100" y="236"/>
                  </a:lnTo>
                  <a:lnTo>
                    <a:pt x="110" y="234"/>
                  </a:lnTo>
                  <a:lnTo>
                    <a:pt x="116" y="232"/>
                  </a:lnTo>
                  <a:lnTo>
                    <a:pt x="116" y="232"/>
                  </a:lnTo>
                  <a:lnTo>
                    <a:pt x="128" y="224"/>
                  </a:lnTo>
                  <a:lnTo>
                    <a:pt x="128" y="224"/>
                  </a:lnTo>
                  <a:lnTo>
                    <a:pt x="128" y="228"/>
                  </a:lnTo>
                  <a:lnTo>
                    <a:pt x="126" y="234"/>
                  </a:lnTo>
                  <a:lnTo>
                    <a:pt x="114" y="244"/>
                  </a:lnTo>
                  <a:lnTo>
                    <a:pt x="114" y="244"/>
                  </a:lnTo>
                  <a:lnTo>
                    <a:pt x="108" y="248"/>
                  </a:lnTo>
                  <a:lnTo>
                    <a:pt x="100" y="252"/>
                  </a:lnTo>
                  <a:lnTo>
                    <a:pt x="92" y="254"/>
                  </a:lnTo>
                  <a:lnTo>
                    <a:pt x="82" y="254"/>
                  </a:lnTo>
                  <a:lnTo>
                    <a:pt x="82" y="254"/>
                  </a:lnTo>
                  <a:lnTo>
                    <a:pt x="70" y="254"/>
                  </a:lnTo>
                  <a:lnTo>
                    <a:pt x="58" y="250"/>
                  </a:lnTo>
                  <a:lnTo>
                    <a:pt x="46" y="244"/>
                  </a:lnTo>
                  <a:lnTo>
                    <a:pt x="38" y="236"/>
                  </a:lnTo>
                  <a:lnTo>
                    <a:pt x="38" y="236"/>
                  </a:lnTo>
                  <a:lnTo>
                    <a:pt x="30" y="228"/>
                  </a:lnTo>
                  <a:lnTo>
                    <a:pt x="24" y="216"/>
                  </a:lnTo>
                  <a:lnTo>
                    <a:pt x="20" y="204"/>
                  </a:lnTo>
                  <a:lnTo>
                    <a:pt x="20" y="188"/>
                  </a:lnTo>
                  <a:lnTo>
                    <a:pt x="20" y="60"/>
                  </a:lnTo>
                  <a:lnTo>
                    <a:pt x="0" y="60"/>
                  </a:lnTo>
                  <a:lnTo>
                    <a:pt x="60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>
              <a:off x="1149" y="1488"/>
              <a:ext cx="204" cy="312"/>
            </a:xfrm>
            <a:custGeom>
              <a:avLst/>
              <a:gdLst>
                <a:gd name="T0" fmla="*/ 124 w 204"/>
                <a:gd name="T1" fmla="*/ 98 h 312"/>
                <a:gd name="T2" fmla="*/ 150 w 204"/>
                <a:gd name="T3" fmla="*/ 102 h 312"/>
                <a:gd name="T4" fmla="*/ 172 w 204"/>
                <a:gd name="T5" fmla="*/ 114 h 312"/>
                <a:gd name="T6" fmla="*/ 180 w 204"/>
                <a:gd name="T7" fmla="*/ 124 h 312"/>
                <a:gd name="T8" fmla="*/ 190 w 204"/>
                <a:gd name="T9" fmla="*/ 146 h 312"/>
                <a:gd name="T10" fmla="*/ 192 w 204"/>
                <a:gd name="T11" fmla="*/ 296 h 312"/>
                <a:gd name="T12" fmla="*/ 192 w 204"/>
                <a:gd name="T13" fmla="*/ 302 h 312"/>
                <a:gd name="T14" fmla="*/ 194 w 204"/>
                <a:gd name="T15" fmla="*/ 306 h 312"/>
                <a:gd name="T16" fmla="*/ 140 w 204"/>
                <a:gd name="T17" fmla="*/ 312 h 312"/>
                <a:gd name="T18" fmla="*/ 146 w 204"/>
                <a:gd name="T19" fmla="*/ 308 h 312"/>
                <a:gd name="T20" fmla="*/ 152 w 204"/>
                <a:gd name="T21" fmla="*/ 300 h 312"/>
                <a:gd name="T22" fmla="*/ 152 w 204"/>
                <a:gd name="T23" fmla="*/ 176 h 312"/>
                <a:gd name="T24" fmla="*/ 152 w 204"/>
                <a:gd name="T25" fmla="*/ 164 h 312"/>
                <a:gd name="T26" fmla="*/ 146 w 204"/>
                <a:gd name="T27" fmla="*/ 146 h 312"/>
                <a:gd name="T28" fmla="*/ 142 w 204"/>
                <a:gd name="T29" fmla="*/ 138 h 312"/>
                <a:gd name="T30" fmla="*/ 126 w 204"/>
                <a:gd name="T31" fmla="*/ 128 h 312"/>
                <a:gd name="T32" fmla="*/ 104 w 204"/>
                <a:gd name="T33" fmla="*/ 124 h 312"/>
                <a:gd name="T34" fmla="*/ 90 w 204"/>
                <a:gd name="T35" fmla="*/ 126 h 312"/>
                <a:gd name="T36" fmla="*/ 76 w 204"/>
                <a:gd name="T37" fmla="*/ 132 h 312"/>
                <a:gd name="T38" fmla="*/ 54 w 204"/>
                <a:gd name="T39" fmla="*/ 148 h 312"/>
                <a:gd name="T40" fmla="*/ 54 w 204"/>
                <a:gd name="T41" fmla="*/ 296 h 312"/>
                <a:gd name="T42" fmla="*/ 58 w 204"/>
                <a:gd name="T43" fmla="*/ 304 h 312"/>
                <a:gd name="T44" fmla="*/ 62 w 204"/>
                <a:gd name="T45" fmla="*/ 308 h 312"/>
                <a:gd name="T46" fmla="*/ 4 w 204"/>
                <a:gd name="T47" fmla="*/ 312 h 312"/>
                <a:gd name="T48" fmla="*/ 8 w 204"/>
                <a:gd name="T49" fmla="*/ 308 h 312"/>
                <a:gd name="T50" fmla="*/ 14 w 204"/>
                <a:gd name="T51" fmla="*/ 300 h 312"/>
                <a:gd name="T52" fmla="*/ 14 w 204"/>
                <a:gd name="T53" fmla="*/ 28 h 312"/>
                <a:gd name="T54" fmla="*/ 14 w 204"/>
                <a:gd name="T55" fmla="*/ 22 h 312"/>
                <a:gd name="T56" fmla="*/ 12 w 204"/>
                <a:gd name="T57" fmla="*/ 16 h 312"/>
                <a:gd name="T58" fmla="*/ 54 w 204"/>
                <a:gd name="T59" fmla="*/ 0 h 312"/>
                <a:gd name="T60" fmla="*/ 54 w 204"/>
                <a:gd name="T61" fmla="*/ 130 h 312"/>
                <a:gd name="T62" fmla="*/ 90 w 204"/>
                <a:gd name="T63" fmla="*/ 106 h 312"/>
                <a:gd name="T64" fmla="*/ 124 w 204"/>
                <a:gd name="T65" fmla="*/ 98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4" h="312">
                  <a:moveTo>
                    <a:pt x="124" y="98"/>
                  </a:moveTo>
                  <a:lnTo>
                    <a:pt x="124" y="98"/>
                  </a:lnTo>
                  <a:lnTo>
                    <a:pt x="136" y="98"/>
                  </a:lnTo>
                  <a:lnTo>
                    <a:pt x="150" y="102"/>
                  </a:lnTo>
                  <a:lnTo>
                    <a:pt x="162" y="108"/>
                  </a:lnTo>
                  <a:lnTo>
                    <a:pt x="172" y="114"/>
                  </a:lnTo>
                  <a:lnTo>
                    <a:pt x="172" y="114"/>
                  </a:lnTo>
                  <a:lnTo>
                    <a:pt x="180" y="124"/>
                  </a:lnTo>
                  <a:lnTo>
                    <a:pt x="186" y="134"/>
                  </a:lnTo>
                  <a:lnTo>
                    <a:pt x="190" y="146"/>
                  </a:lnTo>
                  <a:lnTo>
                    <a:pt x="192" y="160"/>
                  </a:lnTo>
                  <a:lnTo>
                    <a:pt x="192" y="296"/>
                  </a:lnTo>
                  <a:lnTo>
                    <a:pt x="192" y="296"/>
                  </a:lnTo>
                  <a:lnTo>
                    <a:pt x="192" y="302"/>
                  </a:lnTo>
                  <a:lnTo>
                    <a:pt x="194" y="306"/>
                  </a:lnTo>
                  <a:lnTo>
                    <a:pt x="194" y="306"/>
                  </a:lnTo>
                  <a:lnTo>
                    <a:pt x="204" y="312"/>
                  </a:lnTo>
                  <a:lnTo>
                    <a:pt x="140" y="312"/>
                  </a:lnTo>
                  <a:lnTo>
                    <a:pt x="140" y="312"/>
                  </a:lnTo>
                  <a:lnTo>
                    <a:pt x="146" y="308"/>
                  </a:lnTo>
                  <a:lnTo>
                    <a:pt x="150" y="304"/>
                  </a:lnTo>
                  <a:lnTo>
                    <a:pt x="152" y="300"/>
                  </a:lnTo>
                  <a:lnTo>
                    <a:pt x="152" y="296"/>
                  </a:lnTo>
                  <a:lnTo>
                    <a:pt x="152" y="176"/>
                  </a:lnTo>
                  <a:lnTo>
                    <a:pt x="152" y="176"/>
                  </a:lnTo>
                  <a:lnTo>
                    <a:pt x="152" y="164"/>
                  </a:lnTo>
                  <a:lnTo>
                    <a:pt x="150" y="154"/>
                  </a:lnTo>
                  <a:lnTo>
                    <a:pt x="146" y="146"/>
                  </a:lnTo>
                  <a:lnTo>
                    <a:pt x="142" y="138"/>
                  </a:lnTo>
                  <a:lnTo>
                    <a:pt x="142" y="138"/>
                  </a:lnTo>
                  <a:lnTo>
                    <a:pt x="134" y="132"/>
                  </a:lnTo>
                  <a:lnTo>
                    <a:pt x="126" y="128"/>
                  </a:lnTo>
                  <a:lnTo>
                    <a:pt x="116" y="126"/>
                  </a:lnTo>
                  <a:lnTo>
                    <a:pt x="104" y="124"/>
                  </a:lnTo>
                  <a:lnTo>
                    <a:pt x="104" y="124"/>
                  </a:lnTo>
                  <a:lnTo>
                    <a:pt x="90" y="126"/>
                  </a:lnTo>
                  <a:lnTo>
                    <a:pt x="76" y="132"/>
                  </a:lnTo>
                  <a:lnTo>
                    <a:pt x="76" y="132"/>
                  </a:lnTo>
                  <a:lnTo>
                    <a:pt x="64" y="138"/>
                  </a:lnTo>
                  <a:lnTo>
                    <a:pt x="54" y="148"/>
                  </a:lnTo>
                  <a:lnTo>
                    <a:pt x="54" y="296"/>
                  </a:lnTo>
                  <a:lnTo>
                    <a:pt x="54" y="296"/>
                  </a:lnTo>
                  <a:lnTo>
                    <a:pt x="56" y="300"/>
                  </a:lnTo>
                  <a:lnTo>
                    <a:pt x="58" y="304"/>
                  </a:lnTo>
                  <a:lnTo>
                    <a:pt x="58" y="304"/>
                  </a:lnTo>
                  <a:lnTo>
                    <a:pt x="62" y="308"/>
                  </a:lnTo>
                  <a:lnTo>
                    <a:pt x="68" y="312"/>
                  </a:lnTo>
                  <a:lnTo>
                    <a:pt x="4" y="312"/>
                  </a:lnTo>
                  <a:lnTo>
                    <a:pt x="4" y="312"/>
                  </a:lnTo>
                  <a:lnTo>
                    <a:pt x="8" y="308"/>
                  </a:lnTo>
                  <a:lnTo>
                    <a:pt x="12" y="304"/>
                  </a:lnTo>
                  <a:lnTo>
                    <a:pt x="14" y="300"/>
                  </a:lnTo>
                  <a:lnTo>
                    <a:pt x="14" y="296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4" y="22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0" y="10"/>
                  </a:lnTo>
                  <a:lnTo>
                    <a:pt x="54" y="0"/>
                  </a:lnTo>
                  <a:lnTo>
                    <a:pt x="54" y="130"/>
                  </a:lnTo>
                  <a:lnTo>
                    <a:pt x="54" y="130"/>
                  </a:lnTo>
                  <a:lnTo>
                    <a:pt x="72" y="116"/>
                  </a:lnTo>
                  <a:lnTo>
                    <a:pt x="90" y="106"/>
                  </a:lnTo>
                  <a:lnTo>
                    <a:pt x="108" y="100"/>
                  </a:lnTo>
                  <a:lnTo>
                    <a:pt x="124" y="98"/>
                  </a:lnTo>
                  <a:lnTo>
                    <a:pt x="124" y="98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14" name="Freeform 13"/>
            <p:cNvSpPr>
              <a:spLocks/>
            </p:cNvSpPr>
            <p:nvPr userDrawn="1"/>
          </p:nvSpPr>
          <p:spPr bwMode="auto">
            <a:xfrm>
              <a:off x="1557" y="1586"/>
              <a:ext cx="334" cy="214"/>
            </a:xfrm>
            <a:custGeom>
              <a:avLst/>
              <a:gdLst>
                <a:gd name="T0" fmla="*/ 256 w 334"/>
                <a:gd name="T1" fmla="*/ 0 h 214"/>
                <a:gd name="T2" fmla="*/ 280 w 334"/>
                <a:gd name="T3" fmla="*/ 4 h 214"/>
                <a:gd name="T4" fmla="*/ 302 w 334"/>
                <a:gd name="T5" fmla="*/ 16 h 214"/>
                <a:gd name="T6" fmla="*/ 312 w 334"/>
                <a:gd name="T7" fmla="*/ 26 h 214"/>
                <a:gd name="T8" fmla="*/ 322 w 334"/>
                <a:gd name="T9" fmla="*/ 48 h 214"/>
                <a:gd name="T10" fmla="*/ 322 w 334"/>
                <a:gd name="T11" fmla="*/ 198 h 214"/>
                <a:gd name="T12" fmla="*/ 324 w 334"/>
                <a:gd name="T13" fmla="*/ 202 h 214"/>
                <a:gd name="T14" fmla="*/ 326 w 334"/>
                <a:gd name="T15" fmla="*/ 206 h 214"/>
                <a:gd name="T16" fmla="*/ 272 w 334"/>
                <a:gd name="T17" fmla="*/ 214 h 214"/>
                <a:gd name="T18" fmla="*/ 276 w 334"/>
                <a:gd name="T19" fmla="*/ 210 h 214"/>
                <a:gd name="T20" fmla="*/ 284 w 334"/>
                <a:gd name="T21" fmla="*/ 202 h 214"/>
                <a:gd name="T22" fmla="*/ 284 w 334"/>
                <a:gd name="T23" fmla="*/ 76 h 214"/>
                <a:gd name="T24" fmla="*/ 284 w 334"/>
                <a:gd name="T25" fmla="*/ 64 h 214"/>
                <a:gd name="T26" fmla="*/ 278 w 334"/>
                <a:gd name="T27" fmla="*/ 46 h 214"/>
                <a:gd name="T28" fmla="*/ 272 w 334"/>
                <a:gd name="T29" fmla="*/ 40 h 214"/>
                <a:gd name="T30" fmla="*/ 258 w 334"/>
                <a:gd name="T31" fmla="*/ 30 h 214"/>
                <a:gd name="T32" fmla="*/ 236 w 334"/>
                <a:gd name="T33" fmla="*/ 26 h 214"/>
                <a:gd name="T34" fmla="*/ 222 w 334"/>
                <a:gd name="T35" fmla="*/ 28 h 214"/>
                <a:gd name="T36" fmla="*/ 198 w 334"/>
                <a:gd name="T37" fmla="*/ 42 h 214"/>
                <a:gd name="T38" fmla="*/ 188 w 334"/>
                <a:gd name="T39" fmla="*/ 54 h 214"/>
                <a:gd name="T40" fmla="*/ 188 w 334"/>
                <a:gd name="T41" fmla="*/ 198 h 214"/>
                <a:gd name="T42" fmla="*/ 190 w 334"/>
                <a:gd name="T43" fmla="*/ 202 h 214"/>
                <a:gd name="T44" fmla="*/ 192 w 334"/>
                <a:gd name="T45" fmla="*/ 206 h 214"/>
                <a:gd name="T46" fmla="*/ 136 w 334"/>
                <a:gd name="T47" fmla="*/ 214 h 214"/>
                <a:gd name="T48" fmla="*/ 142 w 334"/>
                <a:gd name="T49" fmla="*/ 210 h 214"/>
                <a:gd name="T50" fmla="*/ 148 w 334"/>
                <a:gd name="T51" fmla="*/ 202 h 214"/>
                <a:gd name="T52" fmla="*/ 148 w 334"/>
                <a:gd name="T53" fmla="*/ 74 h 214"/>
                <a:gd name="T54" fmla="*/ 148 w 334"/>
                <a:gd name="T55" fmla="*/ 62 h 214"/>
                <a:gd name="T56" fmla="*/ 142 w 334"/>
                <a:gd name="T57" fmla="*/ 44 h 214"/>
                <a:gd name="T58" fmla="*/ 130 w 334"/>
                <a:gd name="T59" fmla="*/ 32 h 214"/>
                <a:gd name="T60" fmla="*/ 112 w 334"/>
                <a:gd name="T61" fmla="*/ 26 h 214"/>
                <a:gd name="T62" fmla="*/ 102 w 334"/>
                <a:gd name="T63" fmla="*/ 26 h 214"/>
                <a:gd name="T64" fmla="*/ 76 w 334"/>
                <a:gd name="T65" fmla="*/ 32 h 214"/>
                <a:gd name="T66" fmla="*/ 56 w 334"/>
                <a:gd name="T67" fmla="*/ 48 h 214"/>
                <a:gd name="T68" fmla="*/ 56 w 334"/>
                <a:gd name="T69" fmla="*/ 198 h 214"/>
                <a:gd name="T70" fmla="*/ 58 w 334"/>
                <a:gd name="T71" fmla="*/ 206 h 214"/>
                <a:gd name="T72" fmla="*/ 68 w 334"/>
                <a:gd name="T73" fmla="*/ 214 h 214"/>
                <a:gd name="T74" fmla="*/ 4 w 334"/>
                <a:gd name="T75" fmla="*/ 214 h 214"/>
                <a:gd name="T76" fmla="*/ 14 w 334"/>
                <a:gd name="T77" fmla="*/ 206 h 214"/>
                <a:gd name="T78" fmla="*/ 16 w 334"/>
                <a:gd name="T79" fmla="*/ 198 h 214"/>
                <a:gd name="T80" fmla="*/ 16 w 334"/>
                <a:gd name="T81" fmla="*/ 28 h 214"/>
                <a:gd name="T82" fmla="*/ 12 w 334"/>
                <a:gd name="T83" fmla="*/ 16 h 214"/>
                <a:gd name="T84" fmla="*/ 6 w 334"/>
                <a:gd name="T85" fmla="*/ 12 h 214"/>
                <a:gd name="T86" fmla="*/ 56 w 334"/>
                <a:gd name="T87" fmla="*/ 0 h 214"/>
                <a:gd name="T88" fmla="*/ 56 w 334"/>
                <a:gd name="T89" fmla="*/ 30 h 214"/>
                <a:gd name="T90" fmla="*/ 86 w 334"/>
                <a:gd name="T91" fmla="*/ 10 h 214"/>
                <a:gd name="T92" fmla="*/ 94 w 334"/>
                <a:gd name="T93" fmla="*/ 6 h 214"/>
                <a:gd name="T94" fmla="*/ 112 w 334"/>
                <a:gd name="T95" fmla="*/ 0 h 214"/>
                <a:gd name="T96" fmla="*/ 122 w 334"/>
                <a:gd name="T97" fmla="*/ 0 h 214"/>
                <a:gd name="T98" fmla="*/ 142 w 334"/>
                <a:gd name="T99" fmla="*/ 2 h 214"/>
                <a:gd name="T100" fmla="*/ 160 w 334"/>
                <a:gd name="T101" fmla="*/ 10 h 214"/>
                <a:gd name="T102" fmla="*/ 168 w 334"/>
                <a:gd name="T103" fmla="*/ 16 h 214"/>
                <a:gd name="T104" fmla="*/ 180 w 334"/>
                <a:gd name="T105" fmla="*/ 30 h 214"/>
                <a:gd name="T106" fmla="*/ 184 w 334"/>
                <a:gd name="T107" fmla="*/ 40 h 214"/>
                <a:gd name="T108" fmla="*/ 216 w 334"/>
                <a:gd name="T109" fmla="*/ 12 h 214"/>
                <a:gd name="T110" fmla="*/ 226 w 334"/>
                <a:gd name="T111" fmla="*/ 6 h 214"/>
                <a:gd name="T112" fmla="*/ 246 w 334"/>
                <a:gd name="T113" fmla="*/ 0 h 214"/>
                <a:gd name="T114" fmla="*/ 256 w 334"/>
                <a:gd name="T115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34" h="214">
                  <a:moveTo>
                    <a:pt x="256" y="0"/>
                  </a:moveTo>
                  <a:lnTo>
                    <a:pt x="256" y="0"/>
                  </a:lnTo>
                  <a:lnTo>
                    <a:pt x="268" y="0"/>
                  </a:lnTo>
                  <a:lnTo>
                    <a:pt x="280" y="4"/>
                  </a:lnTo>
                  <a:lnTo>
                    <a:pt x="292" y="10"/>
                  </a:lnTo>
                  <a:lnTo>
                    <a:pt x="302" y="16"/>
                  </a:lnTo>
                  <a:lnTo>
                    <a:pt x="302" y="16"/>
                  </a:lnTo>
                  <a:lnTo>
                    <a:pt x="312" y="26"/>
                  </a:lnTo>
                  <a:lnTo>
                    <a:pt x="318" y="36"/>
                  </a:lnTo>
                  <a:lnTo>
                    <a:pt x="322" y="48"/>
                  </a:lnTo>
                  <a:lnTo>
                    <a:pt x="322" y="62"/>
                  </a:lnTo>
                  <a:lnTo>
                    <a:pt x="322" y="198"/>
                  </a:lnTo>
                  <a:lnTo>
                    <a:pt x="322" y="198"/>
                  </a:lnTo>
                  <a:lnTo>
                    <a:pt x="324" y="202"/>
                  </a:lnTo>
                  <a:lnTo>
                    <a:pt x="326" y="206"/>
                  </a:lnTo>
                  <a:lnTo>
                    <a:pt x="326" y="206"/>
                  </a:lnTo>
                  <a:lnTo>
                    <a:pt x="334" y="214"/>
                  </a:lnTo>
                  <a:lnTo>
                    <a:pt x="272" y="214"/>
                  </a:lnTo>
                  <a:lnTo>
                    <a:pt x="272" y="214"/>
                  </a:lnTo>
                  <a:lnTo>
                    <a:pt x="276" y="210"/>
                  </a:lnTo>
                  <a:lnTo>
                    <a:pt x="280" y="206"/>
                  </a:lnTo>
                  <a:lnTo>
                    <a:pt x="284" y="202"/>
                  </a:lnTo>
                  <a:lnTo>
                    <a:pt x="284" y="198"/>
                  </a:lnTo>
                  <a:lnTo>
                    <a:pt x="284" y="76"/>
                  </a:lnTo>
                  <a:lnTo>
                    <a:pt x="284" y="76"/>
                  </a:lnTo>
                  <a:lnTo>
                    <a:pt x="284" y="64"/>
                  </a:lnTo>
                  <a:lnTo>
                    <a:pt x="282" y="56"/>
                  </a:lnTo>
                  <a:lnTo>
                    <a:pt x="278" y="46"/>
                  </a:lnTo>
                  <a:lnTo>
                    <a:pt x="272" y="40"/>
                  </a:lnTo>
                  <a:lnTo>
                    <a:pt x="272" y="40"/>
                  </a:lnTo>
                  <a:lnTo>
                    <a:pt x="266" y="34"/>
                  </a:lnTo>
                  <a:lnTo>
                    <a:pt x="258" y="30"/>
                  </a:lnTo>
                  <a:lnTo>
                    <a:pt x="248" y="26"/>
                  </a:lnTo>
                  <a:lnTo>
                    <a:pt x="236" y="26"/>
                  </a:lnTo>
                  <a:lnTo>
                    <a:pt x="236" y="26"/>
                  </a:lnTo>
                  <a:lnTo>
                    <a:pt x="222" y="28"/>
                  </a:lnTo>
                  <a:lnTo>
                    <a:pt x="210" y="32"/>
                  </a:lnTo>
                  <a:lnTo>
                    <a:pt x="198" y="42"/>
                  </a:lnTo>
                  <a:lnTo>
                    <a:pt x="188" y="54"/>
                  </a:lnTo>
                  <a:lnTo>
                    <a:pt x="188" y="54"/>
                  </a:lnTo>
                  <a:lnTo>
                    <a:pt x="188" y="60"/>
                  </a:lnTo>
                  <a:lnTo>
                    <a:pt x="188" y="198"/>
                  </a:lnTo>
                  <a:lnTo>
                    <a:pt x="188" y="198"/>
                  </a:lnTo>
                  <a:lnTo>
                    <a:pt x="190" y="202"/>
                  </a:lnTo>
                  <a:lnTo>
                    <a:pt x="192" y="206"/>
                  </a:lnTo>
                  <a:lnTo>
                    <a:pt x="192" y="206"/>
                  </a:lnTo>
                  <a:lnTo>
                    <a:pt x="200" y="214"/>
                  </a:lnTo>
                  <a:lnTo>
                    <a:pt x="136" y="214"/>
                  </a:lnTo>
                  <a:lnTo>
                    <a:pt x="136" y="214"/>
                  </a:lnTo>
                  <a:lnTo>
                    <a:pt x="142" y="210"/>
                  </a:lnTo>
                  <a:lnTo>
                    <a:pt x="146" y="206"/>
                  </a:lnTo>
                  <a:lnTo>
                    <a:pt x="148" y="202"/>
                  </a:lnTo>
                  <a:lnTo>
                    <a:pt x="148" y="198"/>
                  </a:lnTo>
                  <a:lnTo>
                    <a:pt x="148" y="74"/>
                  </a:lnTo>
                  <a:lnTo>
                    <a:pt x="148" y="74"/>
                  </a:lnTo>
                  <a:lnTo>
                    <a:pt x="148" y="62"/>
                  </a:lnTo>
                  <a:lnTo>
                    <a:pt x="146" y="52"/>
                  </a:lnTo>
                  <a:lnTo>
                    <a:pt x="142" y="44"/>
                  </a:lnTo>
                  <a:lnTo>
                    <a:pt x="136" y="38"/>
                  </a:lnTo>
                  <a:lnTo>
                    <a:pt x="130" y="32"/>
                  </a:lnTo>
                  <a:lnTo>
                    <a:pt x="122" y="28"/>
                  </a:lnTo>
                  <a:lnTo>
                    <a:pt x="112" y="26"/>
                  </a:lnTo>
                  <a:lnTo>
                    <a:pt x="102" y="26"/>
                  </a:lnTo>
                  <a:lnTo>
                    <a:pt x="102" y="26"/>
                  </a:lnTo>
                  <a:lnTo>
                    <a:pt x="88" y="28"/>
                  </a:lnTo>
                  <a:lnTo>
                    <a:pt x="76" y="32"/>
                  </a:lnTo>
                  <a:lnTo>
                    <a:pt x="66" y="38"/>
                  </a:lnTo>
                  <a:lnTo>
                    <a:pt x="56" y="48"/>
                  </a:lnTo>
                  <a:lnTo>
                    <a:pt x="56" y="198"/>
                  </a:lnTo>
                  <a:lnTo>
                    <a:pt x="56" y="198"/>
                  </a:lnTo>
                  <a:lnTo>
                    <a:pt x="56" y="202"/>
                  </a:lnTo>
                  <a:lnTo>
                    <a:pt x="58" y="206"/>
                  </a:lnTo>
                  <a:lnTo>
                    <a:pt x="58" y="206"/>
                  </a:lnTo>
                  <a:lnTo>
                    <a:pt x="68" y="214"/>
                  </a:lnTo>
                  <a:lnTo>
                    <a:pt x="4" y="214"/>
                  </a:lnTo>
                  <a:lnTo>
                    <a:pt x="4" y="214"/>
                  </a:lnTo>
                  <a:lnTo>
                    <a:pt x="10" y="210"/>
                  </a:lnTo>
                  <a:lnTo>
                    <a:pt x="14" y="206"/>
                  </a:lnTo>
                  <a:lnTo>
                    <a:pt x="16" y="202"/>
                  </a:lnTo>
                  <a:lnTo>
                    <a:pt x="16" y="198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16" y="22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6" y="12"/>
                  </a:lnTo>
                  <a:lnTo>
                    <a:pt x="0" y="10"/>
                  </a:lnTo>
                  <a:lnTo>
                    <a:pt x="56" y="0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70" y="20"/>
                  </a:lnTo>
                  <a:lnTo>
                    <a:pt x="86" y="10"/>
                  </a:lnTo>
                  <a:lnTo>
                    <a:pt x="86" y="10"/>
                  </a:lnTo>
                  <a:lnTo>
                    <a:pt x="94" y="6"/>
                  </a:lnTo>
                  <a:lnTo>
                    <a:pt x="102" y="2"/>
                  </a:lnTo>
                  <a:lnTo>
                    <a:pt x="112" y="0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32" y="0"/>
                  </a:lnTo>
                  <a:lnTo>
                    <a:pt x="142" y="2"/>
                  </a:lnTo>
                  <a:lnTo>
                    <a:pt x="150" y="6"/>
                  </a:lnTo>
                  <a:lnTo>
                    <a:pt x="160" y="10"/>
                  </a:lnTo>
                  <a:lnTo>
                    <a:pt x="160" y="10"/>
                  </a:lnTo>
                  <a:lnTo>
                    <a:pt x="168" y="16"/>
                  </a:lnTo>
                  <a:lnTo>
                    <a:pt x="174" y="22"/>
                  </a:lnTo>
                  <a:lnTo>
                    <a:pt x="180" y="30"/>
                  </a:lnTo>
                  <a:lnTo>
                    <a:pt x="184" y="40"/>
                  </a:lnTo>
                  <a:lnTo>
                    <a:pt x="184" y="40"/>
                  </a:lnTo>
                  <a:lnTo>
                    <a:pt x="198" y="24"/>
                  </a:lnTo>
                  <a:lnTo>
                    <a:pt x="216" y="12"/>
                  </a:lnTo>
                  <a:lnTo>
                    <a:pt x="216" y="12"/>
                  </a:lnTo>
                  <a:lnTo>
                    <a:pt x="226" y="6"/>
                  </a:lnTo>
                  <a:lnTo>
                    <a:pt x="236" y="2"/>
                  </a:lnTo>
                  <a:lnTo>
                    <a:pt x="246" y="0"/>
                  </a:lnTo>
                  <a:lnTo>
                    <a:pt x="256" y="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15" name="Freeform 14"/>
            <p:cNvSpPr>
              <a:spLocks/>
            </p:cNvSpPr>
            <p:nvPr userDrawn="1"/>
          </p:nvSpPr>
          <p:spPr bwMode="auto">
            <a:xfrm>
              <a:off x="2117" y="1550"/>
              <a:ext cx="130" cy="254"/>
            </a:xfrm>
            <a:custGeom>
              <a:avLst/>
              <a:gdLst>
                <a:gd name="T0" fmla="*/ 60 w 130"/>
                <a:gd name="T1" fmla="*/ 0 h 254"/>
                <a:gd name="T2" fmla="*/ 60 w 130"/>
                <a:gd name="T3" fmla="*/ 42 h 254"/>
                <a:gd name="T4" fmla="*/ 122 w 130"/>
                <a:gd name="T5" fmla="*/ 42 h 254"/>
                <a:gd name="T6" fmla="*/ 106 w 130"/>
                <a:gd name="T7" fmla="*/ 60 h 254"/>
                <a:gd name="T8" fmla="*/ 58 w 130"/>
                <a:gd name="T9" fmla="*/ 60 h 254"/>
                <a:gd name="T10" fmla="*/ 58 w 130"/>
                <a:gd name="T11" fmla="*/ 188 h 254"/>
                <a:gd name="T12" fmla="*/ 58 w 130"/>
                <a:gd name="T13" fmla="*/ 188 h 254"/>
                <a:gd name="T14" fmla="*/ 60 w 130"/>
                <a:gd name="T15" fmla="*/ 200 h 254"/>
                <a:gd name="T16" fmla="*/ 62 w 130"/>
                <a:gd name="T17" fmla="*/ 208 h 254"/>
                <a:gd name="T18" fmla="*/ 64 w 130"/>
                <a:gd name="T19" fmla="*/ 216 h 254"/>
                <a:gd name="T20" fmla="*/ 70 w 130"/>
                <a:gd name="T21" fmla="*/ 224 h 254"/>
                <a:gd name="T22" fmla="*/ 74 w 130"/>
                <a:gd name="T23" fmla="*/ 228 h 254"/>
                <a:gd name="T24" fmla="*/ 82 w 130"/>
                <a:gd name="T25" fmla="*/ 232 h 254"/>
                <a:gd name="T26" fmla="*/ 90 w 130"/>
                <a:gd name="T27" fmla="*/ 234 h 254"/>
                <a:gd name="T28" fmla="*/ 100 w 130"/>
                <a:gd name="T29" fmla="*/ 236 h 254"/>
                <a:gd name="T30" fmla="*/ 100 w 130"/>
                <a:gd name="T31" fmla="*/ 236 h 254"/>
                <a:gd name="T32" fmla="*/ 110 w 130"/>
                <a:gd name="T33" fmla="*/ 234 h 254"/>
                <a:gd name="T34" fmla="*/ 116 w 130"/>
                <a:gd name="T35" fmla="*/ 232 h 254"/>
                <a:gd name="T36" fmla="*/ 116 w 130"/>
                <a:gd name="T37" fmla="*/ 232 h 254"/>
                <a:gd name="T38" fmla="*/ 130 w 130"/>
                <a:gd name="T39" fmla="*/ 224 h 254"/>
                <a:gd name="T40" fmla="*/ 130 w 130"/>
                <a:gd name="T41" fmla="*/ 224 h 254"/>
                <a:gd name="T42" fmla="*/ 128 w 130"/>
                <a:gd name="T43" fmla="*/ 228 h 254"/>
                <a:gd name="T44" fmla="*/ 126 w 130"/>
                <a:gd name="T45" fmla="*/ 234 h 254"/>
                <a:gd name="T46" fmla="*/ 114 w 130"/>
                <a:gd name="T47" fmla="*/ 244 h 254"/>
                <a:gd name="T48" fmla="*/ 114 w 130"/>
                <a:gd name="T49" fmla="*/ 244 h 254"/>
                <a:gd name="T50" fmla="*/ 108 w 130"/>
                <a:gd name="T51" fmla="*/ 248 h 254"/>
                <a:gd name="T52" fmla="*/ 100 w 130"/>
                <a:gd name="T53" fmla="*/ 252 h 254"/>
                <a:gd name="T54" fmla="*/ 92 w 130"/>
                <a:gd name="T55" fmla="*/ 254 h 254"/>
                <a:gd name="T56" fmla="*/ 84 w 130"/>
                <a:gd name="T57" fmla="*/ 254 h 254"/>
                <a:gd name="T58" fmla="*/ 84 w 130"/>
                <a:gd name="T59" fmla="*/ 254 h 254"/>
                <a:gd name="T60" fmla="*/ 70 w 130"/>
                <a:gd name="T61" fmla="*/ 254 h 254"/>
                <a:gd name="T62" fmla="*/ 58 w 130"/>
                <a:gd name="T63" fmla="*/ 250 h 254"/>
                <a:gd name="T64" fmla="*/ 46 w 130"/>
                <a:gd name="T65" fmla="*/ 244 h 254"/>
                <a:gd name="T66" fmla="*/ 38 w 130"/>
                <a:gd name="T67" fmla="*/ 236 h 254"/>
                <a:gd name="T68" fmla="*/ 38 w 130"/>
                <a:gd name="T69" fmla="*/ 236 h 254"/>
                <a:gd name="T70" fmla="*/ 30 w 130"/>
                <a:gd name="T71" fmla="*/ 228 h 254"/>
                <a:gd name="T72" fmla="*/ 24 w 130"/>
                <a:gd name="T73" fmla="*/ 216 h 254"/>
                <a:gd name="T74" fmla="*/ 22 w 130"/>
                <a:gd name="T75" fmla="*/ 204 h 254"/>
                <a:gd name="T76" fmla="*/ 20 w 130"/>
                <a:gd name="T77" fmla="*/ 188 h 254"/>
                <a:gd name="T78" fmla="*/ 20 w 130"/>
                <a:gd name="T79" fmla="*/ 60 h 254"/>
                <a:gd name="T80" fmla="*/ 0 w 130"/>
                <a:gd name="T81" fmla="*/ 60 h 254"/>
                <a:gd name="T82" fmla="*/ 60 w 130"/>
                <a:gd name="T83" fmla="*/ 0 h 254"/>
                <a:gd name="T84" fmla="*/ 60 w 130"/>
                <a:gd name="T85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0" h="254">
                  <a:moveTo>
                    <a:pt x="60" y="0"/>
                  </a:moveTo>
                  <a:lnTo>
                    <a:pt x="60" y="42"/>
                  </a:lnTo>
                  <a:lnTo>
                    <a:pt x="122" y="42"/>
                  </a:lnTo>
                  <a:lnTo>
                    <a:pt x="106" y="60"/>
                  </a:lnTo>
                  <a:lnTo>
                    <a:pt x="58" y="60"/>
                  </a:lnTo>
                  <a:lnTo>
                    <a:pt x="58" y="188"/>
                  </a:lnTo>
                  <a:lnTo>
                    <a:pt x="58" y="188"/>
                  </a:lnTo>
                  <a:lnTo>
                    <a:pt x="60" y="200"/>
                  </a:lnTo>
                  <a:lnTo>
                    <a:pt x="62" y="208"/>
                  </a:lnTo>
                  <a:lnTo>
                    <a:pt x="64" y="216"/>
                  </a:lnTo>
                  <a:lnTo>
                    <a:pt x="70" y="224"/>
                  </a:lnTo>
                  <a:lnTo>
                    <a:pt x="74" y="228"/>
                  </a:lnTo>
                  <a:lnTo>
                    <a:pt x="82" y="232"/>
                  </a:lnTo>
                  <a:lnTo>
                    <a:pt x="90" y="234"/>
                  </a:lnTo>
                  <a:lnTo>
                    <a:pt x="100" y="236"/>
                  </a:lnTo>
                  <a:lnTo>
                    <a:pt x="100" y="236"/>
                  </a:lnTo>
                  <a:lnTo>
                    <a:pt x="110" y="234"/>
                  </a:lnTo>
                  <a:lnTo>
                    <a:pt x="116" y="232"/>
                  </a:lnTo>
                  <a:lnTo>
                    <a:pt x="116" y="232"/>
                  </a:lnTo>
                  <a:lnTo>
                    <a:pt x="130" y="224"/>
                  </a:lnTo>
                  <a:lnTo>
                    <a:pt x="130" y="224"/>
                  </a:lnTo>
                  <a:lnTo>
                    <a:pt x="128" y="228"/>
                  </a:lnTo>
                  <a:lnTo>
                    <a:pt x="126" y="234"/>
                  </a:lnTo>
                  <a:lnTo>
                    <a:pt x="114" y="244"/>
                  </a:lnTo>
                  <a:lnTo>
                    <a:pt x="114" y="244"/>
                  </a:lnTo>
                  <a:lnTo>
                    <a:pt x="108" y="248"/>
                  </a:lnTo>
                  <a:lnTo>
                    <a:pt x="100" y="252"/>
                  </a:lnTo>
                  <a:lnTo>
                    <a:pt x="92" y="254"/>
                  </a:lnTo>
                  <a:lnTo>
                    <a:pt x="84" y="254"/>
                  </a:lnTo>
                  <a:lnTo>
                    <a:pt x="84" y="254"/>
                  </a:lnTo>
                  <a:lnTo>
                    <a:pt x="70" y="254"/>
                  </a:lnTo>
                  <a:lnTo>
                    <a:pt x="58" y="250"/>
                  </a:lnTo>
                  <a:lnTo>
                    <a:pt x="46" y="244"/>
                  </a:lnTo>
                  <a:lnTo>
                    <a:pt x="38" y="236"/>
                  </a:lnTo>
                  <a:lnTo>
                    <a:pt x="38" y="236"/>
                  </a:lnTo>
                  <a:lnTo>
                    <a:pt x="30" y="228"/>
                  </a:lnTo>
                  <a:lnTo>
                    <a:pt x="24" y="216"/>
                  </a:lnTo>
                  <a:lnTo>
                    <a:pt x="22" y="204"/>
                  </a:lnTo>
                  <a:lnTo>
                    <a:pt x="20" y="188"/>
                  </a:lnTo>
                  <a:lnTo>
                    <a:pt x="20" y="60"/>
                  </a:lnTo>
                  <a:lnTo>
                    <a:pt x="0" y="60"/>
                  </a:lnTo>
                  <a:lnTo>
                    <a:pt x="60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16" name="Freeform 15"/>
            <p:cNvSpPr>
              <a:spLocks noEditPoints="1"/>
            </p:cNvSpPr>
            <p:nvPr userDrawn="1"/>
          </p:nvSpPr>
          <p:spPr bwMode="auto">
            <a:xfrm>
              <a:off x="2245" y="1586"/>
              <a:ext cx="200" cy="218"/>
            </a:xfrm>
            <a:custGeom>
              <a:avLst/>
              <a:gdLst>
                <a:gd name="T0" fmla="*/ 102 w 200"/>
                <a:gd name="T1" fmla="*/ 0 h 218"/>
                <a:gd name="T2" fmla="*/ 130 w 200"/>
                <a:gd name="T3" fmla="*/ 4 h 218"/>
                <a:gd name="T4" fmla="*/ 156 w 200"/>
                <a:gd name="T5" fmla="*/ 16 h 218"/>
                <a:gd name="T6" fmla="*/ 166 w 200"/>
                <a:gd name="T7" fmla="*/ 24 h 218"/>
                <a:gd name="T8" fmla="*/ 184 w 200"/>
                <a:gd name="T9" fmla="*/ 44 h 218"/>
                <a:gd name="T10" fmla="*/ 190 w 200"/>
                <a:gd name="T11" fmla="*/ 56 h 218"/>
                <a:gd name="T12" fmla="*/ 198 w 200"/>
                <a:gd name="T13" fmla="*/ 82 h 218"/>
                <a:gd name="T14" fmla="*/ 200 w 200"/>
                <a:gd name="T15" fmla="*/ 110 h 218"/>
                <a:gd name="T16" fmla="*/ 200 w 200"/>
                <a:gd name="T17" fmla="*/ 122 h 218"/>
                <a:gd name="T18" fmla="*/ 192 w 200"/>
                <a:gd name="T19" fmla="*/ 148 h 218"/>
                <a:gd name="T20" fmla="*/ 188 w 200"/>
                <a:gd name="T21" fmla="*/ 162 h 218"/>
                <a:gd name="T22" fmla="*/ 172 w 200"/>
                <a:gd name="T23" fmla="*/ 184 h 218"/>
                <a:gd name="T24" fmla="*/ 152 w 200"/>
                <a:gd name="T25" fmla="*/ 204 h 218"/>
                <a:gd name="T26" fmla="*/ 140 w 200"/>
                <a:gd name="T27" fmla="*/ 210 h 218"/>
                <a:gd name="T28" fmla="*/ 114 w 200"/>
                <a:gd name="T29" fmla="*/ 218 h 218"/>
                <a:gd name="T30" fmla="*/ 100 w 200"/>
                <a:gd name="T31" fmla="*/ 218 h 218"/>
                <a:gd name="T32" fmla="*/ 66 w 200"/>
                <a:gd name="T33" fmla="*/ 214 h 218"/>
                <a:gd name="T34" fmla="*/ 48 w 200"/>
                <a:gd name="T35" fmla="*/ 206 h 218"/>
                <a:gd name="T36" fmla="*/ 32 w 200"/>
                <a:gd name="T37" fmla="*/ 192 h 218"/>
                <a:gd name="T38" fmla="*/ 26 w 200"/>
                <a:gd name="T39" fmla="*/ 186 h 218"/>
                <a:gd name="T40" fmla="*/ 8 w 200"/>
                <a:gd name="T41" fmla="*/ 150 h 218"/>
                <a:gd name="T42" fmla="*/ 0 w 200"/>
                <a:gd name="T43" fmla="*/ 110 h 218"/>
                <a:gd name="T44" fmla="*/ 2 w 200"/>
                <a:gd name="T45" fmla="*/ 96 h 218"/>
                <a:gd name="T46" fmla="*/ 8 w 200"/>
                <a:gd name="T47" fmla="*/ 70 h 218"/>
                <a:gd name="T48" fmla="*/ 14 w 200"/>
                <a:gd name="T49" fmla="*/ 56 h 218"/>
                <a:gd name="T50" fmla="*/ 28 w 200"/>
                <a:gd name="T51" fmla="*/ 34 h 218"/>
                <a:gd name="T52" fmla="*/ 48 w 200"/>
                <a:gd name="T53" fmla="*/ 16 h 218"/>
                <a:gd name="T54" fmla="*/ 60 w 200"/>
                <a:gd name="T55" fmla="*/ 8 h 218"/>
                <a:gd name="T56" fmla="*/ 86 w 200"/>
                <a:gd name="T57" fmla="*/ 0 h 218"/>
                <a:gd name="T58" fmla="*/ 102 w 200"/>
                <a:gd name="T59" fmla="*/ 0 h 218"/>
                <a:gd name="T60" fmla="*/ 98 w 200"/>
                <a:gd name="T61" fmla="*/ 16 h 218"/>
                <a:gd name="T62" fmla="*/ 72 w 200"/>
                <a:gd name="T63" fmla="*/ 24 h 218"/>
                <a:gd name="T64" fmla="*/ 54 w 200"/>
                <a:gd name="T65" fmla="*/ 46 h 218"/>
                <a:gd name="T66" fmla="*/ 48 w 200"/>
                <a:gd name="T67" fmla="*/ 60 h 218"/>
                <a:gd name="T68" fmla="*/ 42 w 200"/>
                <a:gd name="T69" fmla="*/ 92 h 218"/>
                <a:gd name="T70" fmla="*/ 42 w 200"/>
                <a:gd name="T71" fmla="*/ 112 h 218"/>
                <a:gd name="T72" fmla="*/ 48 w 200"/>
                <a:gd name="T73" fmla="*/ 148 h 218"/>
                <a:gd name="T74" fmla="*/ 60 w 200"/>
                <a:gd name="T75" fmla="*/ 176 h 218"/>
                <a:gd name="T76" fmla="*/ 68 w 200"/>
                <a:gd name="T77" fmla="*/ 188 h 218"/>
                <a:gd name="T78" fmla="*/ 90 w 200"/>
                <a:gd name="T79" fmla="*/ 200 h 218"/>
                <a:gd name="T80" fmla="*/ 104 w 200"/>
                <a:gd name="T81" fmla="*/ 200 h 218"/>
                <a:gd name="T82" fmla="*/ 128 w 200"/>
                <a:gd name="T83" fmla="*/ 192 h 218"/>
                <a:gd name="T84" fmla="*/ 146 w 200"/>
                <a:gd name="T85" fmla="*/ 172 h 218"/>
                <a:gd name="T86" fmla="*/ 152 w 200"/>
                <a:gd name="T87" fmla="*/ 158 h 218"/>
                <a:gd name="T88" fmla="*/ 158 w 200"/>
                <a:gd name="T89" fmla="*/ 126 h 218"/>
                <a:gd name="T90" fmla="*/ 158 w 200"/>
                <a:gd name="T91" fmla="*/ 106 h 218"/>
                <a:gd name="T92" fmla="*/ 150 w 200"/>
                <a:gd name="T93" fmla="*/ 60 h 218"/>
                <a:gd name="T94" fmla="*/ 142 w 200"/>
                <a:gd name="T95" fmla="*/ 42 h 218"/>
                <a:gd name="T96" fmla="*/ 130 w 200"/>
                <a:gd name="T97" fmla="*/ 28 h 218"/>
                <a:gd name="T98" fmla="*/ 116 w 200"/>
                <a:gd name="T99" fmla="*/ 20 h 218"/>
                <a:gd name="T100" fmla="*/ 98 w 200"/>
                <a:gd name="T101" fmla="*/ 1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0" h="218">
                  <a:moveTo>
                    <a:pt x="102" y="0"/>
                  </a:moveTo>
                  <a:lnTo>
                    <a:pt x="102" y="0"/>
                  </a:lnTo>
                  <a:lnTo>
                    <a:pt x="116" y="0"/>
                  </a:lnTo>
                  <a:lnTo>
                    <a:pt x="130" y="4"/>
                  </a:lnTo>
                  <a:lnTo>
                    <a:pt x="144" y="8"/>
                  </a:lnTo>
                  <a:lnTo>
                    <a:pt x="156" y="16"/>
                  </a:lnTo>
                  <a:lnTo>
                    <a:pt x="156" y="16"/>
                  </a:lnTo>
                  <a:lnTo>
                    <a:pt x="166" y="24"/>
                  </a:lnTo>
                  <a:lnTo>
                    <a:pt x="176" y="34"/>
                  </a:lnTo>
                  <a:lnTo>
                    <a:pt x="184" y="44"/>
                  </a:lnTo>
                  <a:lnTo>
                    <a:pt x="190" y="56"/>
                  </a:lnTo>
                  <a:lnTo>
                    <a:pt x="190" y="56"/>
                  </a:lnTo>
                  <a:lnTo>
                    <a:pt x="194" y="70"/>
                  </a:lnTo>
                  <a:lnTo>
                    <a:pt x="198" y="82"/>
                  </a:lnTo>
                  <a:lnTo>
                    <a:pt x="200" y="96"/>
                  </a:lnTo>
                  <a:lnTo>
                    <a:pt x="200" y="110"/>
                  </a:lnTo>
                  <a:lnTo>
                    <a:pt x="200" y="110"/>
                  </a:lnTo>
                  <a:lnTo>
                    <a:pt x="200" y="122"/>
                  </a:lnTo>
                  <a:lnTo>
                    <a:pt x="196" y="136"/>
                  </a:lnTo>
                  <a:lnTo>
                    <a:pt x="192" y="148"/>
                  </a:lnTo>
                  <a:lnTo>
                    <a:pt x="188" y="162"/>
                  </a:lnTo>
                  <a:lnTo>
                    <a:pt x="188" y="162"/>
                  </a:lnTo>
                  <a:lnTo>
                    <a:pt x="180" y="174"/>
                  </a:lnTo>
                  <a:lnTo>
                    <a:pt x="172" y="184"/>
                  </a:lnTo>
                  <a:lnTo>
                    <a:pt x="162" y="194"/>
                  </a:lnTo>
                  <a:lnTo>
                    <a:pt x="152" y="204"/>
                  </a:lnTo>
                  <a:lnTo>
                    <a:pt x="152" y="204"/>
                  </a:lnTo>
                  <a:lnTo>
                    <a:pt x="140" y="210"/>
                  </a:lnTo>
                  <a:lnTo>
                    <a:pt x="128" y="214"/>
                  </a:lnTo>
                  <a:lnTo>
                    <a:pt x="114" y="218"/>
                  </a:lnTo>
                  <a:lnTo>
                    <a:pt x="100" y="218"/>
                  </a:lnTo>
                  <a:lnTo>
                    <a:pt x="100" y="218"/>
                  </a:lnTo>
                  <a:lnTo>
                    <a:pt x="78" y="216"/>
                  </a:lnTo>
                  <a:lnTo>
                    <a:pt x="66" y="214"/>
                  </a:lnTo>
                  <a:lnTo>
                    <a:pt x="58" y="210"/>
                  </a:lnTo>
                  <a:lnTo>
                    <a:pt x="48" y="206"/>
                  </a:lnTo>
                  <a:lnTo>
                    <a:pt x="40" y="200"/>
                  </a:lnTo>
                  <a:lnTo>
                    <a:pt x="32" y="192"/>
                  </a:lnTo>
                  <a:lnTo>
                    <a:pt x="26" y="186"/>
                  </a:lnTo>
                  <a:lnTo>
                    <a:pt x="26" y="186"/>
                  </a:lnTo>
                  <a:lnTo>
                    <a:pt x="14" y="168"/>
                  </a:lnTo>
                  <a:lnTo>
                    <a:pt x="8" y="150"/>
                  </a:lnTo>
                  <a:lnTo>
                    <a:pt x="2" y="130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2" y="96"/>
                  </a:lnTo>
                  <a:lnTo>
                    <a:pt x="4" y="82"/>
                  </a:lnTo>
                  <a:lnTo>
                    <a:pt x="8" y="70"/>
                  </a:lnTo>
                  <a:lnTo>
                    <a:pt x="14" y="56"/>
                  </a:lnTo>
                  <a:lnTo>
                    <a:pt x="14" y="56"/>
                  </a:lnTo>
                  <a:lnTo>
                    <a:pt x="20" y="44"/>
                  </a:lnTo>
                  <a:lnTo>
                    <a:pt x="28" y="34"/>
                  </a:lnTo>
                  <a:lnTo>
                    <a:pt x="38" y="24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60" y="8"/>
                  </a:lnTo>
                  <a:lnTo>
                    <a:pt x="74" y="4"/>
                  </a:lnTo>
                  <a:lnTo>
                    <a:pt x="86" y="0"/>
                  </a:lnTo>
                  <a:lnTo>
                    <a:pt x="102" y="0"/>
                  </a:lnTo>
                  <a:lnTo>
                    <a:pt x="102" y="0"/>
                  </a:lnTo>
                  <a:close/>
                  <a:moveTo>
                    <a:pt x="98" y="16"/>
                  </a:moveTo>
                  <a:lnTo>
                    <a:pt x="98" y="16"/>
                  </a:lnTo>
                  <a:lnTo>
                    <a:pt x="84" y="18"/>
                  </a:lnTo>
                  <a:lnTo>
                    <a:pt x="72" y="24"/>
                  </a:lnTo>
                  <a:lnTo>
                    <a:pt x="62" y="34"/>
                  </a:lnTo>
                  <a:lnTo>
                    <a:pt x="54" y="46"/>
                  </a:lnTo>
                  <a:lnTo>
                    <a:pt x="54" y="46"/>
                  </a:lnTo>
                  <a:lnTo>
                    <a:pt x="48" y="60"/>
                  </a:lnTo>
                  <a:lnTo>
                    <a:pt x="44" y="76"/>
                  </a:lnTo>
                  <a:lnTo>
                    <a:pt x="42" y="92"/>
                  </a:lnTo>
                  <a:lnTo>
                    <a:pt x="42" y="112"/>
                  </a:lnTo>
                  <a:lnTo>
                    <a:pt x="42" y="112"/>
                  </a:lnTo>
                  <a:lnTo>
                    <a:pt x="44" y="130"/>
                  </a:lnTo>
                  <a:lnTo>
                    <a:pt x="48" y="148"/>
                  </a:lnTo>
                  <a:lnTo>
                    <a:pt x="52" y="162"/>
                  </a:lnTo>
                  <a:lnTo>
                    <a:pt x="60" y="176"/>
                  </a:lnTo>
                  <a:lnTo>
                    <a:pt x="60" y="176"/>
                  </a:lnTo>
                  <a:lnTo>
                    <a:pt x="68" y="188"/>
                  </a:lnTo>
                  <a:lnTo>
                    <a:pt x="80" y="196"/>
                  </a:lnTo>
                  <a:lnTo>
                    <a:pt x="90" y="200"/>
                  </a:lnTo>
                  <a:lnTo>
                    <a:pt x="104" y="200"/>
                  </a:lnTo>
                  <a:lnTo>
                    <a:pt x="104" y="200"/>
                  </a:lnTo>
                  <a:lnTo>
                    <a:pt x="116" y="198"/>
                  </a:lnTo>
                  <a:lnTo>
                    <a:pt x="128" y="192"/>
                  </a:lnTo>
                  <a:lnTo>
                    <a:pt x="138" y="184"/>
                  </a:lnTo>
                  <a:lnTo>
                    <a:pt x="146" y="172"/>
                  </a:lnTo>
                  <a:lnTo>
                    <a:pt x="146" y="172"/>
                  </a:lnTo>
                  <a:lnTo>
                    <a:pt x="152" y="158"/>
                  </a:lnTo>
                  <a:lnTo>
                    <a:pt x="156" y="142"/>
                  </a:lnTo>
                  <a:lnTo>
                    <a:pt x="158" y="126"/>
                  </a:lnTo>
                  <a:lnTo>
                    <a:pt x="158" y="106"/>
                  </a:lnTo>
                  <a:lnTo>
                    <a:pt x="158" y="106"/>
                  </a:lnTo>
                  <a:lnTo>
                    <a:pt x="156" y="82"/>
                  </a:lnTo>
                  <a:lnTo>
                    <a:pt x="150" y="60"/>
                  </a:lnTo>
                  <a:lnTo>
                    <a:pt x="150" y="60"/>
                  </a:lnTo>
                  <a:lnTo>
                    <a:pt x="142" y="42"/>
                  </a:lnTo>
                  <a:lnTo>
                    <a:pt x="130" y="28"/>
                  </a:lnTo>
                  <a:lnTo>
                    <a:pt x="130" y="28"/>
                  </a:lnTo>
                  <a:lnTo>
                    <a:pt x="124" y="22"/>
                  </a:lnTo>
                  <a:lnTo>
                    <a:pt x="116" y="20"/>
                  </a:lnTo>
                  <a:lnTo>
                    <a:pt x="106" y="16"/>
                  </a:lnTo>
                  <a:lnTo>
                    <a:pt x="98" y="16"/>
                  </a:lnTo>
                  <a:lnTo>
                    <a:pt x="98" y="16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17" name="Freeform 16"/>
            <p:cNvSpPr>
              <a:spLocks/>
            </p:cNvSpPr>
            <p:nvPr userDrawn="1"/>
          </p:nvSpPr>
          <p:spPr bwMode="auto">
            <a:xfrm>
              <a:off x="2453" y="1586"/>
              <a:ext cx="200" cy="214"/>
            </a:xfrm>
            <a:custGeom>
              <a:avLst/>
              <a:gdLst>
                <a:gd name="T0" fmla="*/ 120 w 200"/>
                <a:gd name="T1" fmla="*/ 0 h 214"/>
                <a:gd name="T2" fmla="*/ 154 w 200"/>
                <a:gd name="T3" fmla="*/ 8 h 214"/>
                <a:gd name="T4" fmla="*/ 168 w 200"/>
                <a:gd name="T5" fmla="*/ 16 h 214"/>
                <a:gd name="T6" fmla="*/ 178 w 200"/>
                <a:gd name="T7" fmla="*/ 30 h 214"/>
                <a:gd name="T8" fmla="*/ 186 w 200"/>
                <a:gd name="T9" fmla="*/ 44 h 214"/>
                <a:gd name="T10" fmla="*/ 188 w 200"/>
                <a:gd name="T11" fmla="*/ 62 h 214"/>
                <a:gd name="T12" fmla="*/ 188 w 200"/>
                <a:gd name="T13" fmla="*/ 198 h 214"/>
                <a:gd name="T14" fmla="*/ 190 w 200"/>
                <a:gd name="T15" fmla="*/ 206 h 214"/>
                <a:gd name="T16" fmla="*/ 200 w 200"/>
                <a:gd name="T17" fmla="*/ 214 h 214"/>
                <a:gd name="T18" fmla="*/ 138 w 200"/>
                <a:gd name="T19" fmla="*/ 214 h 214"/>
                <a:gd name="T20" fmla="*/ 146 w 200"/>
                <a:gd name="T21" fmla="*/ 206 h 214"/>
                <a:gd name="T22" fmla="*/ 150 w 200"/>
                <a:gd name="T23" fmla="*/ 198 h 214"/>
                <a:gd name="T24" fmla="*/ 150 w 200"/>
                <a:gd name="T25" fmla="*/ 78 h 214"/>
                <a:gd name="T26" fmla="*/ 146 w 200"/>
                <a:gd name="T27" fmla="*/ 56 h 214"/>
                <a:gd name="T28" fmla="*/ 138 w 200"/>
                <a:gd name="T29" fmla="*/ 40 h 214"/>
                <a:gd name="T30" fmla="*/ 122 w 200"/>
                <a:gd name="T31" fmla="*/ 30 h 214"/>
                <a:gd name="T32" fmla="*/ 102 w 200"/>
                <a:gd name="T33" fmla="*/ 26 h 214"/>
                <a:gd name="T34" fmla="*/ 88 w 200"/>
                <a:gd name="T35" fmla="*/ 28 h 214"/>
                <a:gd name="T36" fmla="*/ 76 w 200"/>
                <a:gd name="T37" fmla="*/ 34 h 214"/>
                <a:gd name="T38" fmla="*/ 56 w 200"/>
                <a:gd name="T39" fmla="*/ 50 h 214"/>
                <a:gd name="T40" fmla="*/ 56 w 200"/>
                <a:gd name="T41" fmla="*/ 198 h 214"/>
                <a:gd name="T42" fmla="*/ 58 w 200"/>
                <a:gd name="T43" fmla="*/ 206 h 214"/>
                <a:gd name="T44" fmla="*/ 68 w 200"/>
                <a:gd name="T45" fmla="*/ 214 h 214"/>
                <a:gd name="T46" fmla="*/ 4 w 200"/>
                <a:gd name="T47" fmla="*/ 214 h 214"/>
                <a:gd name="T48" fmla="*/ 12 w 200"/>
                <a:gd name="T49" fmla="*/ 206 h 214"/>
                <a:gd name="T50" fmla="*/ 16 w 200"/>
                <a:gd name="T51" fmla="*/ 198 h 214"/>
                <a:gd name="T52" fmla="*/ 16 w 200"/>
                <a:gd name="T53" fmla="*/ 28 h 214"/>
                <a:gd name="T54" fmla="*/ 12 w 200"/>
                <a:gd name="T55" fmla="*/ 18 h 214"/>
                <a:gd name="T56" fmla="*/ 0 w 200"/>
                <a:gd name="T57" fmla="*/ 10 h 214"/>
                <a:gd name="T58" fmla="*/ 56 w 200"/>
                <a:gd name="T59" fmla="*/ 32 h 214"/>
                <a:gd name="T60" fmla="*/ 68 w 200"/>
                <a:gd name="T61" fmla="*/ 20 h 214"/>
                <a:gd name="T62" fmla="*/ 84 w 200"/>
                <a:gd name="T63" fmla="*/ 10 h 214"/>
                <a:gd name="T64" fmla="*/ 102 w 200"/>
                <a:gd name="T65" fmla="*/ 2 h 214"/>
                <a:gd name="T66" fmla="*/ 120 w 200"/>
                <a:gd name="T67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0" h="214">
                  <a:moveTo>
                    <a:pt x="120" y="0"/>
                  </a:moveTo>
                  <a:lnTo>
                    <a:pt x="120" y="0"/>
                  </a:lnTo>
                  <a:lnTo>
                    <a:pt x="138" y="2"/>
                  </a:lnTo>
                  <a:lnTo>
                    <a:pt x="154" y="8"/>
                  </a:lnTo>
                  <a:lnTo>
                    <a:pt x="154" y="8"/>
                  </a:lnTo>
                  <a:lnTo>
                    <a:pt x="168" y="16"/>
                  </a:lnTo>
                  <a:lnTo>
                    <a:pt x="178" y="30"/>
                  </a:lnTo>
                  <a:lnTo>
                    <a:pt x="178" y="30"/>
                  </a:lnTo>
                  <a:lnTo>
                    <a:pt x="182" y="36"/>
                  </a:lnTo>
                  <a:lnTo>
                    <a:pt x="186" y="44"/>
                  </a:lnTo>
                  <a:lnTo>
                    <a:pt x="188" y="54"/>
                  </a:lnTo>
                  <a:lnTo>
                    <a:pt x="188" y="62"/>
                  </a:lnTo>
                  <a:lnTo>
                    <a:pt x="188" y="198"/>
                  </a:lnTo>
                  <a:lnTo>
                    <a:pt x="188" y="198"/>
                  </a:lnTo>
                  <a:lnTo>
                    <a:pt x="188" y="202"/>
                  </a:lnTo>
                  <a:lnTo>
                    <a:pt x="190" y="206"/>
                  </a:lnTo>
                  <a:lnTo>
                    <a:pt x="190" y="206"/>
                  </a:lnTo>
                  <a:lnTo>
                    <a:pt x="200" y="214"/>
                  </a:lnTo>
                  <a:lnTo>
                    <a:pt x="138" y="214"/>
                  </a:lnTo>
                  <a:lnTo>
                    <a:pt x="138" y="214"/>
                  </a:lnTo>
                  <a:lnTo>
                    <a:pt x="142" y="212"/>
                  </a:lnTo>
                  <a:lnTo>
                    <a:pt x="146" y="206"/>
                  </a:lnTo>
                  <a:lnTo>
                    <a:pt x="148" y="202"/>
                  </a:lnTo>
                  <a:lnTo>
                    <a:pt x="150" y="198"/>
                  </a:lnTo>
                  <a:lnTo>
                    <a:pt x="150" y="78"/>
                  </a:lnTo>
                  <a:lnTo>
                    <a:pt x="150" y="78"/>
                  </a:lnTo>
                  <a:lnTo>
                    <a:pt x="148" y="66"/>
                  </a:lnTo>
                  <a:lnTo>
                    <a:pt x="146" y="56"/>
                  </a:lnTo>
                  <a:lnTo>
                    <a:pt x="142" y="46"/>
                  </a:lnTo>
                  <a:lnTo>
                    <a:pt x="138" y="40"/>
                  </a:lnTo>
                  <a:lnTo>
                    <a:pt x="130" y="34"/>
                  </a:lnTo>
                  <a:lnTo>
                    <a:pt x="122" y="30"/>
                  </a:lnTo>
                  <a:lnTo>
                    <a:pt x="112" y="28"/>
                  </a:lnTo>
                  <a:lnTo>
                    <a:pt x="102" y="26"/>
                  </a:lnTo>
                  <a:lnTo>
                    <a:pt x="102" y="26"/>
                  </a:lnTo>
                  <a:lnTo>
                    <a:pt x="88" y="28"/>
                  </a:lnTo>
                  <a:lnTo>
                    <a:pt x="76" y="34"/>
                  </a:lnTo>
                  <a:lnTo>
                    <a:pt x="76" y="34"/>
                  </a:lnTo>
                  <a:lnTo>
                    <a:pt x="64" y="40"/>
                  </a:lnTo>
                  <a:lnTo>
                    <a:pt x="56" y="50"/>
                  </a:lnTo>
                  <a:lnTo>
                    <a:pt x="56" y="198"/>
                  </a:lnTo>
                  <a:lnTo>
                    <a:pt x="56" y="198"/>
                  </a:lnTo>
                  <a:lnTo>
                    <a:pt x="56" y="202"/>
                  </a:lnTo>
                  <a:lnTo>
                    <a:pt x="58" y="206"/>
                  </a:lnTo>
                  <a:lnTo>
                    <a:pt x="58" y="206"/>
                  </a:lnTo>
                  <a:lnTo>
                    <a:pt x="68" y="214"/>
                  </a:lnTo>
                  <a:lnTo>
                    <a:pt x="4" y="214"/>
                  </a:lnTo>
                  <a:lnTo>
                    <a:pt x="4" y="214"/>
                  </a:lnTo>
                  <a:lnTo>
                    <a:pt x="10" y="212"/>
                  </a:lnTo>
                  <a:lnTo>
                    <a:pt x="12" y="206"/>
                  </a:lnTo>
                  <a:lnTo>
                    <a:pt x="14" y="202"/>
                  </a:lnTo>
                  <a:lnTo>
                    <a:pt x="16" y="198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14" y="22"/>
                  </a:lnTo>
                  <a:lnTo>
                    <a:pt x="12" y="18"/>
                  </a:lnTo>
                  <a:lnTo>
                    <a:pt x="8" y="14"/>
                  </a:lnTo>
                  <a:lnTo>
                    <a:pt x="0" y="10"/>
                  </a:lnTo>
                  <a:lnTo>
                    <a:pt x="56" y="0"/>
                  </a:lnTo>
                  <a:lnTo>
                    <a:pt x="56" y="32"/>
                  </a:lnTo>
                  <a:lnTo>
                    <a:pt x="56" y="32"/>
                  </a:lnTo>
                  <a:lnTo>
                    <a:pt x="68" y="20"/>
                  </a:lnTo>
                  <a:lnTo>
                    <a:pt x="84" y="10"/>
                  </a:lnTo>
                  <a:lnTo>
                    <a:pt x="84" y="10"/>
                  </a:lnTo>
                  <a:lnTo>
                    <a:pt x="94" y="6"/>
                  </a:lnTo>
                  <a:lnTo>
                    <a:pt x="102" y="2"/>
                  </a:lnTo>
                  <a:lnTo>
                    <a:pt x="112" y="0"/>
                  </a:lnTo>
                  <a:lnTo>
                    <a:pt x="120" y="0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auto">
            <a:xfrm>
              <a:off x="1901" y="1586"/>
              <a:ext cx="206" cy="318"/>
            </a:xfrm>
            <a:custGeom>
              <a:avLst/>
              <a:gdLst>
                <a:gd name="T0" fmla="*/ 198 w 206"/>
                <a:gd name="T1" fmla="*/ 60 h 318"/>
                <a:gd name="T2" fmla="*/ 176 w 206"/>
                <a:gd name="T3" fmla="*/ 26 h 318"/>
                <a:gd name="T4" fmla="*/ 162 w 206"/>
                <a:gd name="T5" fmla="*/ 14 h 318"/>
                <a:gd name="T6" fmla="*/ 148 w 206"/>
                <a:gd name="T7" fmla="*/ 6 h 318"/>
                <a:gd name="T8" fmla="*/ 116 w 206"/>
                <a:gd name="T9" fmla="*/ 0 h 318"/>
                <a:gd name="T10" fmla="*/ 98 w 206"/>
                <a:gd name="T11" fmla="*/ 2 h 318"/>
                <a:gd name="T12" fmla="*/ 80 w 206"/>
                <a:gd name="T13" fmla="*/ 8 h 318"/>
                <a:gd name="T14" fmla="*/ 54 w 206"/>
                <a:gd name="T15" fmla="*/ 28 h 318"/>
                <a:gd name="T16" fmla="*/ 0 w 206"/>
                <a:gd name="T17" fmla="*/ 12 h 318"/>
                <a:gd name="T18" fmla="*/ 6 w 206"/>
                <a:gd name="T19" fmla="*/ 14 h 318"/>
                <a:gd name="T20" fmla="*/ 14 w 206"/>
                <a:gd name="T21" fmla="*/ 24 h 318"/>
                <a:gd name="T22" fmla="*/ 16 w 206"/>
                <a:gd name="T23" fmla="*/ 300 h 318"/>
                <a:gd name="T24" fmla="*/ 14 w 206"/>
                <a:gd name="T25" fmla="*/ 306 h 318"/>
                <a:gd name="T26" fmla="*/ 8 w 206"/>
                <a:gd name="T27" fmla="*/ 316 h 318"/>
                <a:gd name="T28" fmla="*/ 66 w 206"/>
                <a:gd name="T29" fmla="*/ 318 h 318"/>
                <a:gd name="T30" fmla="*/ 62 w 206"/>
                <a:gd name="T31" fmla="*/ 316 h 318"/>
                <a:gd name="T32" fmla="*/ 56 w 206"/>
                <a:gd name="T33" fmla="*/ 306 h 318"/>
                <a:gd name="T34" fmla="*/ 54 w 206"/>
                <a:gd name="T35" fmla="*/ 48 h 318"/>
                <a:gd name="T36" fmla="*/ 64 w 206"/>
                <a:gd name="T37" fmla="*/ 38 h 318"/>
                <a:gd name="T38" fmla="*/ 74 w 206"/>
                <a:gd name="T39" fmla="*/ 32 h 318"/>
                <a:gd name="T40" fmla="*/ 100 w 206"/>
                <a:gd name="T41" fmla="*/ 24 h 318"/>
                <a:gd name="T42" fmla="*/ 112 w 206"/>
                <a:gd name="T43" fmla="*/ 26 h 318"/>
                <a:gd name="T44" fmla="*/ 134 w 206"/>
                <a:gd name="T45" fmla="*/ 36 h 318"/>
                <a:gd name="T46" fmla="*/ 144 w 206"/>
                <a:gd name="T47" fmla="*/ 44 h 318"/>
                <a:gd name="T48" fmla="*/ 158 w 206"/>
                <a:gd name="T49" fmla="*/ 70 h 318"/>
                <a:gd name="T50" fmla="*/ 162 w 206"/>
                <a:gd name="T51" fmla="*/ 110 h 318"/>
                <a:gd name="T52" fmla="*/ 162 w 206"/>
                <a:gd name="T53" fmla="*/ 130 h 318"/>
                <a:gd name="T54" fmla="*/ 152 w 206"/>
                <a:gd name="T55" fmla="*/ 164 h 318"/>
                <a:gd name="T56" fmla="*/ 144 w 206"/>
                <a:gd name="T57" fmla="*/ 176 h 318"/>
                <a:gd name="T58" fmla="*/ 124 w 206"/>
                <a:gd name="T59" fmla="*/ 194 h 318"/>
                <a:gd name="T60" fmla="*/ 96 w 206"/>
                <a:gd name="T61" fmla="*/ 200 h 318"/>
                <a:gd name="T62" fmla="*/ 86 w 206"/>
                <a:gd name="T63" fmla="*/ 200 h 318"/>
                <a:gd name="T64" fmla="*/ 70 w 206"/>
                <a:gd name="T65" fmla="*/ 194 h 318"/>
                <a:gd name="T66" fmla="*/ 72 w 206"/>
                <a:gd name="T67" fmla="*/ 214 h 318"/>
                <a:gd name="T68" fmla="*/ 86 w 206"/>
                <a:gd name="T69" fmla="*/ 218 h 318"/>
                <a:gd name="T70" fmla="*/ 102 w 206"/>
                <a:gd name="T71" fmla="*/ 218 h 318"/>
                <a:gd name="T72" fmla="*/ 134 w 206"/>
                <a:gd name="T73" fmla="*/ 214 h 318"/>
                <a:gd name="T74" fmla="*/ 154 w 206"/>
                <a:gd name="T75" fmla="*/ 204 h 318"/>
                <a:gd name="T76" fmla="*/ 170 w 206"/>
                <a:gd name="T77" fmla="*/ 192 h 318"/>
                <a:gd name="T78" fmla="*/ 178 w 206"/>
                <a:gd name="T79" fmla="*/ 184 h 318"/>
                <a:gd name="T80" fmla="*/ 198 w 206"/>
                <a:gd name="T81" fmla="*/ 148 h 318"/>
                <a:gd name="T82" fmla="*/ 206 w 206"/>
                <a:gd name="T83" fmla="*/ 108 h 318"/>
                <a:gd name="T84" fmla="*/ 204 w 206"/>
                <a:gd name="T85" fmla="*/ 82 h 318"/>
                <a:gd name="T86" fmla="*/ 198 w 206"/>
                <a:gd name="T87" fmla="*/ 6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6" h="318">
                  <a:moveTo>
                    <a:pt x="198" y="60"/>
                  </a:moveTo>
                  <a:lnTo>
                    <a:pt x="198" y="60"/>
                  </a:lnTo>
                  <a:lnTo>
                    <a:pt x="188" y="40"/>
                  </a:lnTo>
                  <a:lnTo>
                    <a:pt x="176" y="26"/>
                  </a:lnTo>
                  <a:lnTo>
                    <a:pt x="176" y="26"/>
                  </a:lnTo>
                  <a:lnTo>
                    <a:pt x="162" y="14"/>
                  </a:lnTo>
                  <a:lnTo>
                    <a:pt x="148" y="6"/>
                  </a:lnTo>
                  <a:lnTo>
                    <a:pt x="148" y="6"/>
                  </a:lnTo>
                  <a:lnTo>
                    <a:pt x="132" y="2"/>
                  </a:lnTo>
                  <a:lnTo>
                    <a:pt x="116" y="0"/>
                  </a:lnTo>
                  <a:lnTo>
                    <a:pt x="116" y="0"/>
                  </a:lnTo>
                  <a:lnTo>
                    <a:pt x="98" y="2"/>
                  </a:lnTo>
                  <a:lnTo>
                    <a:pt x="80" y="8"/>
                  </a:lnTo>
                  <a:lnTo>
                    <a:pt x="80" y="8"/>
                  </a:lnTo>
                  <a:lnTo>
                    <a:pt x="66" y="18"/>
                  </a:lnTo>
                  <a:lnTo>
                    <a:pt x="54" y="28"/>
                  </a:lnTo>
                  <a:lnTo>
                    <a:pt x="54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6" y="14"/>
                  </a:lnTo>
                  <a:lnTo>
                    <a:pt x="12" y="18"/>
                  </a:lnTo>
                  <a:lnTo>
                    <a:pt x="14" y="24"/>
                  </a:lnTo>
                  <a:lnTo>
                    <a:pt x="16" y="30"/>
                  </a:lnTo>
                  <a:lnTo>
                    <a:pt x="16" y="300"/>
                  </a:lnTo>
                  <a:lnTo>
                    <a:pt x="16" y="300"/>
                  </a:lnTo>
                  <a:lnTo>
                    <a:pt x="14" y="306"/>
                  </a:lnTo>
                  <a:lnTo>
                    <a:pt x="12" y="312"/>
                  </a:lnTo>
                  <a:lnTo>
                    <a:pt x="8" y="316"/>
                  </a:lnTo>
                  <a:lnTo>
                    <a:pt x="4" y="318"/>
                  </a:lnTo>
                  <a:lnTo>
                    <a:pt x="66" y="318"/>
                  </a:lnTo>
                  <a:lnTo>
                    <a:pt x="66" y="318"/>
                  </a:lnTo>
                  <a:lnTo>
                    <a:pt x="62" y="316"/>
                  </a:lnTo>
                  <a:lnTo>
                    <a:pt x="58" y="312"/>
                  </a:lnTo>
                  <a:lnTo>
                    <a:pt x="56" y="306"/>
                  </a:lnTo>
                  <a:lnTo>
                    <a:pt x="54" y="300"/>
                  </a:lnTo>
                  <a:lnTo>
                    <a:pt x="54" y="48"/>
                  </a:lnTo>
                  <a:lnTo>
                    <a:pt x="54" y="48"/>
                  </a:lnTo>
                  <a:lnTo>
                    <a:pt x="64" y="38"/>
                  </a:lnTo>
                  <a:lnTo>
                    <a:pt x="74" y="32"/>
                  </a:lnTo>
                  <a:lnTo>
                    <a:pt x="74" y="32"/>
                  </a:lnTo>
                  <a:lnTo>
                    <a:pt x="86" y="26"/>
                  </a:lnTo>
                  <a:lnTo>
                    <a:pt x="100" y="24"/>
                  </a:lnTo>
                  <a:lnTo>
                    <a:pt x="100" y="24"/>
                  </a:lnTo>
                  <a:lnTo>
                    <a:pt x="112" y="26"/>
                  </a:lnTo>
                  <a:lnTo>
                    <a:pt x="122" y="30"/>
                  </a:lnTo>
                  <a:lnTo>
                    <a:pt x="134" y="36"/>
                  </a:lnTo>
                  <a:lnTo>
                    <a:pt x="144" y="44"/>
                  </a:lnTo>
                  <a:lnTo>
                    <a:pt x="144" y="44"/>
                  </a:lnTo>
                  <a:lnTo>
                    <a:pt x="152" y="56"/>
                  </a:lnTo>
                  <a:lnTo>
                    <a:pt x="158" y="70"/>
                  </a:lnTo>
                  <a:lnTo>
                    <a:pt x="162" y="88"/>
                  </a:lnTo>
                  <a:lnTo>
                    <a:pt x="162" y="110"/>
                  </a:lnTo>
                  <a:lnTo>
                    <a:pt x="162" y="110"/>
                  </a:lnTo>
                  <a:lnTo>
                    <a:pt x="162" y="130"/>
                  </a:lnTo>
                  <a:lnTo>
                    <a:pt x="158" y="148"/>
                  </a:lnTo>
                  <a:lnTo>
                    <a:pt x="152" y="164"/>
                  </a:lnTo>
                  <a:lnTo>
                    <a:pt x="144" y="176"/>
                  </a:lnTo>
                  <a:lnTo>
                    <a:pt x="144" y="176"/>
                  </a:lnTo>
                  <a:lnTo>
                    <a:pt x="134" y="188"/>
                  </a:lnTo>
                  <a:lnTo>
                    <a:pt x="124" y="194"/>
                  </a:lnTo>
                  <a:lnTo>
                    <a:pt x="110" y="200"/>
                  </a:lnTo>
                  <a:lnTo>
                    <a:pt x="96" y="200"/>
                  </a:lnTo>
                  <a:lnTo>
                    <a:pt x="96" y="200"/>
                  </a:lnTo>
                  <a:lnTo>
                    <a:pt x="86" y="200"/>
                  </a:lnTo>
                  <a:lnTo>
                    <a:pt x="78" y="198"/>
                  </a:lnTo>
                  <a:lnTo>
                    <a:pt x="70" y="194"/>
                  </a:lnTo>
                  <a:lnTo>
                    <a:pt x="62" y="186"/>
                  </a:lnTo>
                  <a:lnTo>
                    <a:pt x="72" y="214"/>
                  </a:lnTo>
                  <a:lnTo>
                    <a:pt x="72" y="214"/>
                  </a:lnTo>
                  <a:lnTo>
                    <a:pt x="86" y="218"/>
                  </a:lnTo>
                  <a:lnTo>
                    <a:pt x="102" y="218"/>
                  </a:lnTo>
                  <a:lnTo>
                    <a:pt x="102" y="218"/>
                  </a:lnTo>
                  <a:lnTo>
                    <a:pt x="124" y="216"/>
                  </a:lnTo>
                  <a:lnTo>
                    <a:pt x="134" y="214"/>
                  </a:lnTo>
                  <a:lnTo>
                    <a:pt x="144" y="210"/>
                  </a:lnTo>
                  <a:lnTo>
                    <a:pt x="154" y="204"/>
                  </a:lnTo>
                  <a:lnTo>
                    <a:pt x="162" y="200"/>
                  </a:lnTo>
                  <a:lnTo>
                    <a:pt x="170" y="192"/>
                  </a:lnTo>
                  <a:lnTo>
                    <a:pt x="178" y="184"/>
                  </a:lnTo>
                  <a:lnTo>
                    <a:pt x="178" y="184"/>
                  </a:lnTo>
                  <a:lnTo>
                    <a:pt x="190" y="166"/>
                  </a:lnTo>
                  <a:lnTo>
                    <a:pt x="198" y="148"/>
                  </a:lnTo>
                  <a:lnTo>
                    <a:pt x="204" y="128"/>
                  </a:lnTo>
                  <a:lnTo>
                    <a:pt x="206" y="108"/>
                  </a:lnTo>
                  <a:lnTo>
                    <a:pt x="206" y="108"/>
                  </a:lnTo>
                  <a:lnTo>
                    <a:pt x="204" y="82"/>
                  </a:lnTo>
                  <a:lnTo>
                    <a:pt x="198" y="60"/>
                  </a:lnTo>
                  <a:lnTo>
                    <a:pt x="198" y="60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19" name="Freeform 18"/>
            <p:cNvSpPr>
              <a:spLocks/>
            </p:cNvSpPr>
            <p:nvPr userDrawn="1"/>
          </p:nvSpPr>
          <p:spPr bwMode="auto">
            <a:xfrm>
              <a:off x="795" y="1586"/>
              <a:ext cx="146" cy="218"/>
            </a:xfrm>
            <a:custGeom>
              <a:avLst/>
              <a:gdLst>
                <a:gd name="T0" fmla="*/ 128 w 146"/>
                <a:gd name="T1" fmla="*/ 186 h 218"/>
                <a:gd name="T2" fmla="*/ 128 w 146"/>
                <a:gd name="T3" fmla="*/ 186 h 218"/>
                <a:gd name="T4" fmla="*/ 116 w 146"/>
                <a:gd name="T5" fmla="*/ 190 h 218"/>
                <a:gd name="T6" fmla="*/ 102 w 146"/>
                <a:gd name="T7" fmla="*/ 192 h 218"/>
                <a:gd name="T8" fmla="*/ 102 w 146"/>
                <a:gd name="T9" fmla="*/ 192 h 218"/>
                <a:gd name="T10" fmla="*/ 92 w 146"/>
                <a:gd name="T11" fmla="*/ 192 h 218"/>
                <a:gd name="T12" fmla="*/ 84 w 146"/>
                <a:gd name="T13" fmla="*/ 188 h 218"/>
                <a:gd name="T14" fmla="*/ 76 w 146"/>
                <a:gd name="T15" fmla="*/ 184 h 218"/>
                <a:gd name="T16" fmla="*/ 70 w 146"/>
                <a:gd name="T17" fmla="*/ 176 h 218"/>
                <a:gd name="T18" fmla="*/ 70 w 146"/>
                <a:gd name="T19" fmla="*/ 176 h 218"/>
                <a:gd name="T20" fmla="*/ 64 w 146"/>
                <a:gd name="T21" fmla="*/ 168 h 218"/>
                <a:gd name="T22" fmla="*/ 58 w 146"/>
                <a:gd name="T23" fmla="*/ 158 h 218"/>
                <a:gd name="T24" fmla="*/ 56 w 146"/>
                <a:gd name="T25" fmla="*/ 146 h 218"/>
                <a:gd name="T26" fmla="*/ 56 w 146"/>
                <a:gd name="T27" fmla="*/ 134 h 218"/>
                <a:gd name="T28" fmla="*/ 56 w 146"/>
                <a:gd name="T29" fmla="*/ 0 h 218"/>
                <a:gd name="T30" fmla="*/ 0 w 146"/>
                <a:gd name="T31" fmla="*/ 10 h 218"/>
                <a:gd name="T32" fmla="*/ 0 w 146"/>
                <a:gd name="T33" fmla="*/ 10 h 218"/>
                <a:gd name="T34" fmla="*/ 8 w 146"/>
                <a:gd name="T35" fmla="*/ 14 h 218"/>
                <a:gd name="T36" fmla="*/ 12 w 146"/>
                <a:gd name="T37" fmla="*/ 18 h 218"/>
                <a:gd name="T38" fmla="*/ 16 w 146"/>
                <a:gd name="T39" fmla="*/ 22 h 218"/>
                <a:gd name="T40" fmla="*/ 16 w 146"/>
                <a:gd name="T41" fmla="*/ 28 h 218"/>
                <a:gd name="T42" fmla="*/ 16 w 146"/>
                <a:gd name="T43" fmla="*/ 134 h 218"/>
                <a:gd name="T44" fmla="*/ 16 w 146"/>
                <a:gd name="T45" fmla="*/ 134 h 218"/>
                <a:gd name="T46" fmla="*/ 18 w 146"/>
                <a:gd name="T47" fmla="*/ 154 h 218"/>
                <a:gd name="T48" fmla="*/ 22 w 146"/>
                <a:gd name="T49" fmla="*/ 172 h 218"/>
                <a:gd name="T50" fmla="*/ 28 w 146"/>
                <a:gd name="T51" fmla="*/ 186 h 218"/>
                <a:gd name="T52" fmla="*/ 38 w 146"/>
                <a:gd name="T53" fmla="*/ 198 h 218"/>
                <a:gd name="T54" fmla="*/ 38 w 146"/>
                <a:gd name="T55" fmla="*/ 198 h 218"/>
                <a:gd name="T56" fmla="*/ 50 w 146"/>
                <a:gd name="T57" fmla="*/ 208 h 218"/>
                <a:gd name="T58" fmla="*/ 60 w 146"/>
                <a:gd name="T59" fmla="*/ 214 h 218"/>
                <a:gd name="T60" fmla="*/ 72 w 146"/>
                <a:gd name="T61" fmla="*/ 218 h 218"/>
                <a:gd name="T62" fmla="*/ 86 w 146"/>
                <a:gd name="T63" fmla="*/ 218 h 218"/>
                <a:gd name="T64" fmla="*/ 86 w 146"/>
                <a:gd name="T65" fmla="*/ 218 h 218"/>
                <a:gd name="T66" fmla="*/ 100 w 146"/>
                <a:gd name="T67" fmla="*/ 218 h 218"/>
                <a:gd name="T68" fmla="*/ 114 w 146"/>
                <a:gd name="T69" fmla="*/ 214 h 218"/>
                <a:gd name="T70" fmla="*/ 126 w 146"/>
                <a:gd name="T71" fmla="*/ 208 h 218"/>
                <a:gd name="T72" fmla="*/ 138 w 146"/>
                <a:gd name="T73" fmla="*/ 198 h 218"/>
                <a:gd name="T74" fmla="*/ 146 w 146"/>
                <a:gd name="T75" fmla="*/ 172 h 218"/>
                <a:gd name="T76" fmla="*/ 146 w 146"/>
                <a:gd name="T77" fmla="*/ 172 h 218"/>
                <a:gd name="T78" fmla="*/ 138 w 146"/>
                <a:gd name="T79" fmla="*/ 180 h 218"/>
                <a:gd name="T80" fmla="*/ 128 w 146"/>
                <a:gd name="T81" fmla="*/ 186 h 218"/>
                <a:gd name="T82" fmla="*/ 128 w 146"/>
                <a:gd name="T83" fmla="*/ 18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6" h="218">
                  <a:moveTo>
                    <a:pt x="128" y="186"/>
                  </a:moveTo>
                  <a:lnTo>
                    <a:pt x="128" y="186"/>
                  </a:lnTo>
                  <a:lnTo>
                    <a:pt x="116" y="190"/>
                  </a:lnTo>
                  <a:lnTo>
                    <a:pt x="102" y="192"/>
                  </a:lnTo>
                  <a:lnTo>
                    <a:pt x="102" y="192"/>
                  </a:lnTo>
                  <a:lnTo>
                    <a:pt x="92" y="192"/>
                  </a:lnTo>
                  <a:lnTo>
                    <a:pt x="84" y="188"/>
                  </a:lnTo>
                  <a:lnTo>
                    <a:pt x="76" y="184"/>
                  </a:lnTo>
                  <a:lnTo>
                    <a:pt x="70" y="176"/>
                  </a:lnTo>
                  <a:lnTo>
                    <a:pt x="70" y="176"/>
                  </a:lnTo>
                  <a:lnTo>
                    <a:pt x="64" y="168"/>
                  </a:lnTo>
                  <a:lnTo>
                    <a:pt x="58" y="158"/>
                  </a:lnTo>
                  <a:lnTo>
                    <a:pt x="56" y="146"/>
                  </a:lnTo>
                  <a:lnTo>
                    <a:pt x="56" y="134"/>
                  </a:lnTo>
                  <a:lnTo>
                    <a:pt x="56" y="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8" y="14"/>
                  </a:lnTo>
                  <a:lnTo>
                    <a:pt x="12" y="18"/>
                  </a:lnTo>
                  <a:lnTo>
                    <a:pt x="16" y="22"/>
                  </a:lnTo>
                  <a:lnTo>
                    <a:pt x="16" y="28"/>
                  </a:lnTo>
                  <a:lnTo>
                    <a:pt x="16" y="134"/>
                  </a:lnTo>
                  <a:lnTo>
                    <a:pt x="16" y="134"/>
                  </a:lnTo>
                  <a:lnTo>
                    <a:pt x="18" y="154"/>
                  </a:lnTo>
                  <a:lnTo>
                    <a:pt x="22" y="172"/>
                  </a:lnTo>
                  <a:lnTo>
                    <a:pt x="28" y="186"/>
                  </a:lnTo>
                  <a:lnTo>
                    <a:pt x="38" y="198"/>
                  </a:lnTo>
                  <a:lnTo>
                    <a:pt x="38" y="198"/>
                  </a:lnTo>
                  <a:lnTo>
                    <a:pt x="50" y="208"/>
                  </a:lnTo>
                  <a:lnTo>
                    <a:pt x="60" y="214"/>
                  </a:lnTo>
                  <a:lnTo>
                    <a:pt x="72" y="218"/>
                  </a:lnTo>
                  <a:lnTo>
                    <a:pt x="86" y="218"/>
                  </a:lnTo>
                  <a:lnTo>
                    <a:pt x="86" y="218"/>
                  </a:lnTo>
                  <a:lnTo>
                    <a:pt x="100" y="218"/>
                  </a:lnTo>
                  <a:lnTo>
                    <a:pt x="114" y="214"/>
                  </a:lnTo>
                  <a:lnTo>
                    <a:pt x="126" y="208"/>
                  </a:lnTo>
                  <a:lnTo>
                    <a:pt x="138" y="198"/>
                  </a:lnTo>
                  <a:lnTo>
                    <a:pt x="146" y="172"/>
                  </a:lnTo>
                  <a:lnTo>
                    <a:pt x="146" y="172"/>
                  </a:lnTo>
                  <a:lnTo>
                    <a:pt x="138" y="180"/>
                  </a:lnTo>
                  <a:lnTo>
                    <a:pt x="128" y="186"/>
                  </a:lnTo>
                  <a:lnTo>
                    <a:pt x="128" y="186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20" name="Freeform 19"/>
            <p:cNvSpPr>
              <a:spLocks/>
            </p:cNvSpPr>
            <p:nvPr userDrawn="1"/>
          </p:nvSpPr>
          <p:spPr bwMode="auto">
            <a:xfrm>
              <a:off x="929" y="1586"/>
              <a:ext cx="74" cy="218"/>
            </a:xfrm>
            <a:custGeom>
              <a:avLst/>
              <a:gdLst>
                <a:gd name="T0" fmla="*/ 56 w 74"/>
                <a:gd name="T1" fmla="*/ 178 h 218"/>
                <a:gd name="T2" fmla="*/ 56 w 74"/>
                <a:gd name="T3" fmla="*/ 0 h 218"/>
                <a:gd name="T4" fmla="*/ 0 w 74"/>
                <a:gd name="T5" fmla="*/ 10 h 218"/>
                <a:gd name="T6" fmla="*/ 0 w 74"/>
                <a:gd name="T7" fmla="*/ 10 h 218"/>
                <a:gd name="T8" fmla="*/ 8 w 74"/>
                <a:gd name="T9" fmla="*/ 12 h 218"/>
                <a:gd name="T10" fmla="*/ 12 w 74"/>
                <a:gd name="T11" fmla="*/ 16 h 218"/>
                <a:gd name="T12" fmla="*/ 12 w 74"/>
                <a:gd name="T13" fmla="*/ 16 h 218"/>
                <a:gd name="T14" fmla="*/ 16 w 74"/>
                <a:gd name="T15" fmla="*/ 22 h 218"/>
                <a:gd name="T16" fmla="*/ 16 w 74"/>
                <a:gd name="T17" fmla="*/ 28 h 218"/>
                <a:gd name="T18" fmla="*/ 16 w 74"/>
                <a:gd name="T19" fmla="*/ 168 h 218"/>
                <a:gd name="T20" fmla="*/ 18 w 74"/>
                <a:gd name="T21" fmla="*/ 186 h 218"/>
                <a:gd name="T22" fmla="*/ 18 w 74"/>
                <a:gd name="T23" fmla="*/ 186 h 218"/>
                <a:gd name="T24" fmla="*/ 18 w 74"/>
                <a:gd name="T25" fmla="*/ 186 h 218"/>
                <a:gd name="T26" fmla="*/ 18 w 74"/>
                <a:gd name="T27" fmla="*/ 186 h 218"/>
                <a:gd name="T28" fmla="*/ 18 w 74"/>
                <a:gd name="T29" fmla="*/ 198 h 218"/>
                <a:gd name="T30" fmla="*/ 22 w 74"/>
                <a:gd name="T31" fmla="*/ 206 h 218"/>
                <a:gd name="T32" fmla="*/ 22 w 74"/>
                <a:gd name="T33" fmla="*/ 206 h 218"/>
                <a:gd name="T34" fmla="*/ 26 w 74"/>
                <a:gd name="T35" fmla="*/ 212 h 218"/>
                <a:gd name="T36" fmla="*/ 34 w 74"/>
                <a:gd name="T37" fmla="*/ 218 h 218"/>
                <a:gd name="T38" fmla="*/ 74 w 74"/>
                <a:gd name="T39" fmla="*/ 204 h 218"/>
                <a:gd name="T40" fmla="*/ 74 w 74"/>
                <a:gd name="T41" fmla="*/ 204 h 218"/>
                <a:gd name="T42" fmla="*/ 66 w 74"/>
                <a:gd name="T43" fmla="*/ 202 h 218"/>
                <a:gd name="T44" fmla="*/ 60 w 74"/>
                <a:gd name="T45" fmla="*/ 196 h 218"/>
                <a:gd name="T46" fmla="*/ 56 w 74"/>
                <a:gd name="T47" fmla="*/ 188 h 218"/>
                <a:gd name="T48" fmla="*/ 56 w 74"/>
                <a:gd name="T49" fmla="*/ 178 h 218"/>
                <a:gd name="T50" fmla="*/ 56 w 74"/>
                <a:gd name="T51" fmla="*/ 17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4" h="218">
                  <a:moveTo>
                    <a:pt x="56" y="178"/>
                  </a:moveTo>
                  <a:lnTo>
                    <a:pt x="56" y="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8" y="12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6" y="22"/>
                  </a:lnTo>
                  <a:lnTo>
                    <a:pt x="16" y="28"/>
                  </a:lnTo>
                  <a:lnTo>
                    <a:pt x="16" y="168"/>
                  </a:lnTo>
                  <a:lnTo>
                    <a:pt x="18" y="186"/>
                  </a:lnTo>
                  <a:lnTo>
                    <a:pt x="18" y="186"/>
                  </a:lnTo>
                  <a:lnTo>
                    <a:pt x="18" y="186"/>
                  </a:lnTo>
                  <a:lnTo>
                    <a:pt x="18" y="186"/>
                  </a:lnTo>
                  <a:lnTo>
                    <a:pt x="18" y="198"/>
                  </a:lnTo>
                  <a:lnTo>
                    <a:pt x="22" y="206"/>
                  </a:lnTo>
                  <a:lnTo>
                    <a:pt x="22" y="206"/>
                  </a:lnTo>
                  <a:lnTo>
                    <a:pt x="26" y="212"/>
                  </a:lnTo>
                  <a:lnTo>
                    <a:pt x="34" y="218"/>
                  </a:lnTo>
                  <a:lnTo>
                    <a:pt x="74" y="204"/>
                  </a:lnTo>
                  <a:lnTo>
                    <a:pt x="74" y="204"/>
                  </a:lnTo>
                  <a:lnTo>
                    <a:pt x="66" y="202"/>
                  </a:lnTo>
                  <a:lnTo>
                    <a:pt x="60" y="196"/>
                  </a:lnTo>
                  <a:lnTo>
                    <a:pt x="56" y="188"/>
                  </a:lnTo>
                  <a:lnTo>
                    <a:pt x="56" y="178"/>
                  </a:lnTo>
                  <a:lnTo>
                    <a:pt x="56" y="178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21" name="Freeform 20"/>
            <p:cNvSpPr>
              <a:spLocks/>
            </p:cNvSpPr>
            <p:nvPr userDrawn="1"/>
          </p:nvSpPr>
          <p:spPr bwMode="auto">
            <a:xfrm>
              <a:off x="1371" y="1586"/>
              <a:ext cx="176" cy="218"/>
            </a:xfrm>
            <a:custGeom>
              <a:avLst/>
              <a:gdLst>
                <a:gd name="T0" fmla="*/ 164 w 176"/>
                <a:gd name="T1" fmla="*/ 196 h 218"/>
                <a:gd name="T2" fmla="*/ 162 w 176"/>
                <a:gd name="T3" fmla="*/ 182 h 218"/>
                <a:gd name="T4" fmla="*/ 162 w 176"/>
                <a:gd name="T5" fmla="*/ 60 h 218"/>
                <a:gd name="T6" fmla="*/ 156 w 176"/>
                <a:gd name="T7" fmla="*/ 32 h 218"/>
                <a:gd name="T8" fmla="*/ 140 w 176"/>
                <a:gd name="T9" fmla="*/ 12 h 218"/>
                <a:gd name="T10" fmla="*/ 130 w 176"/>
                <a:gd name="T11" fmla="*/ 8 h 218"/>
                <a:gd name="T12" fmla="*/ 104 w 176"/>
                <a:gd name="T13" fmla="*/ 0 h 218"/>
                <a:gd name="T14" fmla="*/ 90 w 176"/>
                <a:gd name="T15" fmla="*/ 0 h 218"/>
                <a:gd name="T16" fmla="*/ 54 w 176"/>
                <a:gd name="T17" fmla="*/ 6 h 218"/>
                <a:gd name="T18" fmla="*/ 20 w 176"/>
                <a:gd name="T19" fmla="*/ 22 h 218"/>
                <a:gd name="T20" fmla="*/ 20 w 176"/>
                <a:gd name="T21" fmla="*/ 78 h 218"/>
                <a:gd name="T22" fmla="*/ 30 w 176"/>
                <a:gd name="T23" fmla="*/ 52 h 218"/>
                <a:gd name="T24" fmla="*/ 44 w 176"/>
                <a:gd name="T25" fmla="*/ 34 h 218"/>
                <a:gd name="T26" fmla="*/ 52 w 176"/>
                <a:gd name="T27" fmla="*/ 26 h 218"/>
                <a:gd name="T28" fmla="*/ 74 w 176"/>
                <a:gd name="T29" fmla="*/ 18 h 218"/>
                <a:gd name="T30" fmla="*/ 86 w 176"/>
                <a:gd name="T31" fmla="*/ 16 h 218"/>
                <a:gd name="T32" fmla="*/ 102 w 176"/>
                <a:gd name="T33" fmla="*/ 20 h 218"/>
                <a:gd name="T34" fmla="*/ 114 w 176"/>
                <a:gd name="T35" fmla="*/ 28 h 218"/>
                <a:gd name="T36" fmla="*/ 120 w 176"/>
                <a:gd name="T37" fmla="*/ 34 h 218"/>
                <a:gd name="T38" fmla="*/ 124 w 176"/>
                <a:gd name="T39" fmla="*/ 48 h 218"/>
                <a:gd name="T40" fmla="*/ 124 w 176"/>
                <a:gd name="T41" fmla="*/ 56 h 218"/>
                <a:gd name="T42" fmla="*/ 122 w 176"/>
                <a:gd name="T43" fmla="*/ 76 h 218"/>
                <a:gd name="T44" fmla="*/ 116 w 176"/>
                <a:gd name="T45" fmla="*/ 82 h 218"/>
                <a:gd name="T46" fmla="*/ 106 w 176"/>
                <a:gd name="T47" fmla="*/ 86 h 218"/>
                <a:gd name="T48" fmla="*/ 68 w 176"/>
                <a:gd name="T49" fmla="*/ 98 h 218"/>
                <a:gd name="T50" fmla="*/ 30 w 176"/>
                <a:gd name="T51" fmla="*/ 112 h 218"/>
                <a:gd name="T52" fmla="*/ 16 w 176"/>
                <a:gd name="T53" fmla="*/ 122 h 218"/>
                <a:gd name="T54" fmla="*/ 2 w 176"/>
                <a:gd name="T55" fmla="*/ 148 h 218"/>
                <a:gd name="T56" fmla="*/ 0 w 176"/>
                <a:gd name="T57" fmla="*/ 164 h 218"/>
                <a:gd name="T58" fmla="*/ 4 w 176"/>
                <a:gd name="T59" fmla="*/ 182 h 218"/>
                <a:gd name="T60" fmla="*/ 14 w 176"/>
                <a:gd name="T61" fmla="*/ 200 h 218"/>
                <a:gd name="T62" fmla="*/ 22 w 176"/>
                <a:gd name="T63" fmla="*/ 208 h 218"/>
                <a:gd name="T64" fmla="*/ 42 w 176"/>
                <a:gd name="T65" fmla="*/ 218 h 218"/>
                <a:gd name="T66" fmla="*/ 54 w 176"/>
                <a:gd name="T67" fmla="*/ 218 h 218"/>
                <a:gd name="T68" fmla="*/ 84 w 176"/>
                <a:gd name="T69" fmla="*/ 214 h 218"/>
                <a:gd name="T70" fmla="*/ 112 w 176"/>
                <a:gd name="T71" fmla="*/ 196 h 218"/>
                <a:gd name="T72" fmla="*/ 120 w 176"/>
                <a:gd name="T73" fmla="*/ 174 h 218"/>
                <a:gd name="T74" fmla="*/ 98 w 176"/>
                <a:gd name="T75" fmla="*/ 188 h 218"/>
                <a:gd name="T76" fmla="*/ 72 w 176"/>
                <a:gd name="T77" fmla="*/ 192 h 218"/>
                <a:gd name="T78" fmla="*/ 66 w 176"/>
                <a:gd name="T79" fmla="*/ 192 h 218"/>
                <a:gd name="T80" fmla="*/ 52 w 176"/>
                <a:gd name="T81" fmla="*/ 188 h 218"/>
                <a:gd name="T82" fmla="*/ 48 w 176"/>
                <a:gd name="T83" fmla="*/ 182 h 218"/>
                <a:gd name="T84" fmla="*/ 40 w 176"/>
                <a:gd name="T85" fmla="*/ 170 h 218"/>
                <a:gd name="T86" fmla="*/ 38 w 176"/>
                <a:gd name="T87" fmla="*/ 156 h 218"/>
                <a:gd name="T88" fmla="*/ 38 w 176"/>
                <a:gd name="T89" fmla="*/ 148 h 218"/>
                <a:gd name="T90" fmla="*/ 44 w 176"/>
                <a:gd name="T91" fmla="*/ 136 h 218"/>
                <a:gd name="T92" fmla="*/ 48 w 176"/>
                <a:gd name="T93" fmla="*/ 130 h 218"/>
                <a:gd name="T94" fmla="*/ 76 w 176"/>
                <a:gd name="T95" fmla="*/ 114 h 218"/>
                <a:gd name="T96" fmla="*/ 108 w 176"/>
                <a:gd name="T97" fmla="*/ 104 h 218"/>
                <a:gd name="T98" fmla="*/ 124 w 176"/>
                <a:gd name="T99" fmla="*/ 170 h 218"/>
                <a:gd name="T100" fmla="*/ 124 w 176"/>
                <a:gd name="T101" fmla="*/ 184 h 218"/>
                <a:gd name="T102" fmla="*/ 126 w 176"/>
                <a:gd name="T103" fmla="*/ 198 h 218"/>
                <a:gd name="T104" fmla="*/ 128 w 176"/>
                <a:gd name="T105" fmla="*/ 206 h 218"/>
                <a:gd name="T106" fmla="*/ 140 w 176"/>
                <a:gd name="T107" fmla="*/ 218 h 218"/>
                <a:gd name="T108" fmla="*/ 176 w 176"/>
                <a:gd name="T109" fmla="*/ 204 h 218"/>
                <a:gd name="T110" fmla="*/ 164 w 176"/>
                <a:gd name="T111" fmla="*/ 19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6" h="218">
                  <a:moveTo>
                    <a:pt x="164" y="196"/>
                  </a:moveTo>
                  <a:lnTo>
                    <a:pt x="164" y="196"/>
                  </a:lnTo>
                  <a:lnTo>
                    <a:pt x="162" y="192"/>
                  </a:lnTo>
                  <a:lnTo>
                    <a:pt x="162" y="182"/>
                  </a:lnTo>
                  <a:lnTo>
                    <a:pt x="162" y="60"/>
                  </a:lnTo>
                  <a:lnTo>
                    <a:pt x="162" y="60"/>
                  </a:lnTo>
                  <a:lnTo>
                    <a:pt x="160" y="44"/>
                  </a:lnTo>
                  <a:lnTo>
                    <a:pt x="156" y="32"/>
                  </a:lnTo>
                  <a:lnTo>
                    <a:pt x="150" y="20"/>
                  </a:lnTo>
                  <a:lnTo>
                    <a:pt x="140" y="12"/>
                  </a:lnTo>
                  <a:lnTo>
                    <a:pt x="140" y="12"/>
                  </a:lnTo>
                  <a:lnTo>
                    <a:pt x="130" y="8"/>
                  </a:lnTo>
                  <a:lnTo>
                    <a:pt x="118" y="4"/>
                  </a:lnTo>
                  <a:lnTo>
                    <a:pt x="104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72" y="2"/>
                  </a:lnTo>
                  <a:lnTo>
                    <a:pt x="54" y="6"/>
                  </a:lnTo>
                  <a:lnTo>
                    <a:pt x="36" y="12"/>
                  </a:lnTo>
                  <a:lnTo>
                    <a:pt x="20" y="22"/>
                  </a:lnTo>
                  <a:lnTo>
                    <a:pt x="20" y="78"/>
                  </a:lnTo>
                  <a:lnTo>
                    <a:pt x="20" y="78"/>
                  </a:lnTo>
                  <a:lnTo>
                    <a:pt x="26" y="64"/>
                  </a:lnTo>
                  <a:lnTo>
                    <a:pt x="30" y="52"/>
                  </a:lnTo>
                  <a:lnTo>
                    <a:pt x="38" y="42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52" y="26"/>
                  </a:lnTo>
                  <a:lnTo>
                    <a:pt x="62" y="22"/>
                  </a:lnTo>
                  <a:lnTo>
                    <a:pt x="74" y="18"/>
                  </a:lnTo>
                  <a:lnTo>
                    <a:pt x="86" y="16"/>
                  </a:lnTo>
                  <a:lnTo>
                    <a:pt x="86" y="16"/>
                  </a:lnTo>
                  <a:lnTo>
                    <a:pt x="94" y="18"/>
                  </a:lnTo>
                  <a:lnTo>
                    <a:pt x="102" y="20"/>
                  </a:lnTo>
                  <a:lnTo>
                    <a:pt x="110" y="24"/>
                  </a:lnTo>
                  <a:lnTo>
                    <a:pt x="114" y="28"/>
                  </a:lnTo>
                  <a:lnTo>
                    <a:pt x="114" y="28"/>
                  </a:lnTo>
                  <a:lnTo>
                    <a:pt x="120" y="34"/>
                  </a:lnTo>
                  <a:lnTo>
                    <a:pt x="122" y="42"/>
                  </a:lnTo>
                  <a:lnTo>
                    <a:pt x="124" y="48"/>
                  </a:lnTo>
                  <a:lnTo>
                    <a:pt x="124" y="56"/>
                  </a:lnTo>
                  <a:lnTo>
                    <a:pt x="124" y="56"/>
                  </a:lnTo>
                  <a:lnTo>
                    <a:pt x="124" y="70"/>
                  </a:lnTo>
                  <a:lnTo>
                    <a:pt x="122" y="76"/>
                  </a:lnTo>
                  <a:lnTo>
                    <a:pt x="122" y="76"/>
                  </a:lnTo>
                  <a:lnTo>
                    <a:pt x="116" y="82"/>
                  </a:lnTo>
                  <a:lnTo>
                    <a:pt x="106" y="86"/>
                  </a:lnTo>
                  <a:lnTo>
                    <a:pt x="106" y="86"/>
                  </a:lnTo>
                  <a:lnTo>
                    <a:pt x="68" y="98"/>
                  </a:lnTo>
                  <a:lnTo>
                    <a:pt x="68" y="98"/>
                  </a:lnTo>
                  <a:lnTo>
                    <a:pt x="44" y="106"/>
                  </a:lnTo>
                  <a:lnTo>
                    <a:pt x="30" y="112"/>
                  </a:lnTo>
                  <a:lnTo>
                    <a:pt x="30" y="112"/>
                  </a:lnTo>
                  <a:lnTo>
                    <a:pt x="16" y="122"/>
                  </a:lnTo>
                  <a:lnTo>
                    <a:pt x="8" y="134"/>
                  </a:lnTo>
                  <a:lnTo>
                    <a:pt x="2" y="148"/>
                  </a:lnTo>
                  <a:lnTo>
                    <a:pt x="0" y="164"/>
                  </a:lnTo>
                  <a:lnTo>
                    <a:pt x="0" y="164"/>
                  </a:lnTo>
                  <a:lnTo>
                    <a:pt x="0" y="172"/>
                  </a:lnTo>
                  <a:lnTo>
                    <a:pt x="4" y="182"/>
                  </a:lnTo>
                  <a:lnTo>
                    <a:pt x="8" y="190"/>
                  </a:lnTo>
                  <a:lnTo>
                    <a:pt x="14" y="200"/>
                  </a:lnTo>
                  <a:lnTo>
                    <a:pt x="14" y="200"/>
                  </a:lnTo>
                  <a:lnTo>
                    <a:pt x="22" y="208"/>
                  </a:lnTo>
                  <a:lnTo>
                    <a:pt x="30" y="214"/>
                  </a:lnTo>
                  <a:lnTo>
                    <a:pt x="42" y="218"/>
                  </a:lnTo>
                  <a:lnTo>
                    <a:pt x="54" y="218"/>
                  </a:lnTo>
                  <a:lnTo>
                    <a:pt x="54" y="218"/>
                  </a:lnTo>
                  <a:lnTo>
                    <a:pt x="70" y="218"/>
                  </a:lnTo>
                  <a:lnTo>
                    <a:pt x="84" y="214"/>
                  </a:lnTo>
                  <a:lnTo>
                    <a:pt x="98" y="206"/>
                  </a:lnTo>
                  <a:lnTo>
                    <a:pt x="112" y="196"/>
                  </a:lnTo>
                  <a:lnTo>
                    <a:pt x="120" y="174"/>
                  </a:lnTo>
                  <a:lnTo>
                    <a:pt x="120" y="174"/>
                  </a:lnTo>
                  <a:lnTo>
                    <a:pt x="110" y="182"/>
                  </a:lnTo>
                  <a:lnTo>
                    <a:pt x="98" y="188"/>
                  </a:lnTo>
                  <a:lnTo>
                    <a:pt x="86" y="192"/>
                  </a:lnTo>
                  <a:lnTo>
                    <a:pt x="72" y="192"/>
                  </a:lnTo>
                  <a:lnTo>
                    <a:pt x="72" y="192"/>
                  </a:lnTo>
                  <a:lnTo>
                    <a:pt x="66" y="192"/>
                  </a:lnTo>
                  <a:lnTo>
                    <a:pt x="58" y="190"/>
                  </a:lnTo>
                  <a:lnTo>
                    <a:pt x="52" y="188"/>
                  </a:lnTo>
                  <a:lnTo>
                    <a:pt x="48" y="182"/>
                  </a:lnTo>
                  <a:lnTo>
                    <a:pt x="48" y="182"/>
                  </a:lnTo>
                  <a:lnTo>
                    <a:pt x="44" y="178"/>
                  </a:lnTo>
                  <a:lnTo>
                    <a:pt x="40" y="170"/>
                  </a:lnTo>
                  <a:lnTo>
                    <a:pt x="38" y="164"/>
                  </a:lnTo>
                  <a:lnTo>
                    <a:pt x="38" y="156"/>
                  </a:lnTo>
                  <a:lnTo>
                    <a:pt x="38" y="156"/>
                  </a:lnTo>
                  <a:lnTo>
                    <a:pt x="38" y="148"/>
                  </a:lnTo>
                  <a:lnTo>
                    <a:pt x="40" y="142"/>
                  </a:lnTo>
                  <a:lnTo>
                    <a:pt x="44" y="136"/>
                  </a:lnTo>
                  <a:lnTo>
                    <a:pt x="48" y="130"/>
                  </a:lnTo>
                  <a:lnTo>
                    <a:pt x="48" y="130"/>
                  </a:lnTo>
                  <a:lnTo>
                    <a:pt x="60" y="122"/>
                  </a:lnTo>
                  <a:lnTo>
                    <a:pt x="76" y="114"/>
                  </a:lnTo>
                  <a:lnTo>
                    <a:pt x="76" y="114"/>
                  </a:lnTo>
                  <a:lnTo>
                    <a:pt x="108" y="104"/>
                  </a:lnTo>
                  <a:lnTo>
                    <a:pt x="124" y="96"/>
                  </a:lnTo>
                  <a:lnTo>
                    <a:pt x="124" y="170"/>
                  </a:lnTo>
                  <a:lnTo>
                    <a:pt x="124" y="170"/>
                  </a:lnTo>
                  <a:lnTo>
                    <a:pt x="124" y="184"/>
                  </a:lnTo>
                  <a:lnTo>
                    <a:pt x="124" y="184"/>
                  </a:lnTo>
                  <a:lnTo>
                    <a:pt x="126" y="198"/>
                  </a:lnTo>
                  <a:lnTo>
                    <a:pt x="128" y="206"/>
                  </a:lnTo>
                  <a:lnTo>
                    <a:pt x="128" y="206"/>
                  </a:lnTo>
                  <a:lnTo>
                    <a:pt x="134" y="212"/>
                  </a:lnTo>
                  <a:lnTo>
                    <a:pt x="140" y="218"/>
                  </a:lnTo>
                  <a:lnTo>
                    <a:pt x="176" y="204"/>
                  </a:lnTo>
                  <a:lnTo>
                    <a:pt x="176" y="204"/>
                  </a:lnTo>
                  <a:lnTo>
                    <a:pt x="168" y="200"/>
                  </a:lnTo>
                  <a:lnTo>
                    <a:pt x="164" y="196"/>
                  </a:lnTo>
                  <a:lnTo>
                    <a:pt x="164" y="196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22" name="Freeform 21"/>
            <p:cNvSpPr>
              <a:spLocks/>
            </p:cNvSpPr>
            <p:nvPr userDrawn="1"/>
          </p:nvSpPr>
          <p:spPr bwMode="auto">
            <a:xfrm>
              <a:off x="1273" y="1414"/>
              <a:ext cx="96" cy="120"/>
            </a:xfrm>
            <a:custGeom>
              <a:avLst/>
              <a:gdLst>
                <a:gd name="T0" fmla="*/ 22 w 96"/>
                <a:gd name="T1" fmla="*/ 8 h 120"/>
                <a:gd name="T2" fmla="*/ 22 w 96"/>
                <a:gd name="T3" fmla="*/ 82 h 120"/>
                <a:gd name="T4" fmla="*/ 22 w 96"/>
                <a:gd name="T5" fmla="*/ 82 h 120"/>
                <a:gd name="T6" fmla="*/ 24 w 96"/>
                <a:gd name="T7" fmla="*/ 92 h 120"/>
                <a:gd name="T8" fmla="*/ 28 w 96"/>
                <a:gd name="T9" fmla="*/ 100 h 120"/>
                <a:gd name="T10" fmla="*/ 32 w 96"/>
                <a:gd name="T11" fmla="*/ 106 h 120"/>
                <a:gd name="T12" fmla="*/ 36 w 96"/>
                <a:gd name="T13" fmla="*/ 108 h 120"/>
                <a:gd name="T14" fmla="*/ 44 w 96"/>
                <a:gd name="T15" fmla="*/ 110 h 120"/>
                <a:gd name="T16" fmla="*/ 52 w 96"/>
                <a:gd name="T17" fmla="*/ 112 h 120"/>
                <a:gd name="T18" fmla="*/ 52 w 96"/>
                <a:gd name="T19" fmla="*/ 112 h 120"/>
                <a:gd name="T20" fmla="*/ 60 w 96"/>
                <a:gd name="T21" fmla="*/ 112 h 120"/>
                <a:gd name="T22" fmla="*/ 66 w 96"/>
                <a:gd name="T23" fmla="*/ 110 h 120"/>
                <a:gd name="T24" fmla="*/ 72 w 96"/>
                <a:gd name="T25" fmla="*/ 106 h 120"/>
                <a:gd name="T26" fmla="*/ 76 w 96"/>
                <a:gd name="T27" fmla="*/ 102 h 120"/>
                <a:gd name="T28" fmla="*/ 78 w 96"/>
                <a:gd name="T29" fmla="*/ 98 h 120"/>
                <a:gd name="T30" fmla="*/ 80 w 96"/>
                <a:gd name="T31" fmla="*/ 92 h 120"/>
                <a:gd name="T32" fmla="*/ 82 w 96"/>
                <a:gd name="T33" fmla="*/ 82 h 120"/>
                <a:gd name="T34" fmla="*/ 82 w 96"/>
                <a:gd name="T35" fmla="*/ 8 h 120"/>
                <a:gd name="T36" fmla="*/ 82 w 96"/>
                <a:gd name="T37" fmla="*/ 8 h 120"/>
                <a:gd name="T38" fmla="*/ 80 w 96"/>
                <a:gd name="T39" fmla="*/ 2 h 120"/>
                <a:gd name="T40" fmla="*/ 76 w 96"/>
                <a:gd name="T41" fmla="*/ 0 h 120"/>
                <a:gd name="T42" fmla="*/ 96 w 96"/>
                <a:gd name="T43" fmla="*/ 0 h 120"/>
                <a:gd name="T44" fmla="*/ 96 w 96"/>
                <a:gd name="T45" fmla="*/ 0 h 120"/>
                <a:gd name="T46" fmla="*/ 92 w 96"/>
                <a:gd name="T47" fmla="*/ 2 h 120"/>
                <a:gd name="T48" fmla="*/ 92 w 96"/>
                <a:gd name="T49" fmla="*/ 8 h 120"/>
                <a:gd name="T50" fmla="*/ 90 w 96"/>
                <a:gd name="T51" fmla="*/ 80 h 120"/>
                <a:gd name="T52" fmla="*/ 90 w 96"/>
                <a:gd name="T53" fmla="*/ 80 h 120"/>
                <a:gd name="T54" fmla="*/ 90 w 96"/>
                <a:gd name="T55" fmla="*/ 90 h 120"/>
                <a:gd name="T56" fmla="*/ 88 w 96"/>
                <a:gd name="T57" fmla="*/ 98 h 120"/>
                <a:gd name="T58" fmla="*/ 84 w 96"/>
                <a:gd name="T59" fmla="*/ 106 h 120"/>
                <a:gd name="T60" fmla="*/ 78 w 96"/>
                <a:gd name="T61" fmla="*/ 110 h 120"/>
                <a:gd name="T62" fmla="*/ 72 w 96"/>
                <a:gd name="T63" fmla="*/ 114 h 120"/>
                <a:gd name="T64" fmla="*/ 66 w 96"/>
                <a:gd name="T65" fmla="*/ 118 h 120"/>
                <a:gd name="T66" fmla="*/ 50 w 96"/>
                <a:gd name="T67" fmla="*/ 120 h 120"/>
                <a:gd name="T68" fmla="*/ 50 w 96"/>
                <a:gd name="T69" fmla="*/ 120 h 120"/>
                <a:gd name="T70" fmla="*/ 36 w 96"/>
                <a:gd name="T71" fmla="*/ 118 h 120"/>
                <a:gd name="T72" fmla="*/ 28 w 96"/>
                <a:gd name="T73" fmla="*/ 116 h 120"/>
                <a:gd name="T74" fmla="*/ 22 w 96"/>
                <a:gd name="T75" fmla="*/ 112 h 120"/>
                <a:gd name="T76" fmla="*/ 14 w 96"/>
                <a:gd name="T77" fmla="*/ 106 h 120"/>
                <a:gd name="T78" fmla="*/ 10 w 96"/>
                <a:gd name="T79" fmla="*/ 100 h 120"/>
                <a:gd name="T80" fmla="*/ 6 w 96"/>
                <a:gd name="T81" fmla="*/ 90 h 120"/>
                <a:gd name="T82" fmla="*/ 6 w 96"/>
                <a:gd name="T83" fmla="*/ 80 h 120"/>
                <a:gd name="T84" fmla="*/ 6 w 96"/>
                <a:gd name="T85" fmla="*/ 8 h 120"/>
                <a:gd name="T86" fmla="*/ 6 w 96"/>
                <a:gd name="T87" fmla="*/ 8 h 120"/>
                <a:gd name="T88" fmla="*/ 4 w 96"/>
                <a:gd name="T89" fmla="*/ 2 h 120"/>
                <a:gd name="T90" fmla="*/ 0 w 96"/>
                <a:gd name="T91" fmla="*/ 0 h 120"/>
                <a:gd name="T92" fmla="*/ 28 w 96"/>
                <a:gd name="T93" fmla="*/ 0 h 120"/>
                <a:gd name="T94" fmla="*/ 28 w 96"/>
                <a:gd name="T95" fmla="*/ 0 h 120"/>
                <a:gd name="T96" fmla="*/ 24 w 96"/>
                <a:gd name="T97" fmla="*/ 2 h 120"/>
                <a:gd name="T98" fmla="*/ 22 w 96"/>
                <a:gd name="T99" fmla="*/ 8 h 120"/>
                <a:gd name="T100" fmla="*/ 22 w 96"/>
                <a:gd name="T101" fmla="*/ 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6" h="120">
                  <a:moveTo>
                    <a:pt x="22" y="8"/>
                  </a:moveTo>
                  <a:lnTo>
                    <a:pt x="22" y="82"/>
                  </a:lnTo>
                  <a:lnTo>
                    <a:pt x="22" y="82"/>
                  </a:lnTo>
                  <a:lnTo>
                    <a:pt x="24" y="92"/>
                  </a:lnTo>
                  <a:lnTo>
                    <a:pt x="28" y="100"/>
                  </a:lnTo>
                  <a:lnTo>
                    <a:pt x="32" y="106"/>
                  </a:lnTo>
                  <a:lnTo>
                    <a:pt x="36" y="108"/>
                  </a:lnTo>
                  <a:lnTo>
                    <a:pt x="44" y="110"/>
                  </a:lnTo>
                  <a:lnTo>
                    <a:pt x="52" y="112"/>
                  </a:lnTo>
                  <a:lnTo>
                    <a:pt x="52" y="112"/>
                  </a:lnTo>
                  <a:lnTo>
                    <a:pt x="60" y="112"/>
                  </a:lnTo>
                  <a:lnTo>
                    <a:pt x="66" y="110"/>
                  </a:lnTo>
                  <a:lnTo>
                    <a:pt x="72" y="106"/>
                  </a:lnTo>
                  <a:lnTo>
                    <a:pt x="76" y="102"/>
                  </a:lnTo>
                  <a:lnTo>
                    <a:pt x="78" y="98"/>
                  </a:lnTo>
                  <a:lnTo>
                    <a:pt x="80" y="92"/>
                  </a:lnTo>
                  <a:lnTo>
                    <a:pt x="82" y="82"/>
                  </a:lnTo>
                  <a:lnTo>
                    <a:pt x="82" y="8"/>
                  </a:lnTo>
                  <a:lnTo>
                    <a:pt x="82" y="8"/>
                  </a:lnTo>
                  <a:lnTo>
                    <a:pt x="80" y="2"/>
                  </a:lnTo>
                  <a:lnTo>
                    <a:pt x="76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2" y="2"/>
                  </a:lnTo>
                  <a:lnTo>
                    <a:pt x="92" y="8"/>
                  </a:lnTo>
                  <a:lnTo>
                    <a:pt x="90" y="80"/>
                  </a:lnTo>
                  <a:lnTo>
                    <a:pt x="90" y="80"/>
                  </a:lnTo>
                  <a:lnTo>
                    <a:pt x="90" y="90"/>
                  </a:lnTo>
                  <a:lnTo>
                    <a:pt x="88" y="98"/>
                  </a:lnTo>
                  <a:lnTo>
                    <a:pt x="84" y="106"/>
                  </a:lnTo>
                  <a:lnTo>
                    <a:pt x="78" y="110"/>
                  </a:lnTo>
                  <a:lnTo>
                    <a:pt x="72" y="114"/>
                  </a:lnTo>
                  <a:lnTo>
                    <a:pt x="66" y="118"/>
                  </a:lnTo>
                  <a:lnTo>
                    <a:pt x="50" y="120"/>
                  </a:lnTo>
                  <a:lnTo>
                    <a:pt x="50" y="120"/>
                  </a:lnTo>
                  <a:lnTo>
                    <a:pt x="36" y="118"/>
                  </a:lnTo>
                  <a:lnTo>
                    <a:pt x="28" y="116"/>
                  </a:lnTo>
                  <a:lnTo>
                    <a:pt x="22" y="112"/>
                  </a:lnTo>
                  <a:lnTo>
                    <a:pt x="14" y="106"/>
                  </a:lnTo>
                  <a:lnTo>
                    <a:pt x="10" y="100"/>
                  </a:lnTo>
                  <a:lnTo>
                    <a:pt x="6" y="90"/>
                  </a:lnTo>
                  <a:lnTo>
                    <a:pt x="6" y="80"/>
                  </a:lnTo>
                  <a:lnTo>
                    <a:pt x="6" y="8"/>
                  </a:lnTo>
                  <a:lnTo>
                    <a:pt x="6" y="8"/>
                  </a:lnTo>
                  <a:lnTo>
                    <a:pt x="4" y="2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22" y="8"/>
                  </a:lnTo>
                  <a:lnTo>
                    <a:pt x="22" y="8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23" name="Freeform 22"/>
            <p:cNvSpPr>
              <a:spLocks/>
            </p:cNvSpPr>
            <p:nvPr userDrawn="1"/>
          </p:nvSpPr>
          <p:spPr bwMode="auto">
            <a:xfrm>
              <a:off x="1379" y="1414"/>
              <a:ext cx="108" cy="122"/>
            </a:xfrm>
            <a:custGeom>
              <a:avLst/>
              <a:gdLst>
                <a:gd name="T0" fmla="*/ 94 w 108"/>
                <a:gd name="T1" fmla="*/ 8 h 122"/>
                <a:gd name="T2" fmla="*/ 94 w 108"/>
                <a:gd name="T3" fmla="*/ 8 h 122"/>
                <a:gd name="T4" fmla="*/ 94 w 108"/>
                <a:gd name="T5" fmla="*/ 2 h 122"/>
                <a:gd name="T6" fmla="*/ 90 w 108"/>
                <a:gd name="T7" fmla="*/ 0 h 122"/>
                <a:gd name="T8" fmla="*/ 108 w 108"/>
                <a:gd name="T9" fmla="*/ 0 h 122"/>
                <a:gd name="T10" fmla="*/ 108 w 108"/>
                <a:gd name="T11" fmla="*/ 0 h 122"/>
                <a:gd name="T12" fmla="*/ 104 w 108"/>
                <a:gd name="T13" fmla="*/ 2 h 122"/>
                <a:gd name="T14" fmla="*/ 104 w 108"/>
                <a:gd name="T15" fmla="*/ 8 h 122"/>
                <a:gd name="T16" fmla="*/ 104 w 108"/>
                <a:gd name="T17" fmla="*/ 122 h 122"/>
                <a:gd name="T18" fmla="*/ 104 w 108"/>
                <a:gd name="T19" fmla="*/ 122 h 122"/>
                <a:gd name="T20" fmla="*/ 62 w 108"/>
                <a:gd name="T21" fmla="*/ 70 h 122"/>
                <a:gd name="T22" fmla="*/ 20 w 108"/>
                <a:gd name="T23" fmla="*/ 18 h 122"/>
                <a:gd name="T24" fmla="*/ 20 w 108"/>
                <a:gd name="T25" fmla="*/ 110 h 122"/>
                <a:gd name="T26" fmla="*/ 20 w 108"/>
                <a:gd name="T27" fmla="*/ 110 h 122"/>
                <a:gd name="T28" fmla="*/ 22 w 108"/>
                <a:gd name="T29" fmla="*/ 116 h 122"/>
                <a:gd name="T30" fmla="*/ 24 w 108"/>
                <a:gd name="T31" fmla="*/ 118 h 122"/>
                <a:gd name="T32" fmla="*/ 6 w 108"/>
                <a:gd name="T33" fmla="*/ 118 h 122"/>
                <a:gd name="T34" fmla="*/ 6 w 108"/>
                <a:gd name="T35" fmla="*/ 118 h 122"/>
                <a:gd name="T36" fmla="*/ 10 w 108"/>
                <a:gd name="T37" fmla="*/ 116 h 122"/>
                <a:gd name="T38" fmla="*/ 10 w 108"/>
                <a:gd name="T39" fmla="*/ 110 h 122"/>
                <a:gd name="T40" fmla="*/ 10 w 108"/>
                <a:gd name="T41" fmla="*/ 14 h 122"/>
                <a:gd name="T42" fmla="*/ 10 w 108"/>
                <a:gd name="T43" fmla="*/ 14 h 122"/>
                <a:gd name="T44" fmla="*/ 10 w 108"/>
                <a:gd name="T45" fmla="*/ 10 h 122"/>
                <a:gd name="T46" fmla="*/ 8 w 108"/>
                <a:gd name="T47" fmla="*/ 6 h 122"/>
                <a:gd name="T48" fmla="*/ 8 w 108"/>
                <a:gd name="T49" fmla="*/ 6 h 122"/>
                <a:gd name="T50" fmla="*/ 6 w 108"/>
                <a:gd name="T51" fmla="*/ 2 h 122"/>
                <a:gd name="T52" fmla="*/ 0 w 108"/>
                <a:gd name="T53" fmla="*/ 0 h 122"/>
                <a:gd name="T54" fmla="*/ 26 w 108"/>
                <a:gd name="T55" fmla="*/ 0 h 122"/>
                <a:gd name="T56" fmla="*/ 94 w 108"/>
                <a:gd name="T57" fmla="*/ 84 h 122"/>
                <a:gd name="T58" fmla="*/ 94 w 108"/>
                <a:gd name="T59" fmla="*/ 8 h 122"/>
                <a:gd name="T60" fmla="*/ 94 w 108"/>
                <a:gd name="T61" fmla="*/ 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8" h="122">
                  <a:moveTo>
                    <a:pt x="94" y="8"/>
                  </a:moveTo>
                  <a:lnTo>
                    <a:pt x="94" y="8"/>
                  </a:lnTo>
                  <a:lnTo>
                    <a:pt x="94" y="2"/>
                  </a:lnTo>
                  <a:lnTo>
                    <a:pt x="90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04" y="2"/>
                  </a:lnTo>
                  <a:lnTo>
                    <a:pt x="104" y="8"/>
                  </a:lnTo>
                  <a:lnTo>
                    <a:pt x="104" y="122"/>
                  </a:lnTo>
                  <a:lnTo>
                    <a:pt x="104" y="122"/>
                  </a:lnTo>
                  <a:lnTo>
                    <a:pt x="62" y="70"/>
                  </a:lnTo>
                  <a:lnTo>
                    <a:pt x="20" y="18"/>
                  </a:lnTo>
                  <a:lnTo>
                    <a:pt x="20" y="110"/>
                  </a:lnTo>
                  <a:lnTo>
                    <a:pt x="20" y="110"/>
                  </a:lnTo>
                  <a:lnTo>
                    <a:pt x="22" y="116"/>
                  </a:lnTo>
                  <a:lnTo>
                    <a:pt x="24" y="118"/>
                  </a:lnTo>
                  <a:lnTo>
                    <a:pt x="6" y="118"/>
                  </a:lnTo>
                  <a:lnTo>
                    <a:pt x="6" y="118"/>
                  </a:lnTo>
                  <a:lnTo>
                    <a:pt x="10" y="116"/>
                  </a:lnTo>
                  <a:lnTo>
                    <a:pt x="10" y="110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0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2"/>
                  </a:lnTo>
                  <a:lnTo>
                    <a:pt x="0" y="0"/>
                  </a:lnTo>
                  <a:lnTo>
                    <a:pt x="26" y="0"/>
                  </a:lnTo>
                  <a:lnTo>
                    <a:pt x="94" y="84"/>
                  </a:lnTo>
                  <a:lnTo>
                    <a:pt x="94" y="8"/>
                  </a:lnTo>
                  <a:lnTo>
                    <a:pt x="94" y="8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auto">
            <a:xfrm>
              <a:off x="1505" y="1414"/>
              <a:ext cx="26" cy="118"/>
            </a:xfrm>
            <a:custGeom>
              <a:avLst/>
              <a:gdLst>
                <a:gd name="T0" fmla="*/ 26 w 26"/>
                <a:gd name="T1" fmla="*/ 0 h 118"/>
                <a:gd name="T2" fmla="*/ 26 w 26"/>
                <a:gd name="T3" fmla="*/ 0 h 118"/>
                <a:gd name="T4" fmla="*/ 22 w 26"/>
                <a:gd name="T5" fmla="*/ 2 h 118"/>
                <a:gd name="T6" fmla="*/ 20 w 26"/>
                <a:gd name="T7" fmla="*/ 8 h 118"/>
                <a:gd name="T8" fmla="*/ 20 w 26"/>
                <a:gd name="T9" fmla="*/ 110 h 118"/>
                <a:gd name="T10" fmla="*/ 20 w 26"/>
                <a:gd name="T11" fmla="*/ 110 h 118"/>
                <a:gd name="T12" fmla="*/ 22 w 26"/>
                <a:gd name="T13" fmla="*/ 116 h 118"/>
                <a:gd name="T14" fmla="*/ 26 w 26"/>
                <a:gd name="T15" fmla="*/ 118 h 118"/>
                <a:gd name="T16" fmla="*/ 0 w 26"/>
                <a:gd name="T17" fmla="*/ 118 h 118"/>
                <a:gd name="T18" fmla="*/ 0 w 26"/>
                <a:gd name="T19" fmla="*/ 118 h 118"/>
                <a:gd name="T20" fmla="*/ 2 w 26"/>
                <a:gd name="T21" fmla="*/ 116 h 118"/>
                <a:gd name="T22" fmla="*/ 4 w 26"/>
                <a:gd name="T23" fmla="*/ 110 h 118"/>
                <a:gd name="T24" fmla="*/ 4 w 26"/>
                <a:gd name="T25" fmla="*/ 8 h 118"/>
                <a:gd name="T26" fmla="*/ 4 w 26"/>
                <a:gd name="T27" fmla="*/ 8 h 118"/>
                <a:gd name="T28" fmla="*/ 2 w 26"/>
                <a:gd name="T29" fmla="*/ 2 h 118"/>
                <a:gd name="T30" fmla="*/ 0 w 26"/>
                <a:gd name="T31" fmla="*/ 0 h 118"/>
                <a:gd name="T32" fmla="*/ 26 w 26"/>
                <a:gd name="T33" fmla="*/ 0 h 118"/>
                <a:gd name="T34" fmla="*/ 26 w 26"/>
                <a:gd name="T3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18">
                  <a:moveTo>
                    <a:pt x="26" y="0"/>
                  </a:moveTo>
                  <a:lnTo>
                    <a:pt x="26" y="0"/>
                  </a:lnTo>
                  <a:lnTo>
                    <a:pt x="22" y="2"/>
                  </a:lnTo>
                  <a:lnTo>
                    <a:pt x="20" y="8"/>
                  </a:lnTo>
                  <a:lnTo>
                    <a:pt x="20" y="110"/>
                  </a:lnTo>
                  <a:lnTo>
                    <a:pt x="20" y="110"/>
                  </a:lnTo>
                  <a:lnTo>
                    <a:pt x="22" y="116"/>
                  </a:lnTo>
                  <a:lnTo>
                    <a:pt x="26" y="118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2" y="116"/>
                  </a:lnTo>
                  <a:lnTo>
                    <a:pt x="4" y="110"/>
                  </a:lnTo>
                  <a:lnTo>
                    <a:pt x="4" y="8"/>
                  </a:lnTo>
                  <a:lnTo>
                    <a:pt x="4" y="8"/>
                  </a:lnTo>
                  <a:lnTo>
                    <a:pt x="2" y="2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25" name="Freeform 24"/>
            <p:cNvSpPr>
              <a:spLocks/>
            </p:cNvSpPr>
            <p:nvPr userDrawn="1"/>
          </p:nvSpPr>
          <p:spPr bwMode="auto">
            <a:xfrm>
              <a:off x="1539" y="1414"/>
              <a:ext cx="108" cy="122"/>
            </a:xfrm>
            <a:custGeom>
              <a:avLst/>
              <a:gdLst>
                <a:gd name="T0" fmla="*/ 92 w 108"/>
                <a:gd name="T1" fmla="*/ 8 h 122"/>
                <a:gd name="T2" fmla="*/ 92 w 108"/>
                <a:gd name="T3" fmla="*/ 8 h 122"/>
                <a:gd name="T4" fmla="*/ 92 w 108"/>
                <a:gd name="T5" fmla="*/ 2 h 122"/>
                <a:gd name="T6" fmla="*/ 88 w 108"/>
                <a:gd name="T7" fmla="*/ 0 h 122"/>
                <a:gd name="T8" fmla="*/ 108 w 108"/>
                <a:gd name="T9" fmla="*/ 0 h 122"/>
                <a:gd name="T10" fmla="*/ 108 w 108"/>
                <a:gd name="T11" fmla="*/ 0 h 122"/>
                <a:gd name="T12" fmla="*/ 104 w 108"/>
                <a:gd name="T13" fmla="*/ 4 h 122"/>
                <a:gd name="T14" fmla="*/ 100 w 108"/>
                <a:gd name="T15" fmla="*/ 8 h 122"/>
                <a:gd name="T16" fmla="*/ 100 w 108"/>
                <a:gd name="T17" fmla="*/ 8 h 122"/>
                <a:gd name="T18" fmla="*/ 58 w 108"/>
                <a:gd name="T19" fmla="*/ 122 h 122"/>
                <a:gd name="T20" fmla="*/ 58 w 108"/>
                <a:gd name="T21" fmla="*/ 122 h 122"/>
                <a:gd name="T22" fmla="*/ 10 w 108"/>
                <a:gd name="T23" fmla="*/ 8 h 122"/>
                <a:gd name="T24" fmla="*/ 10 w 108"/>
                <a:gd name="T25" fmla="*/ 8 h 122"/>
                <a:gd name="T26" fmla="*/ 6 w 108"/>
                <a:gd name="T27" fmla="*/ 4 h 122"/>
                <a:gd name="T28" fmla="*/ 0 w 108"/>
                <a:gd name="T29" fmla="*/ 0 h 122"/>
                <a:gd name="T30" fmla="*/ 32 w 108"/>
                <a:gd name="T31" fmla="*/ 0 h 122"/>
                <a:gd name="T32" fmla="*/ 32 w 108"/>
                <a:gd name="T33" fmla="*/ 0 h 122"/>
                <a:gd name="T34" fmla="*/ 30 w 108"/>
                <a:gd name="T35" fmla="*/ 2 h 122"/>
                <a:gd name="T36" fmla="*/ 28 w 108"/>
                <a:gd name="T37" fmla="*/ 4 h 122"/>
                <a:gd name="T38" fmla="*/ 30 w 108"/>
                <a:gd name="T39" fmla="*/ 10 h 122"/>
                <a:gd name="T40" fmla="*/ 30 w 108"/>
                <a:gd name="T41" fmla="*/ 10 h 122"/>
                <a:gd name="T42" fmla="*/ 60 w 108"/>
                <a:gd name="T43" fmla="*/ 90 h 122"/>
                <a:gd name="T44" fmla="*/ 60 w 108"/>
                <a:gd name="T45" fmla="*/ 90 h 122"/>
                <a:gd name="T46" fmla="*/ 92 w 108"/>
                <a:gd name="T47" fmla="*/ 8 h 122"/>
                <a:gd name="T48" fmla="*/ 92 w 108"/>
                <a:gd name="T49" fmla="*/ 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8" h="122">
                  <a:moveTo>
                    <a:pt x="92" y="8"/>
                  </a:moveTo>
                  <a:lnTo>
                    <a:pt x="92" y="8"/>
                  </a:lnTo>
                  <a:lnTo>
                    <a:pt x="92" y="2"/>
                  </a:lnTo>
                  <a:lnTo>
                    <a:pt x="88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04" y="4"/>
                  </a:lnTo>
                  <a:lnTo>
                    <a:pt x="100" y="8"/>
                  </a:lnTo>
                  <a:lnTo>
                    <a:pt x="100" y="8"/>
                  </a:lnTo>
                  <a:lnTo>
                    <a:pt x="58" y="122"/>
                  </a:lnTo>
                  <a:lnTo>
                    <a:pt x="58" y="122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6" y="4"/>
                  </a:lnTo>
                  <a:lnTo>
                    <a:pt x="0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0" y="2"/>
                  </a:lnTo>
                  <a:lnTo>
                    <a:pt x="28" y="4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60" y="90"/>
                  </a:lnTo>
                  <a:lnTo>
                    <a:pt x="60" y="90"/>
                  </a:lnTo>
                  <a:lnTo>
                    <a:pt x="92" y="8"/>
                  </a:lnTo>
                  <a:lnTo>
                    <a:pt x="92" y="8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26" name="Freeform 25"/>
            <p:cNvSpPr>
              <a:spLocks/>
            </p:cNvSpPr>
            <p:nvPr userDrawn="1"/>
          </p:nvSpPr>
          <p:spPr bwMode="auto">
            <a:xfrm>
              <a:off x="1653" y="1414"/>
              <a:ext cx="74" cy="118"/>
            </a:xfrm>
            <a:custGeom>
              <a:avLst/>
              <a:gdLst>
                <a:gd name="T0" fmla="*/ 66 w 74"/>
                <a:gd name="T1" fmla="*/ 16 h 118"/>
                <a:gd name="T2" fmla="*/ 66 w 74"/>
                <a:gd name="T3" fmla="*/ 16 h 118"/>
                <a:gd name="T4" fmla="*/ 60 w 74"/>
                <a:gd name="T5" fmla="*/ 10 h 118"/>
                <a:gd name="T6" fmla="*/ 52 w 74"/>
                <a:gd name="T7" fmla="*/ 8 h 118"/>
                <a:gd name="T8" fmla="*/ 52 w 74"/>
                <a:gd name="T9" fmla="*/ 8 h 118"/>
                <a:gd name="T10" fmla="*/ 22 w 74"/>
                <a:gd name="T11" fmla="*/ 8 h 118"/>
                <a:gd name="T12" fmla="*/ 22 w 74"/>
                <a:gd name="T13" fmla="*/ 48 h 118"/>
                <a:gd name="T14" fmla="*/ 50 w 74"/>
                <a:gd name="T15" fmla="*/ 48 h 118"/>
                <a:gd name="T16" fmla="*/ 50 w 74"/>
                <a:gd name="T17" fmla="*/ 48 h 118"/>
                <a:gd name="T18" fmla="*/ 54 w 74"/>
                <a:gd name="T19" fmla="*/ 46 h 118"/>
                <a:gd name="T20" fmla="*/ 56 w 74"/>
                <a:gd name="T21" fmla="*/ 44 h 118"/>
                <a:gd name="T22" fmla="*/ 56 w 74"/>
                <a:gd name="T23" fmla="*/ 62 h 118"/>
                <a:gd name="T24" fmla="*/ 56 w 74"/>
                <a:gd name="T25" fmla="*/ 62 h 118"/>
                <a:gd name="T26" fmla="*/ 54 w 74"/>
                <a:gd name="T27" fmla="*/ 58 h 118"/>
                <a:gd name="T28" fmla="*/ 50 w 74"/>
                <a:gd name="T29" fmla="*/ 58 h 118"/>
                <a:gd name="T30" fmla="*/ 22 w 74"/>
                <a:gd name="T31" fmla="*/ 58 h 118"/>
                <a:gd name="T32" fmla="*/ 22 w 74"/>
                <a:gd name="T33" fmla="*/ 108 h 118"/>
                <a:gd name="T34" fmla="*/ 22 w 74"/>
                <a:gd name="T35" fmla="*/ 108 h 118"/>
                <a:gd name="T36" fmla="*/ 42 w 74"/>
                <a:gd name="T37" fmla="*/ 110 h 118"/>
                <a:gd name="T38" fmla="*/ 42 w 74"/>
                <a:gd name="T39" fmla="*/ 110 h 118"/>
                <a:gd name="T40" fmla="*/ 54 w 74"/>
                <a:gd name="T41" fmla="*/ 110 h 118"/>
                <a:gd name="T42" fmla="*/ 62 w 74"/>
                <a:gd name="T43" fmla="*/ 108 h 118"/>
                <a:gd name="T44" fmla="*/ 68 w 74"/>
                <a:gd name="T45" fmla="*/ 104 h 118"/>
                <a:gd name="T46" fmla="*/ 74 w 74"/>
                <a:gd name="T47" fmla="*/ 98 h 118"/>
                <a:gd name="T48" fmla="*/ 70 w 74"/>
                <a:gd name="T49" fmla="*/ 118 h 118"/>
                <a:gd name="T50" fmla="*/ 0 w 74"/>
                <a:gd name="T51" fmla="*/ 118 h 118"/>
                <a:gd name="T52" fmla="*/ 0 w 74"/>
                <a:gd name="T53" fmla="*/ 118 h 118"/>
                <a:gd name="T54" fmla="*/ 4 w 74"/>
                <a:gd name="T55" fmla="*/ 116 h 118"/>
                <a:gd name="T56" fmla="*/ 6 w 74"/>
                <a:gd name="T57" fmla="*/ 110 h 118"/>
                <a:gd name="T58" fmla="*/ 6 w 74"/>
                <a:gd name="T59" fmla="*/ 8 h 118"/>
                <a:gd name="T60" fmla="*/ 6 w 74"/>
                <a:gd name="T61" fmla="*/ 8 h 118"/>
                <a:gd name="T62" fmla="*/ 4 w 74"/>
                <a:gd name="T63" fmla="*/ 2 h 118"/>
                <a:gd name="T64" fmla="*/ 0 w 74"/>
                <a:gd name="T65" fmla="*/ 0 h 118"/>
                <a:gd name="T66" fmla="*/ 66 w 74"/>
                <a:gd name="T67" fmla="*/ 0 h 118"/>
                <a:gd name="T68" fmla="*/ 66 w 74"/>
                <a:gd name="T69" fmla="*/ 16 h 118"/>
                <a:gd name="T70" fmla="*/ 66 w 74"/>
                <a:gd name="T71" fmla="*/ 16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4" h="118">
                  <a:moveTo>
                    <a:pt x="66" y="16"/>
                  </a:moveTo>
                  <a:lnTo>
                    <a:pt x="66" y="16"/>
                  </a:lnTo>
                  <a:lnTo>
                    <a:pt x="60" y="10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22" y="8"/>
                  </a:lnTo>
                  <a:lnTo>
                    <a:pt x="22" y="48"/>
                  </a:lnTo>
                  <a:lnTo>
                    <a:pt x="50" y="48"/>
                  </a:lnTo>
                  <a:lnTo>
                    <a:pt x="50" y="48"/>
                  </a:lnTo>
                  <a:lnTo>
                    <a:pt x="54" y="46"/>
                  </a:lnTo>
                  <a:lnTo>
                    <a:pt x="56" y="44"/>
                  </a:lnTo>
                  <a:lnTo>
                    <a:pt x="56" y="62"/>
                  </a:lnTo>
                  <a:lnTo>
                    <a:pt x="56" y="62"/>
                  </a:lnTo>
                  <a:lnTo>
                    <a:pt x="54" y="58"/>
                  </a:lnTo>
                  <a:lnTo>
                    <a:pt x="50" y="58"/>
                  </a:lnTo>
                  <a:lnTo>
                    <a:pt x="22" y="58"/>
                  </a:lnTo>
                  <a:lnTo>
                    <a:pt x="22" y="108"/>
                  </a:lnTo>
                  <a:lnTo>
                    <a:pt x="22" y="108"/>
                  </a:lnTo>
                  <a:lnTo>
                    <a:pt x="42" y="110"/>
                  </a:lnTo>
                  <a:lnTo>
                    <a:pt x="42" y="110"/>
                  </a:lnTo>
                  <a:lnTo>
                    <a:pt x="54" y="110"/>
                  </a:lnTo>
                  <a:lnTo>
                    <a:pt x="62" y="108"/>
                  </a:lnTo>
                  <a:lnTo>
                    <a:pt x="68" y="104"/>
                  </a:lnTo>
                  <a:lnTo>
                    <a:pt x="74" y="98"/>
                  </a:lnTo>
                  <a:lnTo>
                    <a:pt x="70" y="118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4" y="116"/>
                  </a:lnTo>
                  <a:lnTo>
                    <a:pt x="6" y="110"/>
                  </a:lnTo>
                  <a:lnTo>
                    <a:pt x="6" y="8"/>
                  </a:lnTo>
                  <a:lnTo>
                    <a:pt x="6" y="8"/>
                  </a:lnTo>
                  <a:lnTo>
                    <a:pt x="4" y="2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16"/>
                  </a:lnTo>
                  <a:lnTo>
                    <a:pt x="66" y="16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27" name="Freeform 26"/>
            <p:cNvSpPr>
              <a:spLocks noEditPoints="1"/>
            </p:cNvSpPr>
            <p:nvPr userDrawn="1"/>
          </p:nvSpPr>
          <p:spPr bwMode="auto">
            <a:xfrm>
              <a:off x="1735" y="1414"/>
              <a:ext cx="102" cy="118"/>
            </a:xfrm>
            <a:custGeom>
              <a:avLst/>
              <a:gdLst>
                <a:gd name="T0" fmla="*/ 48 w 102"/>
                <a:gd name="T1" fmla="*/ 58 h 118"/>
                <a:gd name="T2" fmla="*/ 60 w 102"/>
                <a:gd name="T3" fmla="*/ 64 h 118"/>
                <a:gd name="T4" fmla="*/ 66 w 102"/>
                <a:gd name="T5" fmla="*/ 72 h 118"/>
                <a:gd name="T6" fmla="*/ 84 w 102"/>
                <a:gd name="T7" fmla="*/ 102 h 118"/>
                <a:gd name="T8" fmla="*/ 92 w 102"/>
                <a:gd name="T9" fmla="*/ 112 h 118"/>
                <a:gd name="T10" fmla="*/ 102 w 102"/>
                <a:gd name="T11" fmla="*/ 118 h 118"/>
                <a:gd name="T12" fmla="*/ 84 w 102"/>
                <a:gd name="T13" fmla="*/ 118 h 118"/>
                <a:gd name="T14" fmla="*/ 76 w 102"/>
                <a:gd name="T15" fmla="*/ 116 h 118"/>
                <a:gd name="T16" fmla="*/ 70 w 102"/>
                <a:gd name="T17" fmla="*/ 110 h 118"/>
                <a:gd name="T18" fmla="*/ 50 w 102"/>
                <a:gd name="T19" fmla="*/ 78 h 118"/>
                <a:gd name="T20" fmla="*/ 38 w 102"/>
                <a:gd name="T21" fmla="*/ 64 h 118"/>
                <a:gd name="T22" fmla="*/ 32 w 102"/>
                <a:gd name="T23" fmla="*/ 64 h 118"/>
                <a:gd name="T24" fmla="*/ 22 w 102"/>
                <a:gd name="T25" fmla="*/ 110 h 118"/>
                <a:gd name="T26" fmla="*/ 24 w 102"/>
                <a:gd name="T27" fmla="*/ 116 h 118"/>
                <a:gd name="T28" fmla="*/ 0 w 102"/>
                <a:gd name="T29" fmla="*/ 118 h 118"/>
                <a:gd name="T30" fmla="*/ 4 w 102"/>
                <a:gd name="T31" fmla="*/ 116 h 118"/>
                <a:gd name="T32" fmla="*/ 6 w 102"/>
                <a:gd name="T33" fmla="*/ 8 h 118"/>
                <a:gd name="T34" fmla="*/ 4 w 102"/>
                <a:gd name="T35" fmla="*/ 2 h 118"/>
                <a:gd name="T36" fmla="*/ 34 w 102"/>
                <a:gd name="T37" fmla="*/ 0 h 118"/>
                <a:gd name="T38" fmla="*/ 46 w 102"/>
                <a:gd name="T39" fmla="*/ 0 h 118"/>
                <a:gd name="T40" fmla="*/ 62 w 102"/>
                <a:gd name="T41" fmla="*/ 6 h 118"/>
                <a:gd name="T42" fmla="*/ 72 w 102"/>
                <a:gd name="T43" fmla="*/ 14 h 118"/>
                <a:gd name="T44" fmla="*/ 76 w 102"/>
                <a:gd name="T45" fmla="*/ 28 h 118"/>
                <a:gd name="T46" fmla="*/ 76 w 102"/>
                <a:gd name="T47" fmla="*/ 36 h 118"/>
                <a:gd name="T48" fmla="*/ 70 w 102"/>
                <a:gd name="T49" fmla="*/ 46 h 118"/>
                <a:gd name="T50" fmla="*/ 58 w 102"/>
                <a:gd name="T51" fmla="*/ 56 h 118"/>
                <a:gd name="T52" fmla="*/ 48 w 102"/>
                <a:gd name="T53" fmla="*/ 58 h 118"/>
                <a:gd name="T54" fmla="*/ 22 w 102"/>
                <a:gd name="T55" fmla="*/ 54 h 118"/>
                <a:gd name="T56" fmla="*/ 32 w 102"/>
                <a:gd name="T57" fmla="*/ 54 h 118"/>
                <a:gd name="T58" fmla="*/ 42 w 102"/>
                <a:gd name="T59" fmla="*/ 54 h 118"/>
                <a:gd name="T60" fmla="*/ 54 w 102"/>
                <a:gd name="T61" fmla="*/ 46 h 118"/>
                <a:gd name="T62" fmla="*/ 58 w 102"/>
                <a:gd name="T63" fmla="*/ 36 h 118"/>
                <a:gd name="T64" fmla="*/ 58 w 102"/>
                <a:gd name="T65" fmla="*/ 30 h 118"/>
                <a:gd name="T66" fmla="*/ 54 w 102"/>
                <a:gd name="T67" fmla="*/ 14 h 118"/>
                <a:gd name="T68" fmla="*/ 42 w 102"/>
                <a:gd name="T69" fmla="*/ 8 h 118"/>
                <a:gd name="T70" fmla="*/ 34 w 102"/>
                <a:gd name="T71" fmla="*/ 6 h 118"/>
                <a:gd name="T72" fmla="*/ 22 w 102"/>
                <a:gd name="T73" fmla="*/ 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2" h="118">
                  <a:moveTo>
                    <a:pt x="48" y="58"/>
                  </a:moveTo>
                  <a:lnTo>
                    <a:pt x="48" y="58"/>
                  </a:lnTo>
                  <a:lnTo>
                    <a:pt x="54" y="60"/>
                  </a:lnTo>
                  <a:lnTo>
                    <a:pt x="60" y="64"/>
                  </a:lnTo>
                  <a:lnTo>
                    <a:pt x="66" y="72"/>
                  </a:lnTo>
                  <a:lnTo>
                    <a:pt x="66" y="72"/>
                  </a:lnTo>
                  <a:lnTo>
                    <a:pt x="76" y="88"/>
                  </a:lnTo>
                  <a:lnTo>
                    <a:pt x="84" y="102"/>
                  </a:lnTo>
                  <a:lnTo>
                    <a:pt x="92" y="112"/>
                  </a:lnTo>
                  <a:lnTo>
                    <a:pt x="92" y="112"/>
                  </a:lnTo>
                  <a:lnTo>
                    <a:pt x="98" y="116"/>
                  </a:lnTo>
                  <a:lnTo>
                    <a:pt x="102" y="118"/>
                  </a:lnTo>
                  <a:lnTo>
                    <a:pt x="84" y="118"/>
                  </a:lnTo>
                  <a:lnTo>
                    <a:pt x="84" y="118"/>
                  </a:lnTo>
                  <a:lnTo>
                    <a:pt x="80" y="118"/>
                  </a:lnTo>
                  <a:lnTo>
                    <a:pt x="76" y="116"/>
                  </a:lnTo>
                  <a:lnTo>
                    <a:pt x="70" y="110"/>
                  </a:lnTo>
                  <a:lnTo>
                    <a:pt x="70" y="110"/>
                  </a:lnTo>
                  <a:lnTo>
                    <a:pt x="50" y="78"/>
                  </a:lnTo>
                  <a:lnTo>
                    <a:pt x="50" y="78"/>
                  </a:lnTo>
                  <a:lnTo>
                    <a:pt x="42" y="68"/>
                  </a:lnTo>
                  <a:lnTo>
                    <a:pt x="38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2" y="64"/>
                  </a:lnTo>
                  <a:lnTo>
                    <a:pt x="22" y="110"/>
                  </a:lnTo>
                  <a:lnTo>
                    <a:pt x="22" y="110"/>
                  </a:lnTo>
                  <a:lnTo>
                    <a:pt x="24" y="116"/>
                  </a:lnTo>
                  <a:lnTo>
                    <a:pt x="26" y="118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4" y="116"/>
                  </a:lnTo>
                  <a:lnTo>
                    <a:pt x="6" y="110"/>
                  </a:lnTo>
                  <a:lnTo>
                    <a:pt x="6" y="8"/>
                  </a:lnTo>
                  <a:lnTo>
                    <a:pt x="6" y="8"/>
                  </a:lnTo>
                  <a:lnTo>
                    <a:pt x="4" y="2"/>
                  </a:lnTo>
                  <a:lnTo>
                    <a:pt x="0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46" y="0"/>
                  </a:lnTo>
                  <a:lnTo>
                    <a:pt x="54" y="2"/>
                  </a:lnTo>
                  <a:lnTo>
                    <a:pt x="62" y="6"/>
                  </a:lnTo>
                  <a:lnTo>
                    <a:pt x="68" y="10"/>
                  </a:lnTo>
                  <a:lnTo>
                    <a:pt x="72" y="14"/>
                  </a:lnTo>
                  <a:lnTo>
                    <a:pt x="74" y="20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6" y="36"/>
                  </a:lnTo>
                  <a:lnTo>
                    <a:pt x="74" y="42"/>
                  </a:lnTo>
                  <a:lnTo>
                    <a:pt x="70" y="46"/>
                  </a:lnTo>
                  <a:lnTo>
                    <a:pt x="66" y="50"/>
                  </a:lnTo>
                  <a:lnTo>
                    <a:pt x="58" y="56"/>
                  </a:lnTo>
                  <a:lnTo>
                    <a:pt x="48" y="58"/>
                  </a:lnTo>
                  <a:lnTo>
                    <a:pt x="48" y="58"/>
                  </a:lnTo>
                  <a:close/>
                  <a:moveTo>
                    <a:pt x="22" y="8"/>
                  </a:moveTo>
                  <a:lnTo>
                    <a:pt x="22" y="54"/>
                  </a:lnTo>
                  <a:lnTo>
                    <a:pt x="22" y="54"/>
                  </a:lnTo>
                  <a:lnTo>
                    <a:pt x="32" y="54"/>
                  </a:lnTo>
                  <a:lnTo>
                    <a:pt x="32" y="54"/>
                  </a:lnTo>
                  <a:lnTo>
                    <a:pt x="42" y="54"/>
                  </a:lnTo>
                  <a:lnTo>
                    <a:pt x="50" y="48"/>
                  </a:lnTo>
                  <a:lnTo>
                    <a:pt x="54" y="46"/>
                  </a:lnTo>
                  <a:lnTo>
                    <a:pt x="56" y="40"/>
                  </a:lnTo>
                  <a:lnTo>
                    <a:pt x="58" y="36"/>
                  </a:lnTo>
                  <a:lnTo>
                    <a:pt x="58" y="30"/>
                  </a:lnTo>
                  <a:lnTo>
                    <a:pt x="58" y="30"/>
                  </a:lnTo>
                  <a:lnTo>
                    <a:pt x="58" y="22"/>
                  </a:lnTo>
                  <a:lnTo>
                    <a:pt x="54" y="14"/>
                  </a:lnTo>
                  <a:lnTo>
                    <a:pt x="46" y="8"/>
                  </a:lnTo>
                  <a:lnTo>
                    <a:pt x="42" y="8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22" y="8"/>
                  </a:lnTo>
                  <a:lnTo>
                    <a:pt x="22" y="8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28" name="Freeform 27"/>
            <p:cNvSpPr>
              <a:spLocks/>
            </p:cNvSpPr>
            <p:nvPr userDrawn="1"/>
          </p:nvSpPr>
          <p:spPr bwMode="auto">
            <a:xfrm>
              <a:off x="1837" y="1412"/>
              <a:ext cx="72" cy="122"/>
            </a:xfrm>
            <a:custGeom>
              <a:avLst/>
              <a:gdLst>
                <a:gd name="T0" fmla="*/ 72 w 72"/>
                <a:gd name="T1" fmla="*/ 86 h 122"/>
                <a:gd name="T2" fmla="*/ 68 w 72"/>
                <a:gd name="T3" fmla="*/ 100 h 122"/>
                <a:gd name="T4" fmla="*/ 60 w 72"/>
                <a:gd name="T5" fmla="*/ 112 h 122"/>
                <a:gd name="T6" fmla="*/ 48 w 72"/>
                <a:gd name="T7" fmla="*/ 120 h 122"/>
                <a:gd name="T8" fmla="*/ 34 w 72"/>
                <a:gd name="T9" fmla="*/ 122 h 122"/>
                <a:gd name="T10" fmla="*/ 24 w 72"/>
                <a:gd name="T11" fmla="*/ 120 h 122"/>
                <a:gd name="T12" fmla="*/ 2 w 72"/>
                <a:gd name="T13" fmla="*/ 112 h 122"/>
                <a:gd name="T14" fmla="*/ 0 w 72"/>
                <a:gd name="T15" fmla="*/ 86 h 122"/>
                <a:gd name="T16" fmla="*/ 10 w 72"/>
                <a:gd name="T17" fmla="*/ 104 h 122"/>
                <a:gd name="T18" fmla="*/ 26 w 72"/>
                <a:gd name="T19" fmla="*/ 114 h 122"/>
                <a:gd name="T20" fmla="*/ 32 w 72"/>
                <a:gd name="T21" fmla="*/ 114 h 122"/>
                <a:gd name="T22" fmla="*/ 44 w 72"/>
                <a:gd name="T23" fmla="*/ 112 h 122"/>
                <a:gd name="T24" fmla="*/ 52 w 72"/>
                <a:gd name="T25" fmla="*/ 106 h 122"/>
                <a:gd name="T26" fmla="*/ 56 w 72"/>
                <a:gd name="T27" fmla="*/ 92 h 122"/>
                <a:gd name="T28" fmla="*/ 56 w 72"/>
                <a:gd name="T29" fmla="*/ 86 h 122"/>
                <a:gd name="T30" fmla="*/ 48 w 72"/>
                <a:gd name="T31" fmla="*/ 74 h 122"/>
                <a:gd name="T32" fmla="*/ 26 w 72"/>
                <a:gd name="T33" fmla="*/ 62 h 122"/>
                <a:gd name="T34" fmla="*/ 16 w 72"/>
                <a:gd name="T35" fmla="*/ 56 h 122"/>
                <a:gd name="T36" fmla="*/ 2 w 72"/>
                <a:gd name="T37" fmla="*/ 40 h 122"/>
                <a:gd name="T38" fmla="*/ 2 w 72"/>
                <a:gd name="T39" fmla="*/ 30 h 122"/>
                <a:gd name="T40" fmla="*/ 4 w 72"/>
                <a:gd name="T41" fmla="*/ 18 h 122"/>
                <a:gd name="T42" fmla="*/ 14 w 72"/>
                <a:gd name="T43" fmla="*/ 8 h 122"/>
                <a:gd name="T44" fmla="*/ 38 w 72"/>
                <a:gd name="T45" fmla="*/ 0 h 122"/>
                <a:gd name="T46" fmla="*/ 50 w 72"/>
                <a:gd name="T47" fmla="*/ 2 h 122"/>
                <a:gd name="T48" fmla="*/ 62 w 72"/>
                <a:gd name="T49" fmla="*/ 6 h 122"/>
                <a:gd name="T50" fmla="*/ 64 w 72"/>
                <a:gd name="T51" fmla="*/ 30 h 122"/>
                <a:gd name="T52" fmla="*/ 54 w 72"/>
                <a:gd name="T53" fmla="*/ 16 h 122"/>
                <a:gd name="T54" fmla="*/ 40 w 72"/>
                <a:gd name="T55" fmla="*/ 8 h 122"/>
                <a:gd name="T56" fmla="*/ 34 w 72"/>
                <a:gd name="T57" fmla="*/ 8 h 122"/>
                <a:gd name="T58" fmla="*/ 20 w 72"/>
                <a:gd name="T59" fmla="*/ 14 h 122"/>
                <a:gd name="T60" fmla="*/ 16 w 72"/>
                <a:gd name="T61" fmla="*/ 26 h 122"/>
                <a:gd name="T62" fmla="*/ 16 w 72"/>
                <a:gd name="T63" fmla="*/ 32 h 122"/>
                <a:gd name="T64" fmla="*/ 28 w 72"/>
                <a:gd name="T65" fmla="*/ 44 h 122"/>
                <a:gd name="T66" fmla="*/ 40 w 72"/>
                <a:gd name="T67" fmla="*/ 48 h 122"/>
                <a:gd name="T68" fmla="*/ 62 w 72"/>
                <a:gd name="T69" fmla="*/ 62 h 122"/>
                <a:gd name="T70" fmla="*/ 70 w 72"/>
                <a:gd name="T71" fmla="*/ 72 h 122"/>
                <a:gd name="T72" fmla="*/ 72 w 72"/>
                <a:gd name="T73" fmla="*/ 8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2" h="122">
                  <a:moveTo>
                    <a:pt x="72" y="86"/>
                  </a:moveTo>
                  <a:lnTo>
                    <a:pt x="72" y="86"/>
                  </a:lnTo>
                  <a:lnTo>
                    <a:pt x="72" y="94"/>
                  </a:lnTo>
                  <a:lnTo>
                    <a:pt x="68" y="100"/>
                  </a:lnTo>
                  <a:lnTo>
                    <a:pt x="64" y="106"/>
                  </a:lnTo>
                  <a:lnTo>
                    <a:pt x="60" y="112"/>
                  </a:lnTo>
                  <a:lnTo>
                    <a:pt x="54" y="116"/>
                  </a:lnTo>
                  <a:lnTo>
                    <a:pt x="48" y="120"/>
                  </a:lnTo>
                  <a:lnTo>
                    <a:pt x="40" y="122"/>
                  </a:lnTo>
                  <a:lnTo>
                    <a:pt x="34" y="122"/>
                  </a:lnTo>
                  <a:lnTo>
                    <a:pt x="34" y="122"/>
                  </a:lnTo>
                  <a:lnTo>
                    <a:pt x="24" y="120"/>
                  </a:lnTo>
                  <a:lnTo>
                    <a:pt x="14" y="118"/>
                  </a:lnTo>
                  <a:lnTo>
                    <a:pt x="2" y="112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4" y="96"/>
                  </a:lnTo>
                  <a:lnTo>
                    <a:pt x="10" y="104"/>
                  </a:lnTo>
                  <a:lnTo>
                    <a:pt x="20" y="112"/>
                  </a:lnTo>
                  <a:lnTo>
                    <a:pt x="26" y="114"/>
                  </a:lnTo>
                  <a:lnTo>
                    <a:pt x="32" y="114"/>
                  </a:lnTo>
                  <a:lnTo>
                    <a:pt x="32" y="114"/>
                  </a:lnTo>
                  <a:lnTo>
                    <a:pt x="38" y="114"/>
                  </a:lnTo>
                  <a:lnTo>
                    <a:pt x="44" y="112"/>
                  </a:lnTo>
                  <a:lnTo>
                    <a:pt x="48" y="110"/>
                  </a:lnTo>
                  <a:lnTo>
                    <a:pt x="52" y="106"/>
                  </a:lnTo>
                  <a:lnTo>
                    <a:pt x="56" y="98"/>
                  </a:lnTo>
                  <a:lnTo>
                    <a:pt x="56" y="92"/>
                  </a:lnTo>
                  <a:lnTo>
                    <a:pt x="56" y="92"/>
                  </a:lnTo>
                  <a:lnTo>
                    <a:pt x="56" y="86"/>
                  </a:lnTo>
                  <a:lnTo>
                    <a:pt x="54" y="80"/>
                  </a:lnTo>
                  <a:lnTo>
                    <a:pt x="48" y="74"/>
                  </a:lnTo>
                  <a:lnTo>
                    <a:pt x="38" y="68"/>
                  </a:lnTo>
                  <a:lnTo>
                    <a:pt x="26" y="62"/>
                  </a:lnTo>
                  <a:lnTo>
                    <a:pt x="26" y="62"/>
                  </a:lnTo>
                  <a:lnTo>
                    <a:pt x="16" y="56"/>
                  </a:lnTo>
                  <a:lnTo>
                    <a:pt x="8" y="48"/>
                  </a:lnTo>
                  <a:lnTo>
                    <a:pt x="2" y="4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24"/>
                  </a:lnTo>
                  <a:lnTo>
                    <a:pt x="4" y="18"/>
                  </a:lnTo>
                  <a:lnTo>
                    <a:pt x="8" y="12"/>
                  </a:lnTo>
                  <a:lnTo>
                    <a:pt x="14" y="8"/>
                  </a:lnTo>
                  <a:lnTo>
                    <a:pt x="24" y="2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50" y="2"/>
                  </a:lnTo>
                  <a:lnTo>
                    <a:pt x="56" y="4"/>
                  </a:lnTo>
                  <a:lnTo>
                    <a:pt x="62" y="6"/>
                  </a:lnTo>
                  <a:lnTo>
                    <a:pt x="64" y="30"/>
                  </a:lnTo>
                  <a:lnTo>
                    <a:pt x="64" y="30"/>
                  </a:lnTo>
                  <a:lnTo>
                    <a:pt x="60" y="22"/>
                  </a:lnTo>
                  <a:lnTo>
                    <a:pt x="54" y="16"/>
                  </a:lnTo>
                  <a:lnTo>
                    <a:pt x="46" y="10"/>
                  </a:lnTo>
                  <a:lnTo>
                    <a:pt x="40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26" y="8"/>
                  </a:lnTo>
                  <a:lnTo>
                    <a:pt x="20" y="14"/>
                  </a:lnTo>
                  <a:lnTo>
                    <a:pt x="16" y="20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6" y="32"/>
                  </a:lnTo>
                  <a:lnTo>
                    <a:pt x="22" y="38"/>
                  </a:lnTo>
                  <a:lnTo>
                    <a:pt x="28" y="44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52" y="54"/>
                  </a:lnTo>
                  <a:lnTo>
                    <a:pt x="62" y="62"/>
                  </a:lnTo>
                  <a:lnTo>
                    <a:pt x="66" y="66"/>
                  </a:lnTo>
                  <a:lnTo>
                    <a:pt x="70" y="72"/>
                  </a:lnTo>
                  <a:lnTo>
                    <a:pt x="72" y="78"/>
                  </a:lnTo>
                  <a:lnTo>
                    <a:pt x="72" y="86"/>
                  </a:lnTo>
                  <a:lnTo>
                    <a:pt x="72" y="86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29" name="Freeform 28"/>
            <p:cNvSpPr>
              <a:spLocks/>
            </p:cNvSpPr>
            <p:nvPr userDrawn="1"/>
          </p:nvSpPr>
          <p:spPr bwMode="auto">
            <a:xfrm>
              <a:off x="1921" y="1414"/>
              <a:ext cx="26" cy="118"/>
            </a:xfrm>
            <a:custGeom>
              <a:avLst/>
              <a:gdLst>
                <a:gd name="T0" fmla="*/ 26 w 26"/>
                <a:gd name="T1" fmla="*/ 0 h 118"/>
                <a:gd name="T2" fmla="*/ 26 w 26"/>
                <a:gd name="T3" fmla="*/ 0 h 118"/>
                <a:gd name="T4" fmla="*/ 22 w 26"/>
                <a:gd name="T5" fmla="*/ 2 h 118"/>
                <a:gd name="T6" fmla="*/ 20 w 26"/>
                <a:gd name="T7" fmla="*/ 8 h 118"/>
                <a:gd name="T8" fmla="*/ 20 w 26"/>
                <a:gd name="T9" fmla="*/ 110 h 118"/>
                <a:gd name="T10" fmla="*/ 20 w 26"/>
                <a:gd name="T11" fmla="*/ 110 h 118"/>
                <a:gd name="T12" fmla="*/ 22 w 26"/>
                <a:gd name="T13" fmla="*/ 116 h 118"/>
                <a:gd name="T14" fmla="*/ 26 w 26"/>
                <a:gd name="T15" fmla="*/ 118 h 118"/>
                <a:gd name="T16" fmla="*/ 0 w 26"/>
                <a:gd name="T17" fmla="*/ 118 h 118"/>
                <a:gd name="T18" fmla="*/ 0 w 26"/>
                <a:gd name="T19" fmla="*/ 118 h 118"/>
                <a:gd name="T20" fmla="*/ 2 w 26"/>
                <a:gd name="T21" fmla="*/ 116 h 118"/>
                <a:gd name="T22" fmla="*/ 4 w 26"/>
                <a:gd name="T23" fmla="*/ 110 h 118"/>
                <a:gd name="T24" fmla="*/ 4 w 26"/>
                <a:gd name="T25" fmla="*/ 8 h 118"/>
                <a:gd name="T26" fmla="*/ 4 w 26"/>
                <a:gd name="T27" fmla="*/ 8 h 118"/>
                <a:gd name="T28" fmla="*/ 2 w 26"/>
                <a:gd name="T29" fmla="*/ 2 h 118"/>
                <a:gd name="T30" fmla="*/ 0 w 26"/>
                <a:gd name="T31" fmla="*/ 0 h 118"/>
                <a:gd name="T32" fmla="*/ 26 w 26"/>
                <a:gd name="T33" fmla="*/ 0 h 118"/>
                <a:gd name="T34" fmla="*/ 26 w 26"/>
                <a:gd name="T3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18">
                  <a:moveTo>
                    <a:pt x="26" y="0"/>
                  </a:moveTo>
                  <a:lnTo>
                    <a:pt x="26" y="0"/>
                  </a:lnTo>
                  <a:lnTo>
                    <a:pt x="22" y="2"/>
                  </a:lnTo>
                  <a:lnTo>
                    <a:pt x="20" y="8"/>
                  </a:lnTo>
                  <a:lnTo>
                    <a:pt x="20" y="110"/>
                  </a:lnTo>
                  <a:lnTo>
                    <a:pt x="20" y="110"/>
                  </a:lnTo>
                  <a:lnTo>
                    <a:pt x="22" y="116"/>
                  </a:lnTo>
                  <a:lnTo>
                    <a:pt x="26" y="118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2" y="116"/>
                  </a:lnTo>
                  <a:lnTo>
                    <a:pt x="4" y="110"/>
                  </a:lnTo>
                  <a:lnTo>
                    <a:pt x="4" y="8"/>
                  </a:lnTo>
                  <a:lnTo>
                    <a:pt x="4" y="8"/>
                  </a:lnTo>
                  <a:lnTo>
                    <a:pt x="2" y="2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30" name="Freeform 29"/>
            <p:cNvSpPr>
              <a:spLocks/>
            </p:cNvSpPr>
            <p:nvPr userDrawn="1"/>
          </p:nvSpPr>
          <p:spPr bwMode="auto">
            <a:xfrm>
              <a:off x="1955" y="1414"/>
              <a:ext cx="92" cy="118"/>
            </a:xfrm>
            <a:custGeom>
              <a:avLst/>
              <a:gdLst>
                <a:gd name="T0" fmla="*/ 56 w 92"/>
                <a:gd name="T1" fmla="*/ 8 h 118"/>
                <a:gd name="T2" fmla="*/ 56 w 92"/>
                <a:gd name="T3" fmla="*/ 110 h 118"/>
                <a:gd name="T4" fmla="*/ 56 w 92"/>
                <a:gd name="T5" fmla="*/ 110 h 118"/>
                <a:gd name="T6" fmla="*/ 56 w 92"/>
                <a:gd name="T7" fmla="*/ 116 h 118"/>
                <a:gd name="T8" fmla="*/ 60 w 92"/>
                <a:gd name="T9" fmla="*/ 118 h 118"/>
                <a:gd name="T10" fmla="*/ 34 w 92"/>
                <a:gd name="T11" fmla="*/ 118 h 118"/>
                <a:gd name="T12" fmla="*/ 34 w 92"/>
                <a:gd name="T13" fmla="*/ 118 h 118"/>
                <a:gd name="T14" fmla="*/ 38 w 92"/>
                <a:gd name="T15" fmla="*/ 116 h 118"/>
                <a:gd name="T16" fmla="*/ 38 w 92"/>
                <a:gd name="T17" fmla="*/ 110 h 118"/>
                <a:gd name="T18" fmla="*/ 38 w 92"/>
                <a:gd name="T19" fmla="*/ 8 h 118"/>
                <a:gd name="T20" fmla="*/ 38 w 92"/>
                <a:gd name="T21" fmla="*/ 8 h 118"/>
                <a:gd name="T22" fmla="*/ 10 w 92"/>
                <a:gd name="T23" fmla="*/ 10 h 118"/>
                <a:gd name="T24" fmla="*/ 10 w 92"/>
                <a:gd name="T25" fmla="*/ 10 h 118"/>
                <a:gd name="T26" fmla="*/ 8 w 92"/>
                <a:gd name="T27" fmla="*/ 10 h 118"/>
                <a:gd name="T28" fmla="*/ 4 w 92"/>
                <a:gd name="T29" fmla="*/ 12 h 118"/>
                <a:gd name="T30" fmla="*/ 0 w 92"/>
                <a:gd name="T31" fmla="*/ 16 h 118"/>
                <a:gd name="T32" fmla="*/ 0 w 92"/>
                <a:gd name="T33" fmla="*/ 0 h 118"/>
                <a:gd name="T34" fmla="*/ 92 w 92"/>
                <a:gd name="T35" fmla="*/ 0 h 118"/>
                <a:gd name="T36" fmla="*/ 92 w 92"/>
                <a:gd name="T37" fmla="*/ 16 h 118"/>
                <a:gd name="T38" fmla="*/ 92 w 92"/>
                <a:gd name="T39" fmla="*/ 16 h 118"/>
                <a:gd name="T40" fmla="*/ 90 w 92"/>
                <a:gd name="T41" fmla="*/ 12 h 118"/>
                <a:gd name="T42" fmla="*/ 84 w 92"/>
                <a:gd name="T43" fmla="*/ 10 h 118"/>
                <a:gd name="T44" fmla="*/ 84 w 92"/>
                <a:gd name="T45" fmla="*/ 10 h 118"/>
                <a:gd name="T46" fmla="*/ 56 w 92"/>
                <a:gd name="T47" fmla="*/ 8 h 118"/>
                <a:gd name="T48" fmla="*/ 56 w 92"/>
                <a:gd name="T49" fmla="*/ 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2" h="118">
                  <a:moveTo>
                    <a:pt x="56" y="8"/>
                  </a:moveTo>
                  <a:lnTo>
                    <a:pt x="56" y="110"/>
                  </a:lnTo>
                  <a:lnTo>
                    <a:pt x="56" y="110"/>
                  </a:lnTo>
                  <a:lnTo>
                    <a:pt x="56" y="116"/>
                  </a:lnTo>
                  <a:lnTo>
                    <a:pt x="60" y="118"/>
                  </a:lnTo>
                  <a:lnTo>
                    <a:pt x="34" y="118"/>
                  </a:lnTo>
                  <a:lnTo>
                    <a:pt x="34" y="118"/>
                  </a:lnTo>
                  <a:lnTo>
                    <a:pt x="38" y="116"/>
                  </a:lnTo>
                  <a:lnTo>
                    <a:pt x="38" y="110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8" y="10"/>
                  </a:lnTo>
                  <a:lnTo>
                    <a:pt x="4" y="12"/>
                  </a:lnTo>
                  <a:lnTo>
                    <a:pt x="0" y="16"/>
                  </a:lnTo>
                  <a:lnTo>
                    <a:pt x="0" y="0"/>
                  </a:lnTo>
                  <a:lnTo>
                    <a:pt x="92" y="0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90" y="12"/>
                  </a:lnTo>
                  <a:lnTo>
                    <a:pt x="84" y="10"/>
                  </a:lnTo>
                  <a:lnTo>
                    <a:pt x="84" y="10"/>
                  </a:lnTo>
                  <a:lnTo>
                    <a:pt x="56" y="8"/>
                  </a:lnTo>
                  <a:lnTo>
                    <a:pt x="56" y="8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31" name="Freeform 30"/>
            <p:cNvSpPr>
              <a:spLocks/>
            </p:cNvSpPr>
            <p:nvPr userDrawn="1"/>
          </p:nvSpPr>
          <p:spPr bwMode="auto">
            <a:xfrm>
              <a:off x="2051" y="1414"/>
              <a:ext cx="100" cy="118"/>
            </a:xfrm>
            <a:custGeom>
              <a:avLst/>
              <a:gdLst>
                <a:gd name="T0" fmla="*/ 100 w 100"/>
                <a:gd name="T1" fmla="*/ 0 h 118"/>
                <a:gd name="T2" fmla="*/ 100 w 100"/>
                <a:gd name="T3" fmla="*/ 0 h 118"/>
                <a:gd name="T4" fmla="*/ 92 w 100"/>
                <a:gd name="T5" fmla="*/ 4 h 118"/>
                <a:gd name="T6" fmla="*/ 88 w 100"/>
                <a:gd name="T7" fmla="*/ 10 h 118"/>
                <a:gd name="T8" fmla="*/ 60 w 100"/>
                <a:gd name="T9" fmla="*/ 62 h 118"/>
                <a:gd name="T10" fmla="*/ 60 w 100"/>
                <a:gd name="T11" fmla="*/ 110 h 118"/>
                <a:gd name="T12" fmla="*/ 60 w 100"/>
                <a:gd name="T13" fmla="*/ 110 h 118"/>
                <a:gd name="T14" fmla="*/ 62 w 100"/>
                <a:gd name="T15" fmla="*/ 116 h 118"/>
                <a:gd name="T16" fmla="*/ 68 w 100"/>
                <a:gd name="T17" fmla="*/ 118 h 118"/>
                <a:gd name="T18" fmla="*/ 38 w 100"/>
                <a:gd name="T19" fmla="*/ 118 h 118"/>
                <a:gd name="T20" fmla="*/ 38 w 100"/>
                <a:gd name="T21" fmla="*/ 118 h 118"/>
                <a:gd name="T22" fmla="*/ 42 w 100"/>
                <a:gd name="T23" fmla="*/ 116 h 118"/>
                <a:gd name="T24" fmla="*/ 44 w 100"/>
                <a:gd name="T25" fmla="*/ 114 h 118"/>
                <a:gd name="T26" fmla="*/ 44 w 100"/>
                <a:gd name="T27" fmla="*/ 110 h 118"/>
                <a:gd name="T28" fmla="*/ 44 w 100"/>
                <a:gd name="T29" fmla="*/ 62 h 118"/>
                <a:gd name="T30" fmla="*/ 10 w 100"/>
                <a:gd name="T31" fmla="*/ 8 h 118"/>
                <a:gd name="T32" fmla="*/ 10 w 100"/>
                <a:gd name="T33" fmla="*/ 8 h 118"/>
                <a:gd name="T34" fmla="*/ 6 w 100"/>
                <a:gd name="T35" fmla="*/ 4 h 118"/>
                <a:gd name="T36" fmla="*/ 0 w 100"/>
                <a:gd name="T37" fmla="*/ 0 h 118"/>
                <a:gd name="T38" fmla="*/ 34 w 100"/>
                <a:gd name="T39" fmla="*/ 0 h 118"/>
                <a:gd name="T40" fmla="*/ 34 w 100"/>
                <a:gd name="T41" fmla="*/ 0 h 118"/>
                <a:gd name="T42" fmla="*/ 32 w 100"/>
                <a:gd name="T43" fmla="*/ 0 h 118"/>
                <a:gd name="T44" fmla="*/ 30 w 100"/>
                <a:gd name="T45" fmla="*/ 2 h 118"/>
                <a:gd name="T46" fmla="*/ 30 w 100"/>
                <a:gd name="T47" fmla="*/ 6 h 118"/>
                <a:gd name="T48" fmla="*/ 32 w 100"/>
                <a:gd name="T49" fmla="*/ 10 h 118"/>
                <a:gd name="T50" fmla="*/ 56 w 100"/>
                <a:gd name="T51" fmla="*/ 54 h 118"/>
                <a:gd name="T52" fmla="*/ 80 w 100"/>
                <a:gd name="T53" fmla="*/ 8 h 118"/>
                <a:gd name="T54" fmla="*/ 80 w 100"/>
                <a:gd name="T55" fmla="*/ 8 h 118"/>
                <a:gd name="T56" fmla="*/ 80 w 100"/>
                <a:gd name="T57" fmla="*/ 4 h 118"/>
                <a:gd name="T58" fmla="*/ 80 w 100"/>
                <a:gd name="T59" fmla="*/ 2 h 118"/>
                <a:gd name="T60" fmla="*/ 76 w 100"/>
                <a:gd name="T61" fmla="*/ 0 h 118"/>
                <a:gd name="T62" fmla="*/ 100 w 100"/>
                <a:gd name="T63" fmla="*/ 0 h 118"/>
                <a:gd name="T64" fmla="*/ 100 w 100"/>
                <a:gd name="T6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118">
                  <a:moveTo>
                    <a:pt x="100" y="0"/>
                  </a:moveTo>
                  <a:lnTo>
                    <a:pt x="100" y="0"/>
                  </a:lnTo>
                  <a:lnTo>
                    <a:pt x="92" y="4"/>
                  </a:lnTo>
                  <a:lnTo>
                    <a:pt x="88" y="10"/>
                  </a:lnTo>
                  <a:lnTo>
                    <a:pt x="60" y="62"/>
                  </a:lnTo>
                  <a:lnTo>
                    <a:pt x="60" y="110"/>
                  </a:lnTo>
                  <a:lnTo>
                    <a:pt x="60" y="110"/>
                  </a:lnTo>
                  <a:lnTo>
                    <a:pt x="62" y="116"/>
                  </a:lnTo>
                  <a:lnTo>
                    <a:pt x="68" y="118"/>
                  </a:lnTo>
                  <a:lnTo>
                    <a:pt x="38" y="118"/>
                  </a:lnTo>
                  <a:lnTo>
                    <a:pt x="38" y="118"/>
                  </a:lnTo>
                  <a:lnTo>
                    <a:pt x="42" y="116"/>
                  </a:lnTo>
                  <a:lnTo>
                    <a:pt x="44" y="114"/>
                  </a:lnTo>
                  <a:lnTo>
                    <a:pt x="44" y="110"/>
                  </a:lnTo>
                  <a:lnTo>
                    <a:pt x="44" y="62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6" y="4"/>
                  </a:lnTo>
                  <a:lnTo>
                    <a:pt x="0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30" y="2"/>
                  </a:lnTo>
                  <a:lnTo>
                    <a:pt x="30" y="6"/>
                  </a:lnTo>
                  <a:lnTo>
                    <a:pt x="32" y="10"/>
                  </a:lnTo>
                  <a:lnTo>
                    <a:pt x="56" y="54"/>
                  </a:lnTo>
                  <a:lnTo>
                    <a:pt x="80" y="8"/>
                  </a:lnTo>
                  <a:lnTo>
                    <a:pt x="80" y="8"/>
                  </a:lnTo>
                  <a:lnTo>
                    <a:pt x="80" y="4"/>
                  </a:lnTo>
                  <a:lnTo>
                    <a:pt x="80" y="2"/>
                  </a:lnTo>
                  <a:lnTo>
                    <a:pt x="76" y="0"/>
                  </a:lnTo>
                  <a:lnTo>
                    <a:pt x="100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32" name="Freeform 31"/>
            <p:cNvSpPr>
              <a:spLocks noEditPoints="1"/>
            </p:cNvSpPr>
            <p:nvPr userDrawn="1"/>
          </p:nvSpPr>
          <p:spPr bwMode="auto">
            <a:xfrm>
              <a:off x="2203" y="1412"/>
              <a:ext cx="110" cy="122"/>
            </a:xfrm>
            <a:custGeom>
              <a:avLst/>
              <a:gdLst>
                <a:gd name="T0" fmla="*/ 54 w 110"/>
                <a:gd name="T1" fmla="*/ 122 h 122"/>
                <a:gd name="T2" fmla="*/ 34 w 110"/>
                <a:gd name="T3" fmla="*/ 116 h 122"/>
                <a:gd name="T4" fmla="*/ 16 w 110"/>
                <a:gd name="T5" fmla="*/ 104 h 122"/>
                <a:gd name="T6" fmla="*/ 4 w 110"/>
                <a:gd name="T7" fmla="*/ 84 h 122"/>
                <a:gd name="T8" fmla="*/ 0 w 110"/>
                <a:gd name="T9" fmla="*/ 60 h 122"/>
                <a:gd name="T10" fmla="*/ 2 w 110"/>
                <a:gd name="T11" fmla="*/ 48 h 122"/>
                <a:gd name="T12" fmla="*/ 10 w 110"/>
                <a:gd name="T13" fmla="*/ 28 h 122"/>
                <a:gd name="T14" fmla="*/ 24 w 110"/>
                <a:gd name="T15" fmla="*/ 10 h 122"/>
                <a:gd name="T16" fmla="*/ 44 w 110"/>
                <a:gd name="T17" fmla="*/ 2 h 122"/>
                <a:gd name="T18" fmla="*/ 58 w 110"/>
                <a:gd name="T19" fmla="*/ 0 h 122"/>
                <a:gd name="T20" fmla="*/ 76 w 110"/>
                <a:gd name="T21" fmla="*/ 4 h 122"/>
                <a:gd name="T22" fmla="*/ 94 w 110"/>
                <a:gd name="T23" fmla="*/ 16 h 122"/>
                <a:gd name="T24" fmla="*/ 106 w 110"/>
                <a:gd name="T25" fmla="*/ 36 h 122"/>
                <a:gd name="T26" fmla="*/ 110 w 110"/>
                <a:gd name="T27" fmla="*/ 62 h 122"/>
                <a:gd name="T28" fmla="*/ 110 w 110"/>
                <a:gd name="T29" fmla="*/ 76 h 122"/>
                <a:gd name="T30" fmla="*/ 100 w 110"/>
                <a:gd name="T31" fmla="*/ 98 h 122"/>
                <a:gd name="T32" fmla="*/ 84 w 110"/>
                <a:gd name="T33" fmla="*/ 114 h 122"/>
                <a:gd name="T34" fmla="*/ 64 w 110"/>
                <a:gd name="T35" fmla="*/ 122 h 122"/>
                <a:gd name="T36" fmla="*/ 54 w 110"/>
                <a:gd name="T37" fmla="*/ 122 h 122"/>
                <a:gd name="T38" fmla="*/ 18 w 110"/>
                <a:gd name="T39" fmla="*/ 58 h 122"/>
                <a:gd name="T40" fmla="*/ 22 w 110"/>
                <a:gd name="T41" fmla="*/ 84 h 122"/>
                <a:gd name="T42" fmla="*/ 30 w 110"/>
                <a:gd name="T43" fmla="*/ 100 h 122"/>
                <a:gd name="T44" fmla="*/ 42 w 110"/>
                <a:gd name="T45" fmla="*/ 110 h 122"/>
                <a:gd name="T46" fmla="*/ 56 w 110"/>
                <a:gd name="T47" fmla="*/ 114 h 122"/>
                <a:gd name="T48" fmla="*/ 64 w 110"/>
                <a:gd name="T49" fmla="*/ 112 h 122"/>
                <a:gd name="T50" fmla="*/ 78 w 110"/>
                <a:gd name="T51" fmla="*/ 106 h 122"/>
                <a:gd name="T52" fmla="*/ 86 w 110"/>
                <a:gd name="T53" fmla="*/ 92 h 122"/>
                <a:gd name="T54" fmla="*/ 92 w 110"/>
                <a:gd name="T55" fmla="*/ 74 h 122"/>
                <a:gd name="T56" fmla="*/ 92 w 110"/>
                <a:gd name="T57" fmla="*/ 62 h 122"/>
                <a:gd name="T58" fmla="*/ 90 w 110"/>
                <a:gd name="T59" fmla="*/ 40 h 122"/>
                <a:gd name="T60" fmla="*/ 82 w 110"/>
                <a:gd name="T61" fmla="*/ 22 h 122"/>
                <a:gd name="T62" fmla="*/ 72 w 110"/>
                <a:gd name="T63" fmla="*/ 12 h 122"/>
                <a:gd name="T64" fmla="*/ 56 w 110"/>
                <a:gd name="T65" fmla="*/ 8 h 122"/>
                <a:gd name="T66" fmla="*/ 48 w 110"/>
                <a:gd name="T67" fmla="*/ 8 h 122"/>
                <a:gd name="T68" fmla="*/ 34 w 110"/>
                <a:gd name="T69" fmla="*/ 16 h 122"/>
                <a:gd name="T70" fmla="*/ 24 w 110"/>
                <a:gd name="T71" fmla="*/ 28 h 122"/>
                <a:gd name="T72" fmla="*/ 20 w 110"/>
                <a:gd name="T73" fmla="*/ 46 h 122"/>
                <a:gd name="T74" fmla="*/ 18 w 110"/>
                <a:gd name="T75" fmla="*/ 5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0" h="122">
                  <a:moveTo>
                    <a:pt x="54" y="122"/>
                  </a:moveTo>
                  <a:lnTo>
                    <a:pt x="54" y="122"/>
                  </a:lnTo>
                  <a:lnTo>
                    <a:pt x="44" y="120"/>
                  </a:lnTo>
                  <a:lnTo>
                    <a:pt x="34" y="116"/>
                  </a:lnTo>
                  <a:lnTo>
                    <a:pt x="24" y="112"/>
                  </a:lnTo>
                  <a:lnTo>
                    <a:pt x="16" y="104"/>
                  </a:lnTo>
                  <a:lnTo>
                    <a:pt x="10" y="94"/>
                  </a:lnTo>
                  <a:lnTo>
                    <a:pt x="4" y="84"/>
                  </a:lnTo>
                  <a:lnTo>
                    <a:pt x="2" y="72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2" y="48"/>
                  </a:lnTo>
                  <a:lnTo>
                    <a:pt x="4" y="38"/>
                  </a:lnTo>
                  <a:lnTo>
                    <a:pt x="10" y="28"/>
                  </a:lnTo>
                  <a:lnTo>
                    <a:pt x="16" y="18"/>
                  </a:lnTo>
                  <a:lnTo>
                    <a:pt x="24" y="10"/>
                  </a:lnTo>
                  <a:lnTo>
                    <a:pt x="34" y="4"/>
                  </a:lnTo>
                  <a:lnTo>
                    <a:pt x="44" y="2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66" y="2"/>
                  </a:lnTo>
                  <a:lnTo>
                    <a:pt x="76" y="4"/>
                  </a:lnTo>
                  <a:lnTo>
                    <a:pt x="86" y="10"/>
                  </a:lnTo>
                  <a:lnTo>
                    <a:pt x="94" y="16"/>
                  </a:lnTo>
                  <a:lnTo>
                    <a:pt x="100" y="26"/>
                  </a:lnTo>
                  <a:lnTo>
                    <a:pt x="106" y="36"/>
                  </a:lnTo>
                  <a:lnTo>
                    <a:pt x="110" y="48"/>
                  </a:lnTo>
                  <a:lnTo>
                    <a:pt x="110" y="62"/>
                  </a:lnTo>
                  <a:lnTo>
                    <a:pt x="110" y="62"/>
                  </a:lnTo>
                  <a:lnTo>
                    <a:pt x="110" y="76"/>
                  </a:lnTo>
                  <a:lnTo>
                    <a:pt x="106" y="88"/>
                  </a:lnTo>
                  <a:lnTo>
                    <a:pt x="100" y="98"/>
                  </a:lnTo>
                  <a:lnTo>
                    <a:pt x="92" y="108"/>
                  </a:lnTo>
                  <a:lnTo>
                    <a:pt x="84" y="114"/>
                  </a:lnTo>
                  <a:lnTo>
                    <a:pt x="74" y="118"/>
                  </a:lnTo>
                  <a:lnTo>
                    <a:pt x="64" y="122"/>
                  </a:lnTo>
                  <a:lnTo>
                    <a:pt x="54" y="122"/>
                  </a:lnTo>
                  <a:lnTo>
                    <a:pt x="54" y="122"/>
                  </a:lnTo>
                  <a:close/>
                  <a:moveTo>
                    <a:pt x="18" y="58"/>
                  </a:moveTo>
                  <a:lnTo>
                    <a:pt x="18" y="58"/>
                  </a:lnTo>
                  <a:lnTo>
                    <a:pt x="20" y="72"/>
                  </a:lnTo>
                  <a:lnTo>
                    <a:pt x="22" y="84"/>
                  </a:lnTo>
                  <a:lnTo>
                    <a:pt x="26" y="92"/>
                  </a:lnTo>
                  <a:lnTo>
                    <a:pt x="30" y="100"/>
                  </a:lnTo>
                  <a:lnTo>
                    <a:pt x="36" y="106"/>
                  </a:lnTo>
                  <a:lnTo>
                    <a:pt x="42" y="110"/>
                  </a:lnTo>
                  <a:lnTo>
                    <a:pt x="50" y="112"/>
                  </a:lnTo>
                  <a:lnTo>
                    <a:pt x="56" y="114"/>
                  </a:lnTo>
                  <a:lnTo>
                    <a:pt x="56" y="114"/>
                  </a:lnTo>
                  <a:lnTo>
                    <a:pt x="64" y="112"/>
                  </a:lnTo>
                  <a:lnTo>
                    <a:pt x="72" y="110"/>
                  </a:lnTo>
                  <a:lnTo>
                    <a:pt x="78" y="106"/>
                  </a:lnTo>
                  <a:lnTo>
                    <a:pt x="82" y="100"/>
                  </a:lnTo>
                  <a:lnTo>
                    <a:pt x="86" y="92"/>
                  </a:lnTo>
                  <a:lnTo>
                    <a:pt x="90" y="84"/>
                  </a:lnTo>
                  <a:lnTo>
                    <a:pt x="92" y="74"/>
                  </a:lnTo>
                  <a:lnTo>
                    <a:pt x="92" y="62"/>
                  </a:lnTo>
                  <a:lnTo>
                    <a:pt x="92" y="62"/>
                  </a:lnTo>
                  <a:lnTo>
                    <a:pt x="92" y="50"/>
                  </a:lnTo>
                  <a:lnTo>
                    <a:pt x="90" y="40"/>
                  </a:lnTo>
                  <a:lnTo>
                    <a:pt x="86" y="30"/>
                  </a:lnTo>
                  <a:lnTo>
                    <a:pt x="82" y="22"/>
                  </a:lnTo>
                  <a:lnTo>
                    <a:pt x="78" y="16"/>
                  </a:lnTo>
                  <a:lnTo>
                    <a:pt x="72" y="12"/>
                  </a:lnTo>
                  <a:lnTo>
                    <a:pt x="64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48" y="8"/>
                  </a:lnTo>
                  <a:lnTo>
                    <a:pt x="40" y="10"/>
                  </a:lnTo>
                  <a:lnTo>
                    <a:pt x="34" y="16"/>
                  </a:lnTo>
                  <a:lnTo>
                    <a:pt x="28" y="20"/>
                  </a:lnTo>
                  <a:lnTo>
                    <a:pt x="24" y="28"/>
                  </a:lnTo>
                  <a:lnTo>
                    <a:pt x="22" y="36"/>
                  </a:lnTo>
                  <a:lnTo>
                    <a:pt x="20" y="46"/>
                  </a:lnTo>
                  <a:lnTo>
                    <a:pt x="18" y="58"/>
                  </a:lnTo>
                  <a:lnTo>
                    <a:pt x="18" y="58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33" name="Freeform 32"/>
            <p:cNvSpPr>
              <a:spLocks/>
            </p:cNvSpPr>
            <p:nvPr userDrawn="1"/>
          </p:nvSpPr>
          <p:spPr bwMode="auto">
            <a:xfrm>
              <a:off x="2325" y="1414"/>
              <a:ext cx="70" cy="118"/>
            </a:xfrm>
            <a:custGeom>
              <a:avLst/>
              <a:gdLst>
                <a:gd name="T0" fmla="*/ 26 w 70"/>
                <a:gd name="T1" fmla="*/ 118 h 118"/>
                <a:gd name="T2" fmla="*/ 0 w 70"/>
                <a:gd name="T3" fmla="*/ 118 h 118"/>
                <a:gd name="T4" fmla="*/ 0 w 70"/>
                <a:gd name="T5" fmla="*/ 118 h 118"/>
                <a:gd name="T6" fmla="*/ 4 w 70"/>
                <a:gd name="T7" fmla="*/ 116 h 118"/>
                <a:gd name="T8" fmla="*/ 4 w 70"/>
                <a:gd name="T9" fmla="*/ 110 h 118"/>
                <a:gd name="T10" fmla="*/ 4 w 70"/>
                <a:gd name="T11" fmla="*/ 8 h 118"/>
                <a:gd name="T12" fmla="*/ 4 w 70"/>
                <a:gd name="T13" fmla="*/ 8 h 118"/>
                <a:gd name="T14" fmla="*/ 4 w 70"/>
                <a:gd name="T15" fmla="*/ 2 h 118"/>
                <a:gd name="T16" fmla="*/ 0 w 70"/>
                <a:gd name="T17" fmla="*/ 0 h 118"/>
                <a:gd name="T18" fmla="*/ 70 w 70"/>
                <a:gd name="T19" fmla="*/ 0 h 118"/>
                <a:gd name="T20" fmla="*/ 70 w 70"/>
                <a:gd name="T21" fmla="*/ 16 h 118"/>
                <a:gd name="T22" fmla="*/ 70 w 70"/>
                <a:gd name="T23" fmla="*/ 16 h 118"/>
                <a:gd name="T24" fmla="*/ 64 w 70"/>
                <a:gd name="T25" fmla="*/ 10 h 118"/>
                <a:gd name="T26" fmla="*/ 54 w 70"/>
                <a:gd name="T27" fmla="*/ 8 h 118"/>
                <a:gd name="T28" fmla="*/ 54 w 70"/>
                <a:gd name="T29" fmla="*/ 8 h 118"/>
                <a:gd name="T30" fmla="*/ 22 w 70"/>
                <a:gd name="T31" fmla="*/ 8 h 118"/>
                <a:gd name="T32" fmla="*/ 22 w 70"/>
                <a:gd name="T33" fmla="*/ 48 h 118"/>
                <a:gd name="T34" fmla="*/ 50 w 70"/>
                <a:gd name="T35" fmla="*/ 48 h 118"/>
                <a:gd name="T36" fmla="*/ 50 w 70"/>
                <a:gd name="T37" fmla="*/ 48 h 118"/>
                <a:gd name="T38" fmla="*/ 54 w 70"/>
                <a:gd name="T39" fmla="*/ 46 h 118"/>
                <a:gd name="T40" fmla="*/ 56 w 70"/>
                <a:gd name="T41" fmla="*/ 44 h 118"/>
                <a:gd name="T42" fmla="*/ 56 w 70"/>
                <a:gd name="T43" fmla="*/ 62 h 118"/>
                <a:gd name="T44" fmla="*/ 56 w 70"/>
                <a:gd name="T45" fmla="*/ 62 h 118"/>
                <a:gd name="T46" fmla="*/ 54 w 70"/>
                <a:gd name="T47" fmla="*/ 58 h 118"/>
                <a:gd name="T48" fmla="*/ 50 w 70"/>
                <a:gd name="T49" fmla="*/ 58 h 118"/>
                <a:gd name="T50" fmla="*/ 22 w 70"/>
                <a:gd name="T51" fmla="*/ 58 h 118"/>
                <a:gd name="T52" fmla="*/ 22 w 70"/>
                <a:gd name="T53" fmla="*/ 110 h 118"/>
                <a:gd name="T54" fmla="*/ 22 w 70"/>
                <a:gd name="T55" fmla="*/ 110 h 118"/>
                <a:gd name="T56" fmla="*/ 22 w 70"/>
                <a:gd name="T57" fmla="*/ 116 h 118"/>
                <a:gd name="T58" fmla="*/ 26 w 70"/>
                <a:gd name="T59" fmla="*/ 118 h 118"/>
                <a:gd name="T60" fmla="*/ 26 w 70"/>
                <a:gd name="T61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0" h="118">
                  <a:moveTo>
                    <a:pt x="26" y="118"/>
                  </a:moveTo>
                  <a:lnTo>
                    <a:pt x="0" y="118"/>
                  </a:lnTo>
                  <a:lnTo>
                    <a:pt x="0" y="118"/>
                  </a:lnTo>
                  <a:lnTo>
                    <a:pt x="4" y="116"/>
                  </a:lnTo>
                  <a:lnTo>
                    <a:pt x="4" y="110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2"/>
                  </a:lnTo>
                  <a:lnTo>
                    <a:pt x="0" y="0"/>
                  </a:lnTo>
                  <a:lnTo>
                    <a:pt x="70" y="0"/>
                  </a:lnTo>
                  <a:lnTo>
                    <a:pt x="70" y="16"/>
                  </a:lnTo>
                  <a:lnTo>
                    <a:pt x="70" y="16"/>
                  </a:lnTo>
                  <a:lnTo>
                    <a:pt x="64" y="10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22" y="8"/>
                  </a:lnTo>
                  <a:lnTo>
                    <a:pt x="22" y="48"/>
                  </a:lnTo>
                  <a:lnTo>
                    <a:pt x="50" y="48"/>
                  </a:lnTo>
                  <a:lnTo>
                    <a:pt x="50" y="48"/>
                  </a:lnTo>
                  <a:lnTo>
                    <a:pt x="54" y="46"/>
                  </a:lnTo>
                  <a:lnTo>
                    <a:pt x="56" y="44"/>
                  </a:lnTo>
                  <a:lnTo>
                    <a:pt x="56" y="62"/>
                  </a:lnTo>
                  <a:lnTo>
                    <a:pt x="56" y="62"/>
                  </a:lnTo>
                  <a:lnTo>
                    <a:pt x="54" y="58"/>
                  </a:lnTo>
                  <a:lnTo>
                    <a:pt x="50" y="58"/>
                  </a:lnTo>
                  <a:lnTo>
                    <a:pt x="22" y="58"/>
                  </a:lnTo>
                  <a:lnTo>
                    <a:pt x="22" y="110"/>
                  </a:lnTo>
                  <a:lnTo>
                    <a:pt x="22" y="110"/>
                  </a:lnTo>
                  <a:lnTo>
                    <a:pt x="22" y="116"/>
                  </a:lnTo>
                  <a:lnTo>
                    <a:pt x="26" y="118"/>
                  </a:lnTo>
                  <a:lnTo>
                    <a:pt x="26" y="118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txStyles>
    <p:titleStyle>
      <a:lvl1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6" charset="0"/>
        <a:defRPr sz="3500">
          <a:solidFill>
            <a:srgbClr val="014359"/>
          </a:solidFill>
          <a:latin typeface="+mj-lt"/>
          <a:ea typeface="+mj-ea"/>
          <a:cs typeface="+mj-cs"/>
        </a:defRPr>
      </a:lvl1pPr>
      <a:lvl2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6" charset="0"/>
        <a:defRPr sz="3500">
          <a:solidFill>
            <a:srgbClr val="014359"/>
          </a:solidFill>
          <a:latin typeface="Georgia" pitchFamily="16" charset="0"/>
          <a:cs typeface="Arial" charset="0"/>
        </a:defRPr>
      </a:lvl2pPr>
      <a:lvl3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6" charset="0"/>
        <a:defRPr sz="3500">
          <a:solidFill>
            <a:srgbClr val="014359"/>
          </a:solidFill>
          <a:latin typeface="Georgia" pitchFamily="16" charset="0"/>
          <a:cs typeface="Arial" charset="0"/>
        </a:defRPr>
      </a:lvl3pPr>
      <a:lvl4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6" charset="0"/>
        <a:defRPr sz="3500">
          <a:solidFill>
            <a:srgbClr val="014359"/>
          </a:solidFill>
          <a:latin typeface="Georgia" pitchFamily="16" charset="0"/>
          <a:cs typeface="Arial" charset="0"/>
        </a:defRPr>
      </a:lvl4pPr>
      <a:lvl5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6" charset="0"/>
        <a:defRPr sz="3500">
          <a:solidFill>
            <a:srgbClr val="014359"/>
          </a:solidFill>
          <a:latin typeface="Georgia" pitchFamily="16" charset="0"/>
          <a:cs typeface="Arial" charset="0"/>
        </a:defRPr>
      </a:lvl5pPr>
      <a:lvl6pPr marL="4572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6" charset="0"/>
        <a:defRPr sz="3500">
          <a:solidFill>
            <a:srgbClr val="014359"/>
          </a:solidFill>
          <a:latin typeface="Georgia" pitchFamily="16" charset="0"/>
          <a:cs typeface="Arial" charset="0"/>
        </a:defRPr>
      </a:lvl6pPr>
      <a:lvl7pPr marL="9144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6" charset="0"/>
        <a:defRPr sz="3500">
          <a:solidFill>
            <a:srgbClr val="014359"/>
          </a:solidFill>
          <a:latin typeface="Georgia" pitchFamily="16" charset="0"/>
          <a:cs typeface="Arial" charset="0"/>
        </a:defRPr>
      </a:lvl7pPr>
      <a:lvl8pPr marL="1371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6" charset="0"/>
        <a:defRPr sz="3500">
          <a:solidFill>
            <a:srgbClr val="014359"/>
          </a:solidFill>
          <a:latin typeface="Georgia" pitchFamily="16" charset="0"/>
          <a:cs typeface="Arial" charset="0"/>
        </a:defRPr>
      </a:lvl8pPr>
      <a:lvl9pPr marL="18288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6" charset="0"/>
        <a:defRPr sz="3500">
          <a:solidFill>
            <a:srgbClr val="014359"/>
          </a:solidFill>
          <a:latin typeface="Georgia" pitchFamily="16" charset="0"/>
          <a:cs typeface="Arial" charset="0"/>
        </a:defRPr>
      </a:lvl9pPr>
    </p:titleStyle>
    <p:bodyStyle>
      <a:lvl1pPr marL="339725" indent="-339725" algn="l" defTabSz="449263" rtl="0" fontAlgn="base">
        <a:lnSpc>
          <a:spcPct val="102000"/>
        </a:lnSpc>
        <a:spcBef>
          <a:spcPct val="0"/>
        </a:spcBef>
        <a:spcAft>
          <a:spcPts val="2100"/>
        </a:spcAft>
        <a:buClr>
          <a:srgbClr val="323D43"/>
        </a:buClr>
        <a:buSzPct val="100000"/>
        <a:buFont typeface="Georgia" pitchFamily="16" charset="0"/>
        <a:buChar char="•"/>
        <a:defRPr sz="2400">
          <a:solidFill>
            <a:srgbClr val="323D43"/>
          </a:solidFill>
          <a:latin typeface="+mn-lt"/>
          <a:ea typeface="+mn-ea"/>
          <a:cs typeface="+mn-cs"/>
        </a:defRPr>
      </a:lvl1pPr>
      <a:lvl2pPr marL="739775" indent="-282575" algn="l" defTabSz="449263" rtl="0" fontAlgn="base">
        <a:lnSpc>
          <a:spcPct val="92000"/>
        </a:lnSpc>
        <a:spcBef>
          <a:spcPct val="0"/>
        </a:spcBef>
        <a:spcAft>
          <a:spcPts val="1500"/>
        </a:spcAft>
        <a:buClr>
          <a:srgbClr val="323D43"/>
        </a:buClr>
        <a:buSzPct val="100000"/>
        <a:buFont typeface="Georgia" pitchFamily="16" charset="0"/>
        <a:buChar char="–"/>
        <a:defRPr sz="2400">
          <a:solidFill>
            <a:srgbClr val="323D43"/>
          </a:solidFill>
          <a:latin typeface="+mn-lt"/>
          <a:cs typeface="+mn-cs"/>
        </a:defRPr>
      </a:lvl2pPr>
      <a:lvl3pPr marL="1143000" indent="-228600" algn="l" defTabSz="449263" rtl="0" fontAlgn="base">
        <a:lnSpc>
          <a:spcPct val="102000"/>
        </a:lnSpc>
        <a:spcBef>
          <a:spcPts val="600"/>
        </a:spcBef>
        <a:spcAft>
          <a:spcPts val="1500"/>
        </a:spcAft>
        <a:buClr>
          <a:srgbClr val="323D43"/>
        </a:buClr>
        <a:buSzPct val="100000"/>
        <a:buFont typeface="Georgia" pitchFamily="16" charset="0"/>
        <a:buChar char="•"/>
        <a:defRPr sz="2400">
          <a:solidFill>
            <a:srgbClr val="323D43"/>
          </a:solidFill>
          <a:latin typeface="+mn-lt"/>
          <a:cs typeface="+mn-cs"/>
        </a:defRPr>
      </a:lvl3pPr>
      <a:lvl4pPr marL="1600200" indent="-228600" algn="l" defTabSz="449263" rtl="0" fontAlgn="base">
        <a:lnSpc>
          <a:spcPct val="102000"/>
        </a:lnSpc>
        <a:spcBef>
          <a:spcPts val="600"/>
        </a:spcBef>
        <a:spcAft>
          <a:spcPts val="1500"/>
        </a:spcAft>
        <a:buClr>
          <a:srgbClr val="323D43"/>
        </a:buClr>
        <a:buSzPct val="100000"/>
        <a:buFont typeface="Georgia" pitchFamily="16" charset="0"/>
        <a:buChar char="–"/>
        <a:defRPr sz="2400">
          <a:solidFill>
            <a:srgbClr val="323D43"/>
          </a:solidFill>
          <a:latin typeface="+mn-lt"/>
          <a:cs typeface="+mn-cs"/>
        </a:defRPr>
      </a:lvl4pPr>
      <a:lvl5pPr marL="2057400" indent="-228600" algn="l" defTabSz="449263" rtl="0" fontAlgn="base">
        <a:lnSpc>
          <a:spcPct val="102000"/>
        </a:lnSpc>
        <a:spcBef>
          <a:spcPts val="600"/>
        </a:spcBef>
        <a:spcAft>
          <a:spcPts val="1500"/>
        </a:spcAft>
        <a:buClr>
          <a:srgbClr val="323D43"/>
        </a:buClr>
        <a:buSzPct val="100000"/>
        <a:buFont typeface="Georgia" pitchFamily="16" charset="0"/>
        <a:buChar char="»"/>
        <a:defRPr sz="2400">
          <a:solidFill>
            <a:srgbClr val="323D43"/>
          </a:solidFill>
          <a:latin typeface="+mn-lt"/>
          <a:cs typeface="+mn-cs"/>
        </a:defRPr>
      </a:lvl5pPr>
      <a:lvl6pPr marL="2514600" indent="-228600" algn="l" defTabSz="449263" rtl="0" fontAlgn="base">
        <a:lnSpc>
          <a:spcPct val="102000"/>
        </a:lnSpc>
        <a:spcBef>
          <a:spcPts val="600"/>
        </a:spcBef>
        <a:spcAft>
          <a:spcPts val="1500"/>
        </a:spcAft>
        <a:buClr>
          <a:srgbClr val="323D43"/>
        </a:buClr>
        <a:buSzPct val="100000"/>
        <a:buFont typeface="Georgia" pitchFamily="16" charset="0"/>
        <a:buChar char="»"/>
        <a:defRPr sz="2400">
          <a:solidFill>
            <a:srgbClr val="323D43"/>
          </a:solidFill>
          <a:latin typeface="+mn-lt"/>
          <a:cs typeface="+mn-cs"/>
        </a:defRPr>
      </a:lvl6pPr>
      <a:lvl7pPr marL="2971800" indent="-228600" algn="l" defTabSz="449263" rtl="0" fontAlgn="base">
        <a:lnSpc>
          <a:spcPct val="102000"/>
        </a:lnSpc>
        <a:spcBef>
          <a:spcPts val="600"/>
        </a:spcBef>
        <a:spcAft>
          <a:spcPts val="1500"/>
        </a:spcAft>
        <a:buClr>
          <a:srgbClr val="323D43"/>
        </a:buClr>
        <a:buSzPct val="100000"/>
        <a:buFont typeface="Georgia" pitchFamily="16" charset="0"/>
        <a:buChar char="»"/>
        <a:defRPr sz="2400">
          <a:solidFill>
            <a:srgbClr val="323D43"/>
          </a:solidFill>
          <a:latin typeface="+mn-lt"/>
          <a:cs typeface="+mn-cs"/>
        </a:defRPr>
      </a:lvl7pPr>
      <a:lvl8pPr marL="3429000" indent="-228600" algn="l" defTabSz="449263" rtl="0" fontAlgn="base">
        <a:lnSpc>
          <a:spcPct val="102000"/>
        </a:lnSpc>
        <a:spcBef>
          <a:spcPts val="600"/>
        </a:spcBef>
        <a:spcAft>
          <a:spcPts val="1500"/>
        </a:spcAft>
        <a:buClr>
          <a:srgbClr val="323D43"/>
        </a:buClr>
        <a:buSzPct val="100000"/>
        <a:buFont typeface="Georgia" pitchFamily="16" charset="0"/>
        <a:buChar char="»"/>
        <a:defRPr sz="2400">
          <a:solidFill>
            <a:srgbClr val="323D43"/>
          </a:solidFill>
          <a:latin typeface="+mn-lt"/>
          <a:cs typeface="+mn-cs"/>
        </a:defRPr>
      </a:lvl8pPr>
      <a:lvl9pPr marL="3886200" indent="-228600" algn="l" defTabSz="449263" rtl="0" fontAlgn="base">
        <a:lnSpc>
          <a:spcPct val="102000"/>
        </a:lnSpc>
        <a:spcBef>
          <a:spcPts val="600"/>
        </a:spcBef>
        <a:spcAft>
          <a:spcPts val="1500"/>
        </a:spcAft>
        <a:buClr>
          <a:srgbClr val="323D43"/>
        </a:buClr>
        <a:buSzPct val="100000"/>
        <a:buFont typeface="Georgia" pitchFamily="16" charset="0"/>
        <a:buChar char="»"/>
        <a:defRPr sz="2400">
          <a:solidFill>
            <a:srgbClr val="323D43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0"/>
            <a:ext cx="9223375" cy="3810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3048000"/>
            <a:ext cx="9223375" cy="3810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CDEDE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08050"/>
            <a:ext cx="84931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00213"/>
            <a:ext cx="8493125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18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100000"/>
              </a:lnSpc>
              <a:buClr>
                <a:srgbClr val="E00F5A"/>
              </a:buClr>
              <a:tabLst>
                <a:tab pos="723900" algn="l"/>
                <a:tab pos="1447800" algn="l"/>
              </a:tabLst>
              <a:defRPr sz="1400">
                <a:solidFill>
                  <a:srgbClr val="E00F5A"/>
                </a:solidFill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24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1">
              <a:lnSpc>
                <a:spcPct val="100000"/>
              </a:lnSpc>
              <a:buClr>
                <a:srgbClr val="E00F5A"/>
              </a:buClr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E00F5A"/>
                </a:solidFill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6877050" y="6308725"/>
            <a:ext cx="19018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0" bIns="4680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100000"/>
              </a:lnSpc>
              <a:buFont typeface="Georgia" pitchFamily="16" charset="0"/>
              <a:buNone/>
              <a:tabLst>
                <a:tab pos="723900" algn="l"/>
                <a:tab pos="1447800" algn="l"/>
              </a:tabLst>
              <a:defRPr sz="1400">
                <a:solidFill>
                  <a:srgbClr val="E00F5A"/>
                </a:solidFill>
                <a:latin typeface="+mn-lt"/>
              </a:defRPr>
            </a:lvl1pPr>
          </a:lstStyle>
          <a:p>
            <a:fld id="{B751DCD3-8211-4DF2-B9F2-72057A56A47E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-107950" y="116393"/>
            <a:ext cx="4248150" cy="748796"/>
          </a:xfrm>
          <a:prstGeom prst="rect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95" y="120966"/>
            <a:ext cx="3024336" cy="744223"/>
          </a:xfrm>
          <a:prstGeom prst="rect">
            <a:avLst/>
          </a:prstGeom>
        </p:spPr>
      </p:pic>
      <p:grpSp>
        <p:nvGrpSpPr>
          <p:cNvPr id="13" name="Group 12"/>
          <p:cNvGrpSpPr>
            <a:grpSpLocks/>
          </p:cNvGrpSpPr>
          <p:nvPr userDrawn="1"/>
        </p:nvGrpSpPr>
        <p:grpSpPr bwMode="auto">
          <a:xfrm>
            <a:off x="6337329" y="203734"/>
            <a:ext cx="2453257" cy="548233"/>
            <a:chOff x="385" y="1412"/>
            <a:chExt cx="2268" cy="492"/>
          </a:xfrm>
        </p:grpSpPr>
        <p:sp>
          <p:nvSpPr>
            <p:cNvPr id="14" name="Freeform 13"/>
            <p:cNvSpPr>
              <a:spLocks/>
            </p:cNvSpPr>
            <p:nvPr userDrawn="1"/>
          </p:nvSpPr>
          <p:spPr bwMode="auto">
            <a:xfrm>
              <a:off x="385" y="1488"/>
              <a:ext cx="186" cy="316"/>
            </a:xfrm>
            <a:custGeom>
              <a:avLst/>
              <a:gdLst>
                <a:gd name="T0" fmla="*/ 100 w 186"/>
                <a:gd name="T1" fmla="*/ 126 h 316"/>
                <a:gd name="T2" fmla="*/ 148 w 186"/>
                <a:gd name="T3" fmla="*/ 152 h 316"/>
                <a:gd name="T4" fmla="*/ 174 w 186"/>
                <a:gd name="T5" fmla="*/ 178 h 316"/>
                <a:gd name="T6" fmla="*/ 180 w 186"/>
                <a:gd name="T7" fmla="*/ 188 h 316"/>
                <a:gd name="T8" fmla="*/ 186 w 186"/>
                <a:gd name="T9" fmla="*/ 210 h 316"/>
                <a:gd name="T10" fmla="*/ 186 w 186"/>
                <a:gd name="T11" fmla="*/ 224 h 316"/>
                <a:gd name="T12" fmla="*/ 178 w 186"/>
                <a:gd name="T13" fmla="*/ 260 h 316"/>
                <a:gd name="T14" fmla="*/ 156 w 186"/>
                <a:gd name="T15" fmla="*/ 290 h 316"/>
                <a:gd name="T16" fmla="*/ 140 w 186"/>
                <a:gd name="T17" fmla="*/ 302 h 316"/>
                <a:gd name="T18" fmla="*/ 104 w 186"/>
                <a:gd name="T19" fmla="*/ 314 h 316"/>
                <a:gd name="T20" fmla="*/ 86 w 186"/>
                <a:gd name="T21" fmla="*/ 316 h 316"/>
                <a:gd name="T22" fmla="*/ 42 w 186"/>
                <a:gd name="T23" fmla="*/ 310 h 316"/>
                <a:gd name="T24" fmla="*/ 24 w 186"/>
                <a:gd name="T25" fmla="*/ 302 h 316"/>
                <a:gd name="T26" fmla="*/ 0 w 186"/>
                <a:gd name="T27" fmla="*/ 224 h 316"/>
                <a:gd name="T28" fmla="*/ 6 w 186"/>
                <a:gd name="T29" fmla="*/ 238 h 316"/>
                <a:gd name="T30" fmla="*/ 20 w 186"/>
                <a:gd name="T31" fmla="*/ 264 h 316"/>
                <a:gd name="T32" fmla="*/ 30 w 186"/>
                <a:gd name="T33" fmla="*/ 276 h 316"/>
                <a:gd name="T34" fmla="*/ 52 w 186"/>
                <a:gd name="T35" fmla="*/ 292 h 316"/>
                <a:gd name="T36" fmla="*/ 82 w 186"/>
                <a:gd name="T37" fmla="*/ 298 h 316"/>
                <a:gd name="T38" fmla="*/ 98 w 186"/>
                <a:gd name="T39" fmla="*/ 296 h 316"/>
                <a:gd name="T40" fmla="*/ 122 w 186"/>
                <a:gd name="T41" fmla="*/ 286 h 316"/>
                <a:gd name="T42" fmla="*/ 130 w 186"/>
                <a:gd name="T43" fmla="*/ 278 h 316"/>
                <a:gd name="T44" fmla="*/ 140 w 186"/>
                <a:gd name="T45" fmla="*/ 258 h 316"/>
                <a:gd name="T46" fmla="*/ 144 w 186"/>
                <a:gd name="T47" fmla="*/ 236 h 316"/>
                <a:gd name="T48" fmla="*/ 144 w 186"/>
                <a:gd name="T49" fmla="*/ 224 h 316"/>
                <a:gd name="T50" fmla="*/ 136 w 186"/>
                <a:gd name="T51" fmla="*/ 204 h 316"/>
                <a:gd name="T52" fmla="*/ 130 w 186"/>
                <a:gd name="T53" fmla="*/ 196 h 316"/>
                <a:gd name="T54" fmla="*/ 68 w 186"/>
                <a:gd name="T55" fmla="*/ 162 h 316"/>
                <a:gd name="T56" fmla="*/ 52 w 186"/>
                <a:gd name="T57" fmla="*/ 154 h 316"/>
                <a:gd name="T58" fmla="*/ 26 w 186"/>
                <a:gd name="T59" fmla="*/ 136 h 316"/>
                <a:gd name="T60" fmla="*/ 18 w 186"/>
                <a:gd name="T61" fmla="*/ 126 h 316"/>
                <a:gd name="T62" fmla="*/ 6 w 186"/>
                <a:gd name="T63" fmla="*/ 104 h 316"/>
                <a:gd name="T64" fmla="*/ 2 w 186"/>
                <a:gd name="T65" fmla="*/ 80 h 316"/>
                <a:gd name="T66" fmla="*/ 4 w 186"/>
                <a:gd name="T67" fmla="*/ 62 h 316"/>
                <a:gd name="T68" fmla="*/ 18 w 186"/>
                <a:gd name="T69" fmla="*/ 32 h 316"/>
                <a:gd name="T70" fmla="*/ 30 w 186"/>
                <a:gd name="T71" fmla="*/ 20 h 316"/>
                <a:gd name="T72" fmla="*/ 60 w 186"/>
                <a:gd name="T73" fmla="*/ 4 h 316"/>
                <a:gd name="T74" fmla="*/ 96 w 186"/>
                <a:gd name="T75" fmla="*/ 0 h 316"/>
                <a:gd name="T76" fmla="*/ 114 w 186"/>
                <a:gd name="T77" fmla="*/ 0 h 316"/>
                <a:gd name="T78" fmla="*/ 146 w 186"/>
                <a:gd name="T79" fmla="*/ 10 h 316"/>
                <a:gd name="T80" fmla="*/ 162 w 186"/>
                <a:gd name="T81" fmla="*/ 76 h 316"/>
                <a:gd name="T82" fmla="*/ 160 w 186"/>
                <a:gd name="T83" fmla="*/ 66 h 316"/>
                <a:gd name="T84" fmla="*/ 146 w 186"/>
                <a:gd name="T85" fmla="*/ 46 h 316"/>
                <a:gd name="T86" fmla="*/ 138 w 186"/>
                <a:gd name="T87" fmla="*/ 36 h 316"/>
                <a:gd name="T88" fmla="*/ 116 w 186"/>
                <a:gd name="T89" fmla="*/ 22 h 316"/>
                <a:gd name="T90" fmla="*/ 90 w 186"/>
                <a:gd name="T91" fmla="*/ 18 h 316"/>
                <a:gd name="T92" fmla="*/ 76 w 186"/>
                <a:gd name="T93" fmla="*/ 18 h 316"/>
                <a:gd name="T94" fmla="*/ 58 w 186"/>
                <a:gd name="T95" fmla="*/ 26 h 316"/>
                <a:gd name="T96" fmla="*/ 50 w 186"/>
                <a:gd name="T97" fmla="*/ 34 h 316"/>
                <a:gd name="T98" fmla="*/ 42 w 186"/>
                <a:gd name="T99" fmla="*/ 48 h 316"/>
                <a:gd name="T100" fmla="*/ 38 w 186"/>
                <a:gd name="T101" fmla="*/ 66 h 316"/>
                <a:gd name="T102" fmla="*/ 40 w 186"/>
                <a:gd name="T103" fmla="*/ 76 h 316"/>
                <a:gd name="T104" fmla="*/ 46 w 186"/>
                <a:gd name="T105" fmla="*/ 90 h 316"/>
                <a:gd name="T106" fmla="*/ 50 w 186"/>
                <a:gd name="T107" fmla="*/ 98 h 316"/>
                <a:gd name="T108" fmla="*/ 100 w 186"/>
                <a:gd name="T109" fmla="*/ 126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6" h="316">
                  <a:moveTo>
                    <a:pt x="100" y="126"/>
                  </a:moveTo>
                  <a:lnTo>
                    <a:pt x="100" y="126"/>
                  </a:lnTo>
                  <a:lnTo>
                    <a:pt x="148" y="152"/>
                  </a:lnTo>
                  <a:lnTo>
                    <a:pt x="148" y="152"/>
                  </a:lnTo>
                  <a:lnTo>
                    <a:pt x="162" y="164"/>
                  </a:lnTo>
                  <a:lnTo>
                    <a:pt x="174" y="178"/>
                  </a:lnTo>
                  <a:lnTo>
                    <a:pt x="174" y="178"/>
                  </a:lnTo>
                  <a:lnTo>
                    <a:pt x="180" y="188"/>
                  </a:lnTo>
                  <a:lnTo>
                    <a:pt x="184" y="198"/>
                  </a:lnTo>
                  <a:lnTo>
                    <a:pt x="186" y="210"/>
                  </a:lnTo>
                  <a:lnTo>
                    <a:pt x="186" y="224"/>
                  </a:lnTo>
                  <a:lnTo>
                    <a:pt x="186" y="224"/>
                  </a:lnTo>
                  <a:lnTo>
                    <a:pt x="184" y="244"/>
                  </a:lnTo>
                  <a:lnTo>
                    <a:pt x="178" y="260"/>
                  </a:lnTo>
                  <a:lnTo>
                    <a:pt x="168" y="276"/>
                  </a:lnTo>
                  <a:lnTo>
                    <a:pt x="156" y="290"/>
                  </a:lnTo>
                  <a:lnTo>
                    <a:pt x="156" y="290"/>
                  </a:lnTo>
                  <a:lnTo>
                    <a:pt x="140" y="302"/>
                  </a:lnTo>
                  <a:lnTo>
                    <a:pt x="122" y="310"/>
                  </a:lnTo>
                  <a:lnTo>
                    <a:pt x="104" y="314"/>
                  </a:lnTo>
                  <a:lnTo>
                    <a:pt x="86" y="316"/>
                  </a:lnTo>
                  <a:lnTo>
                    <a:pt x="86" y="316"/>
                  </a:lnTo>
                  <a:lnTo>
                    <a:pt x="62" y="314"/>
                  </a:lnTo>
                  <a:lnTo>
                    <a:pt x="42" y="310"/>
                  </a:lnTo>
                  <a:lnTo>
                    <a:pt x="42" y="310"/>
                  </a:lnTo>
                  <a:lnTo>
                    <a:pt x="24" y="302"/>
                  </a:lnTo>
                  <a:lnTo>
                    <a:pt x="2" y="292"/>
                  </a:lnTo>
                  <a:lnTo>
                    <a:pt x="0" y="224"/>
                  </a:lnTo>
                  <a:lnTo>
                    <a:pt x="0" y="224"/>
                  </a:lnTo>
                  <a:lnTo>
                    <a:pt x="6" y="238"/>
                  </a:lnTo>
                  <a:lnTo>
                    <a:pt x="12" y="252"/>
                  </a:lnTo>
                  <a:lnTo>
                    <a:pt x="20" y="264"/>
                  </a:lnTo>
                  <a:lnTo>
                    <a:pt x="30" y="276"/>
                  </a:lnTo>
                  <a:lnTo>
                    <a:pt x="30" y="276"/>
                  </a:lnTo>
                  <a:lnTo>
                    <a:pt x="40" y="286"/>
                  </a:lnTo>
                  <a:lnTo>
                    <a:pt x="52" y="292"/>
                  </a:lnTo>
                  <a:lnTo>
                    <a:pt x="66" y="296"/>
                  </a:lnTo>
                  <a:lnTo>
                    <a:pt x="82" y="298"/>
                  </a:lnTo>
                  <a:lnTo>
                    <a:pt x="82" y="298"/>
                  </a:lnTo>
                  <a:lnTo>
                    <a:pt x="98" y="296"/>
                  </a:lnTo>
                  <a:lnTo>
                    <a:pt x="110" y="292"/>
                  </a:lnTo>
                  <a:lnTo>
                    <a:pt x="122" y="286"/>
                  </a:lnTo>
                  <a:lnTo>
                    <a:pt x="130" y="278"/>
                  </a:lnTo>
                  <a:lnTo>
                    <a:pt x="130" y="278"/>
                  </a:lnTo>
                  <a:lnTo>
                    <a:pt x="136" y="268"/>
                  </a:lnTo>
                  <a:lnTo>
                    <a:pt x="140" y="258"/>
                  </a:lnTo>
                  <a:lnTo>
                    <a:pt x="144" y="248"/>
                  </a:lnTo>
                  <a:lnTo>
                    <a:pt x="144" y="236"/>
                  </a:lnTo>
                  <a:lnTo>
                    <a:pt x="144" y="236"/>
                  </a:lnTo>
                  <a:lnTo>
                    <a:pt x="144" y="224"/>
                  </a:lnTo>
                  <a:lnTo>
                    <a:pt x="140" y="212"/>
                  </a:lnTo>
                  <a:lnTo>
                    <a:pt x="136" y="204"/>
                  </a:lnTo>
                  <a:lnTo>
                    <a:pt x="130" y="196"/>
                  </a:lnTo>
                  <a:lnTo>
                    <a:pt x="130" y="196"/>
                  </a:lnTo>
                  <a:lnTo>
                    <a:pt x="108" y="182"/>
                  </a:lnTo>
                  <a:lnTo>
                    <a:pt x="68" y="162"/>
                  </a:lnTo>
                  <a:lnTo>
                    <a:pt x="68" y="162"/>
                  </a:lnTo>
                  <a:lnTo>
                    <a:pt x="52" y="154"/>
                  </a:lnTo>
                  <a:lnTo>
                    <a:pt x="38" y="144"/>
                  </a:lnTo>
                  <a:lnTo>
                    <a:pt x="26" y="136"/>
                  </a:lnTo>
                  <a:lnTo>
                    <a:pt x="18" y="126"/>
                  </a:lnTo>
                  <a:lnTo>
                    <a:pt x="18" y="126"/>
                  </a:lnTo>
                  <a:lnTo>
                    <a:pt x="10" y="116"/>
                  </a:lnTo>
                  <a:lnTo>
                    <a:pt x="6" y="104"/>
                  </a:lnTo>
                  <a:lnTo>
                    <a:pt x="2" y="92"/>
                  </a:lnTo>
                  <a:lnTo>
                    <a:pt x="2" y="80"/>
                  </a:lnTo>
                  <a:lnTo>
                    <a:pt x="2" y="80"/>
                  </a:lnTo>
                  <a:lnTo>
                    <a:pt x="4" y="62"/>
                  </a:lnTo>
                  <a:lnTo>
                    <a:pt x="8" y="46"/>
                  </a:lnTo>
                  <a:lnTo>
                    <a:pt x="18" y="32"/>
                  </a:lnTo>
                  <a:lnTo>
                    <a:pt x="30" y="20"/>
                  </a:lnTo>
                  <a:lnTo>
                    <a:pt x="30" y="20"/>
                  </a:lnTo>
                  <a:lnTo>
                    <a:pt x="46" y="12"/>
                  </a:lnTo>
                  <a:lnTo>
                    <a:pt x="60" y="4"/>
                  </a:lnTo>
                  <a:lnTo>
                    <a:pt x="78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114" y="0"/>
                  </a:lnTo>
                  <a:lnTo>
                    <a:pt x="130" y="4"/>
                  </a:lnTo>
                  <a:lnTo>
                    <a:pt x="146" y="10"/>
                  </a:lnTo>
                  <a:lnTo>
                    <a:pt x="160" y="16"/>
                  </a:lnTo>
                  <a:lnTo>
                    <a:pt x="162" y="76"/>
                  </a:lnTo>
                  <a:lnTo>
                    <a:pt x="162" y="76"/>
                  </a:lnTo>
                  <a:lnTo>
                    <a:pt x="160" y="66"/>
                  </a:lnTo>
                  <a:lnTo>
                    <a:pt x="154" y="56"/>
                  </a:lnTo>
                  <a:lnTo>
                    <a:pt x="146" y="46"/>
                  </a:lnTo>
                  <a:lnTo>
                    <a:pt x="138" y="36"/>
                  </a:lnTo>
                  <a:lnTo>
                    <a:pt x="138" y="36"/>
                  </a:lnTo>
                  <a:lnTo>
                    <a:pt x="128" y="28"/>
                  </a:lnTo>
                  <a:lnTo>
                    <a:pt x="116" y="22"/>
                  </a:lnTo>
                  <a:lnTo>
                    <a:pt x="104" y="2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76" y="18"/>
                  </a:lnTo>
                  <a:lnTo>
                    <a:pt x="66" y="22"/>
                  </a:lnTo>
                  <a:lnTo>
                    <a:pt x="58" y="26"/>
                  </a:lnTo>
                  <a:lnTo>
                    <a:pt x="50" y="34"/>
                  </a:lnTo>
                  <a:lnTo>
                    <a:pt x="50" y="34"/>
                  </a:lnTo>
                  <a:lnTo>
                    <a:pt x="46" y="40"/>
                  </a:lnTo>
                  <a:lnTo>
                    <a:pt x="42" y="48"/>
                  </a:lnTo>
                  <a:lnTo>
                    <a:pt x="40" y="58"/>
                  </a:lnTo>
                  <a:lnTo>
                    <a:pt x="38" y="66"/>
                  </a:lnTo>
                  <a:lnTo>
                    <a:pt x="38" y="66"/>
                  </a:lnTo>
                  <a:lnTo>
                    <a:pt x="40" y="76"/>
                  </a:lnTo>
                  <a:lnTo>
                    <a:pt x="42" y="84"/>
                  </a:lnTo>
                  <a:lnTo>
                    <a:pt x="46" y="90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70" y="110"/>
                  </a:lnTo>
                  <a:lnTo>
                    <a:pt x="100" y="126"/>
                  </a:lnTo>
                  <a:lnTo>
                    <a:pt x="100" y="126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15" name="Freeform 14"/>
            <p:cNvSpPr>
              <a:spLocks noEditPoints="1"/>
            </p:cNvSpPr>
            <p:nvPr userDrawn="1"/>
          </p:nvSpPr>
          <p:spPr bwMode="auto">
            <a:xfrm>
              <a:off x="589" y="1586"/>
              <a:ext cx="198" cy="218"/>
            </a:xfrm>
            <a:custGeom>
              <a:avLst/>
              <a:gdLst>
                <a:gd name="T0" fmla="*/ 100 w 198"/>
                <a:gd name="T1" fmla="*/ 0 h 218"/>
                <a:gd name="T2" fmla="*/ 130 w 198"/>
                <a:gd name="T3" fmla="*/ 4 h 218"/>
                <a:gd name="T4" fmla="*/ 154 w 198"/>
                <a:gd name="T5" fmla="*/ 16 h 218"/>
                <a:gd name="T6" fmla="*/ 166 w 198"/>
                <a:gd name="T7" fmla="*/ 24 h 218"/>
                <a:gd name="T8" fmla="*/ 182 w 198"/>
                <a:gd name="T9" fmla="*/ 44 h 218"/>
                <a:gd name="T10" fmla="*/ 188 w 198"/>
                <a:gd name="T11" fmla="*/ 56 h 218"/>
                <a:gd name="T12" fmla="*/ 196 w 198"/>
                <a:gd name="T13" fmla="*/ 82 h 218"/>
                <a:gd name="T14" fmla="*/ 198 w 198"/>
                <a:gd name="T15" fmla="*/ 110 h 218"/>
                <a:gd name="T16" fmla="*/ 198 w 198"/>
                <a:gd name="T17" fmla="*/ 122 h 218"/>
                <a:gd name="T18" fmla="*/ 192 w 198"/>
                <a:gd name="T19" fmla="*/ 148 h 218"/>
                <a:gd name="T20" fmla="*/ 186 w 198"/>
                <a:gd name="T21" fmla="*/ 162 h 218"/>
                <a:gd name="T22" fmla="*/ 170 w 198"/>
                <a:gd name="T23" fmla="*/ 184 h 218"/>
                <a:gd name="T24" fmla="*/ 150 w 198"/>
                <a:gd name="T25" fmla="*/ 204 h 218"/>
                <a:gd name="T26" fmla="*/ 138 w 198"/>
                <a:gd name="T27" fmla="*/ 210 h 218"/>
                <a:gd name="T28" fmla="*/ 112 w 198"/>
                <a:gd name="T29" fmla="*/ 218 h 218"/>
                <a:gd name="T30" fmla="*/ 98 w 198"/>
                <a:gd name="T31" fmla="*/ 218 h 218"/>
                <a:gd name="T32" fmla="*/ 66 w 198"/>
                <a:gd name="T33" fmla="*/ 214 h 218"/>
                <a:gd name="T34" fmla="*/ 46 w 198"/>
                <a:gd name="T35" fmla="*/ 206 h 218"/>
                <a:gd name="T36" fmla="*/ 32 w 198"/>
                <a:gd name="T37" fmla="*/ 192 h 218"/>
                <a:gd name="T38" fmla="*/ 24 w 198"/>
                <a:gd name="T39" fmla="*/ 186 h 218"/>
                <a:gd name="T40" fmla="*/ 6 w 198"/>
                <a:gd name="T41" fmla="*/ 150 h 218"/>
                <a:gd name="T42" fmla="*/ 0 w 198"/>
                <a:gd name="T43" fmla="*/ 110 h 218"/>
                <a:gd name="T44" fmla="*/ 0 w 198"/>
                <a:gd name="T45" fmla="*/ 96 h 218"/>
                <a:gd name="T46" fmla="*/ 6 w 198"/>
                <a:gd name="T47" fmla="*/ 70 h 218"/>
                <a:gd name="T48" fmla="*/ 12 w 198"/>
                <a:gd name="T49" fmla="*/ 56 h 218"/>
                <a:gd name="T50" fmla="*/ 26 w 198"/>
                <a:gd name="T51" fmla="*/ 34 h 218"/>
                <a:gd name="T52" fmla="*/ 48 w 198"/>
                <a:gd name="T53" fmla="*/ 16 h 218"/>
                <a:gd name="T54" fmla="*/ 58 w 198"/>
                <a:gd name="T55" fmla="*/ 8 h 218"/>
                <a:gd name="T56" fmla="*/ 86 w 198"/>
                <a:gd name="T57" fmla="*/ 0 h 218"/>
                <a:gd name="T58" fmla="*/ 100 w 198"/>
                <a:gd name="T59" fmla="*/ 0 h 218"/>
                <a:gd name="T60" fmla="*/ 96 w 198"/>
                <a:gd name="T61" fmla="*/ 16 h 218"/>
                <a:gd name="T62" fmla="*/ 70 w 198"/>
                <a:gd name="T63" fmla="*/ 24 h 218"/>
                <a:gd name="T64" fmla="*/ 54 w 198"/>
                <a:gd name="T65" fmla="*/ 46 h 218"/>
                <a:gd name="T66" fmla="*/ 48 w 198"/>
                <a:gd name="T67" fmla="*/ 60 h 218"/>
                <a:gd name="T68" fmla="*/ 40 w 198"/>
                <a:gd name="T69" fmla="*/ 92 h 218"/>
                <a:gd name="T70" fmla="*/ 40 w 198"/>
                <a:gd name="T71" fmla="*/ 112 h 218"/>
                <a:gd name="T72" fmla="*/ 46 w 198"/>
                <a:gd name="T73" fmla="*/ 148 h 218"/>
                <a:gd name="T74" fmla="*/ 58 w 198"/>
                <a:gd name="T75" fmla="*/ 176 h 218"/>
                <a:gd name="T76" fmla="*/ 68 w 198"/>
                <a:gd name="T77" fmla="*/ 188 h 218"/>
                <a:gd name="T78" fmla="*/ 90 w 198"/>
                <a:gd name="T79" fmla="*/ 200 h 218"/>
                <a:gd name="T80" fmla="*/ 102 w 198"/>
                <a:gd name="T81" fmla="*/ 200 h 218"/>
                <a:gd name="T82" fmla="*/ 126 w 198"/>
                <a:gd name="T83" fmla="*/ 192 h 218"/>
                <a:gd name="T84" fmla="*/ 144 w 198"/>
                <a:gd name="T85" fmla="*/ 172 h 218"/>
                <a:gd name="T86" fmla="*/ 150 w 198"/>
                <a:gd name="T87" fmla="*/ 158 h 218"/>
                <a:gd name="T88" fmla="*/ 158 w 198"/>
                <a:gd name="T89" fmla="*/ 126 h 218"/>
                <a:gd name="T90" fmla="*/ 158 w 198"/>
                <a:gd name="T91" fmla="*/ 106 h 218"/>
                <a:gd name="T92" fmla="*/ 148 w 198"/>
                <a:gd name="T93" fmla="*/ 60 h 218"/>
                <a:gd name="T94" fmla="*/ 140 w 198"/>
                <a:gd name="T95" fmla="*/ 42 h 218"/>
                <a:gd name="T96" fmla="*/ 128 w 198"/>
                <a:gd name="T97" fmla="*/ 28 h 218"/>
                <a:gd name="T98" fmla="*/ 114 w 198"/>
                <a:gd name="T99" fmla="*/ 20 h 218"/>
                <a:gd name="T100" fmla="*/ 96 w 198"/>
                <a:gd name="T101" fmla="*/ 1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8" h="218">
                  <a:moveTo>
                    <a:pt x="100" y="0"/>
                  </a:moveTo>
                  <a:lnTo>
                    <a:pt x="100" y="0"/>
                  </a:lnTo>
                  <a:lnTo>
                    <a:pt x="116" y="0"/>
                  </a:lnTo>
                  <a:lnTo>
                    <a:pt x="130" y="4"/>
                  </a:lnTo>
                  <a:lnTo>
                    <a:pt x="142" y="8"/>
                  </a:lnTo>
                  <a:lnTo>
                    <a:pt x="154" y="16"/>
                  </a:lnTo>
                  <a:lnTo>
                    <a:pt x="154" y="16"/>
                  </a:lnTo>
                  <a:lnTo>
                    <a:pt x="166" y="24"/>
                  </a:lnTo>
                  <a:lnTo>
                    <a:pt x="174" y="34"/>
                  </a:lnTo>
                  <a:lnTo>
                    <a:pt x="182" y="44"/>
                  </a:lnTo>
                  <a:lnTo>
                    <a:pt x="188" y="56"/>
                  </a:lnTo>
                  <a:lnTo>
                    <a:pt x="188" y="56"/>
                  </a:lnTo>
                  <a:lnTo>
                    <a:pt x="192" y="70"/>
                  </a:lnTo>
                  <a:lnTo>
                    <a:pt x="196" y="82"/>
                  </a:lnTo>
                  <a:lnTo>
                    <a:pt x="198" y="96"/>
                  </a:lnTo>
                  <a:lnTo>
                    <a:pt x="198" y="110"/>
                  </a:lnTo>
                  <a:lnTo>
                    <a:pt x="198" y="110"/>
                  </a:lnTo>
                  <a:lnTo>
                    <a:pt x="198" y="122"/>
                  </a:lnTo>
                  <a:lnTo>
                    <a:pt x="196" y="136"/>
                  </a:lnTo>
                  <a:lnTo>
                    <a:pt x="192" y="148"/>
                  </a:lnTo>
                  <a:lnTo>
                    <a:pt x="186" y="162"/>
                  </a:lnTo>
                  <a:lnTo>
                    <a:pt x="186" y="162"/>
                  </a:lnTo>
                  <a:lnTo>
                    <a:pt x="178" y="174"/>
                  </a:lnTo>
                  <a:lnTo>
                    <a:pt x="170" y="184"/>
                  </a:lnTo>
                  <a:lnTo>
                    <a:pt x="162" y="194"/>
                  </a:lnTo>
                  <a:lnTo>
                    <a:pt x="150" y="204"/>
                  </a:lnTo>
                  <a:lnTo>
                    <a:pt x="150" y="204"/>
                  </a:lnTo>
                  <a:lnTo>
                    <a:pt x="138" y="210"/>
                  </a:lnTo>
                  <a:lnTo>
                    <a:pt x="126" y="214"/>
                  </a:lnTo>
                  <a:lnTo>
                    <a:pt x="112" y="218"/>
                  </a:lnTo>
                  <a:lnTo>
                    <a:pt x="98" y="218"/>
                  </a:lnTo>
                  <a:lnTo>
                    <a:pt x="98" y="218"/>
                  </a:lnTo>
                  <a:lnTo>
                    <a:pt x="76" y="216"/>
                  </a:lnTo>
                  <a:lnTo>
                    <a:pt x="66" y="214"/>
                  </a:lnTo>
                  <a:lnTo>
                    <a:pt x="56" y="210"/>
                  </a:lnTo>
                  <a:lnTo>
                    <a:pt x="46" y="206"/>
                  </a:lnTo>
                  <a:lnTo>
                    <a:pt x="38" y="200"/>
                  </a:lnTo>
                  <a:lnTo>
                    <a:pt x="32" y="192"/>
                  </a:lnTo>
                  <a:lnTo>
                    <a:pt x="24" y="186"/>
                  </a:lnTo>
                  <a:lnTo>
                    <a:pt x="24" y="186"/>
                  </a:lnTo>
                  <a:lnTo>
                    <a:pt x="14" y="168"/>
                  </a:lnTo>
                  <a:lnTo>
                    <a:pt x="6" y="150"/>
                  </a:lnTo>
                  <a:lnTo>
                    <a:pt x="0" y="130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96"/>
                  </a:lnTo>
                  <a:lnTo>
                    <a:pt x="2" y="82"/>
                  </a:lnTo>
                  <a:lnTo>
                    <a:pt x="6" y="70"/>
                  </a:lnTo>
                  <a:lnTo>
                    <a:pt x="12" y="56"/>
                  </a:lnTo>
                  <a:lnTo>
                    <a:pt x="12" y="56"/>
                  </a:lnTo>
                  <a:lnTo>
                    <a:pt x="18" y="44"/>
                  </a:lnTo>
                  <a:lnTo>
                    <a:pt x="26" y="34"/>
                  </a:lnTo>
                  <a:lnTo>
                    <a:pt x="36" y="24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58" y="8"/>
                  </a:lnTo>
                  <a:lnTo>
                    <a:pt x="72" y="4"/>
                  </a:lnTo>
                  <a:lnTo>
                    <a:pt x="86" y="0"/>
                  </a:lnTo>
                  <a:lnTo>
                    <a:pt x="100" y="0"/>
                  </a:lnTo>
                  <a:lnTo>
                    <a:pt x="100" y="0"/>
                  </a:lnTo>
                  <a:close/>
                  <a:moveTo>
                    <a:pt x="96" y="16"/>
                  </a:moveTo>
                  <a:lnTo>
                    <a:pt x="96" y="16"/>
                  </a:lnTo>
                  <a:lnTo>
                    <a:pt x="82" y="18"/>
                  </a:lnTo>
                  <a:lnTo>
                    <a:pt x="70" y="24"/>
                  </a:lnTo>
                  <a:lnTo>
                    <a:pt x="62" y="34"/>
                  </a:lnTo>
                  <a:lnTo>
                    <a:pt x="54" y="46"/>
                  </a:lnTo>
                  <a:lnTo>
                    <a:pt x="54" y="46"/>
                  </a:lnTo>
                  <a:lnTo>
                    <a:pt x="48" y="60"/>
                  </a:lnTo>
                  <a:lnTo>
                    <a:pt x="44" y="76"/>
                  </a:lnTo>
                  <a:lnTo>
                    <a:pt x="40" y="92"/>
                  </a:lnTo>
                  <a:lnTo>
                    <a:pt x="40" y="112"/>
                  </a:lnTo>
                  <a:lnTo>
                    <a:pt x="40" y="112"/>
                  </a:lnTo>
                  <a:lnTo>
                    <a:pt x="42" y="130"/>
                  </a:lnTo>
                  <a:lnTo>
                    <a:pt x="46" y="148"/>
                  </a:lnTo>
                  <a:lnTo>
                    <a:pt x="52" y="162"/>
                  </a:lnTo>
                  <a:lnTo>
                    <a:pt x="58" y="176"/>
                  </a:lnTo>
                  <a:lnTo>
                    <a:pt x="58" y="176"/>
                  </a:lnTo>
                  <a:lnTo>
                    <a:pt x="68" y="188"/>
                  </a:lnTo>
                  <a:lnTo>
                    <a:pt x="78" y="196"/>
                  </a:lnTo>
                  <a:lnTo>
                    <a:pt x="90" y="200"/>
                  </a:lnTo>
                  <a:lnTo>
                    <a:pt x="102" y="200"/>
                  </a:lnTo>
                  <a:lnTo>
                    <a:pt x="102" y="200"/>
                  </a:lnTo>
                  <a:lnTo>
                    <a:pt x="116" y="198"/>
                  </a:lnTo>
                  <a:lnTo>
                    <a:pt x="126" y="192"/>
                  </a:lnTo>
                  <a:lnTo>
                    <a:pt x="136" y="184"/>
                  </a:lnTo>
                  <a:lnTo>
                    <a:pt x="144" y="172"/>
                  </a:lnTo>
                  <a:lnTo>
                    <a:pt x="144" y="172"/>
                  </a:lnTo>
                  <a:lnTo>
                    <a:pt x="150" y="158"/>
                  </a:lnTo>
                  <a:lnTo>
                    <a:pt x="154" y="142"/>
                  </a:lnTo>
                  <a:lnTo>
                    <a:pt x="158" y="126"/>
                  </a:lnTo>
                  <a:lnTo>
                    <a:pt x="158" y="106"/>
                  </a:lnTo>
                  <a:lnTo>
                    <a:pt x="158" y="106"/>
                  </a:lnTo>
                  <a:lnTo>
                    <a:pt x="154" y="82"/>
                  </a:lnTo>
                  <a:lnTo>
                    <a:pt x="148" y="60"/>
                  </a:lnTo>
                  <a:lnTo>
                    <a:pt x="148" y="60"/>
                  </a:lnTo>
                  <a:lnTo>
                    <a:pt x="140" y="42"/>
                  </a:lnTo>
                  <a:lnTo>
                    <a:pt x="128" y="28"/>
                  </a:lnTo>
                  <a:lnTo>
                    <a:pt x="128" y="28"/>
                  </a:lnTo>
                  <a:lnTo>
                    <a:pt x="122" y="22"/>
                  </a:lnTo>
                  <a:lnTo>
                    <a:pt x="114" y="20"/>
                  </a:lnTo>
                  <a:lnTo>
                    <a:pt x="106" y="16"/>
                  </a:lnTo>
                  <a:lnTo>
                    <a:pt x="96" y="16"/>
                  </a:lnTo>
                  <a:lnTo>
                    <a:pt x="96" y="16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16" name="Freeform 15"/>
            <p:cNvSpPr>
              <a:spLocks/>
            </p:cNvSpPr>
            <p:nvPr userDrawn="1"/>
          </p:nvSpPr>
          <p:spPr bwMode="auto">
            <a:xfrm>
              <a:off x="1007" y="1550"/>
              <a:ext cx="128" cy="254"/>
            </a:xfrm>
            <a:custGeom>
              <a:avLst/>
              <a:gdLst>
                <a:gd name="T0" fmla="*/ 60 w 128"/>
                <a:gd name="T1" fmla="*/ 0 h 254"/>
                <a:gd name="T2" fmla="*/ 60 w 128"/>
                <a:gd name="T3" fmla="*/ 42 h 254"/>
                <a:gd name="T4" fmla="*/ 122 w 128"/>
                <a:gd name="T5" fmla="*/ 42 h 254"/>
                <a:gd name="T6" fmla="*/ 106 w 128"/>
                <a:gd name="T7" fmla="*/ 60 h 254"/>
                <a:gd name="T8" fmla="*/ 58 w 128"/>
                <a:gd name="T9" fmla="*/ 60 h 254"/>
                <a:gd name="T10" fmla="*/ 58 w 128"/>
                <a:gd name="T11" fmla="*/ 188 h 254"/>
                <a:gd name="T12" fmla="*/ 58 w 128"/>
                <a:gd name="T13" fmla="*/ 188 h 254"/>
                <a:gd name="T14" fmla="*/ 58 w 128"/>
                <a:gd name="T15" fmla="*/ 200 h 254"/>
                <a:gd name="T16" fmla="*/ 60 w 128"/>
                <a:gd name="T17" fmla="*/ 208 h 254"/>
                <a:gd name="T18" fmla="*/ 64 w 128"/>
                <a:gd name="T19" fmla="*/ 216 h 254"/>
                <a:gd name="T20" fmla="*/ 68 w 128"/>
                <a:gd name="T21" fmla="*/ 224 h 254"/>
                <a:gd name="T22" fmla="*/ 74 w 128"/>
                <a:gd name="T23" fmla="*/ 228 h 254"/>
                <a:gd name="T24" fmla="*/ 82 w 128"/>
                <a:gd name="T25" fmla="*/ 232 h 254"/>
                <a:gd name="T26" fmla="*/ 90 w 128"/>
                <a:gd name="T27" fmla="*/ 234 h 254"/>
                <a:gd name="T28" fmla="*/ 100 w 128"/>
                <a:gd name="T29" fmla="*/ 236 h 254"/>
                <a:gd name="T30" fmla="*/ 100 w 128"/>
                <a:gd name="T31" fmla="*/ 236 h 254"/>
                <a:gd name="T32" fmla="*/ 110 w 128"/>
                <a:gd name="T33" fmla="*/ 234 h 254"/>
                <a:gd name="T34" fmla="*/ 116 w 128"/>
                <a:gd name="T35" fmla="*/ 232 h 254"/>
                <a:gd name="T36" fmla="*/ 116 w 128"/>
                <a:gd name="T37" fmla="*/ 232 h 254"/>
                <a:gd name="T38" fmla="*/ 128 w 128"/>
                <a:gd name="T39" fmla="*/ 224 h 254"/>
                <a:gd name="T40" fmla="*/ 128 w 128"/>
                <a:gd name="T41" fmla="*/ 224 h 254"/>
                <a:gd name="T42" fmla="*/ 128 w 128"/>
                <a:gd name="T43" fmla="*/ 228 h 254"/>
                <a:gd name="T44" fmla="*/ 126 w 128"/>
                <a:gd name="T45" fmla="*/ 234 h 254"/>
                <a:gd name="T46" fmla="*/ 114 w 128"/>
                <a:gd name="T47" fmla="*/ 244 h 254"/>
                <a:gd name="T48" fmla="*/ 114 w 128"/>
                <a:gd name="T49" fmla="*/ 244 h 254"/>
                <a:gd name="T50" fmla="*/ 108 w 128"/>
                <a:gd name="T51" fmla="*/ 248 h 254"/>
                <a:gd name="T52" fmla="*/ 100 w 128"/>
                <a:gd name="T53" fmla="*/ 252 h 254"/>
                <a:gd name="T54" fmla="*/ 92 w 128"/>
                <a:gd name="T55" fmla="*/ 254 h 254"/>
                <a:gd name="T56" fmla="*/ 82 w 128"/>
                <a:gd name="T57" fmla="*/ 254 h 254"/>
                <a:gd name="T58" fmla="*/ 82 w 128"/>
                <a:gd name="T59" fmla="*/ 254 h 254"/>
                <a:gd name="T60" fmla="*/ 70 w 128"/>
                <a:gd name="T61" fmla="*/ 254 h 254"/>
                <a:gd name="T62" fmla="*/ 58 w 128"/>
                <a:gd name="T63" fmla="*/ 250 h 254"/>
                <a:gd name="T64" fmla="*/ 46 w 128"/>
                <a:gd name="T65" fmla="*/ 244 h 254"/>
                <a:gd name="T66" fmla="*/ 38 w 128"/>
                <a:gd name="T67" fmla="*/ 236 h 254"/>
                <a:gd name="T68" fmla="*/ 38 w 128"/>
                <a:gd name="T69" fmla="*/ 236 h 254"/>
                <a:gd name="T70" fmla="*/ 30 w 128"/>
                <a:gd name="T71" fmla="*/ 228 h 254"/>
                <a:gd name="T72" fmla="*/ 24 w 128"/>
                <a:gd name="T73" fmla="*/ 216 h 254"/>
                <a:gd name="T74" fmla="*/ 20 w 128"/>
                <a:gd name="T75" fmla="*/ 204 h 254"/>
                <a:gd name="T76" fmla="*/ 20 w 128"/>
                <a:gd name="T77" fmla="*/ 188 h 254"/>
                <a:gd name="T78" fmla="*/ 20 w 128"/>
                <a:gd name="T79" fmla="*/ 60 h 254"/>
                <a:gd name="T80" fmla="*/ 0 w 128"/>
                <a:gd name="T81" fmla="*/ 60 h 254"/>
                <a:gd name="T82" fmla="*/ 60 w 128"/>
                <a:gd name="T83" fmla="*/ 0 h 254"/>
                <a:gd name="T84" fmla="*/ 60 w 128"/>
                <a:gd name="T85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8" h="254">
                  <a:moveTo>
                    <a:pt x="60" y="0"/>
                  </a:moveTo>
                  <a:lnTo>
                    <a:pt x="60" y="42"/>
                  </a:lnTo>
                  <a:lnTo>
                    <a:pt x="122" y="42"/>
                  </a:lnTo>
                  <a:lnTo>
                    <a:pt x="106" y="60"/>
                  </a:lnTo>
                  <a:lnTo>
                    <a:pt x="58" y="60"/>
                  </a:lnTo>
                  <a:lnTo>
                    <a:pt x="58" y="188"/>
                  </a:lnTo>
                  <a:lnTo>
                    <a:pt x="58" y="188"/>
                  </a:lnTo>
                  <a:lnTo>
                    <a:pt x="58" y="200"/>
                  </a:lnTo>
                  <a:lnTo>
                    <a:pt x="60" y="208"/>
                  </a:lnTo>
                  <a:lnTo>
                    <a:pt x="64" y="216"/>
                  </a:lnTo>
                  <a:lnTo>
                    <a:pt x="68" y="224"/>
                  </a:lnTo>
                  <a:lnTo>
                    <a:pt x="74" y="228"/>
                  </a:lnTo>
                  <a:lnTo>
                    <a:pt x="82" y="232"/>
                  </a:lnTo>
                  <a:lnTo>
                    <a:pt x="90" y="234"/>
                  </a:lnTo>
                  <a:lnTo>
                    <a:pt x="100" y="236"/>
                  </a:lnTo>
                  <a:lnTo>
                    <a:pt x="100" y="236"/>
                  </a:lnTo>
                  <a:lnTo>
                    <a:pt x="110" y="234"/>
                  </a:lnTo>
                  <a:lnTo>
                    <a:pt x="116" y="232"/>
                  </a:lnTo>
                  <a:lnTo>
                    <a:pt x="116" y="232"/>
                  </a:lnTo>
                  <a:lnTo>
                    <a:pt x="128" y="224"/>
                  </a:lnTo>
                  <a:lnTo>
                    <a:pt x="128" y="224"/>
                  </a:lnTo>
                  <a:lnTo>
                    <a:pt x="128" y="228"/>
                  </a:lnTo>
                  <a:lnTo>
                    <a:pt x="126" y="234"/>
                  </a:lnTo>
                  <a:lnTo>
                    <a:pt x="114" y="244"/>
                  </a:lnTo>
                  <a:lnTo>
                    <a:pt x="114" y="244"/>
                  </a:lnTo>
                  <a:lnTo>
                    <a:pt x="108" y="248"/>
                  </a:lnTo>
                  <a:lnTo>
                    <a:pt x="100" y="252"/>
                  </a:lnTo>
                  <a:lnTo>
                    <a:pt x="92" y="254"/>
                  </a:lnTo>
                  <a:lnTo>
                    <a:pt x="82" y="254"/>
                  </a:lnTo>
                  <a:lnTo>
                    <a:pt x="82" y="254"/>
                  </a:lnTo>
                  <a:lnTo>
                    <a:pt x="70" y="254"/>
                  </a:lnTo>
                  <a:lnTo>
                    <a:pt x="58" y="250"/>
                  </a:lnTo>
                  <a:lnTo>
                    <a:pt x="46" y="244"/>
                  </a:lnTo>
                  <a:lnTo>
                    <a:pt x="38" y="236"/>
                  </a:lnTo>
                  <a:lnTo>
                    <a:pt x="38" y="236"/>
                  </a:lnTo>
                  <a:lnTo>
                    <a:pt x="30" y="228"/>
                  </a:lnTo>
                  <a:lnTo>
                    <a:pt x="24" y="216"/>
                  </a:lnTo>
                  <a:lnTo>
                    <a:pt x="20" y="204"/>
                  </a:lnTo>
                  <a:lnTo>
                    <a:pt x="20" y="188"/>
                  </a:lnTo>
                  <a:lnTo>
                    <a:pt x="20" y="60"/>
                  </a:lnTo>
                  <a:lnTo>
                    <a:pt x="0" y="60"/>
                  </a:lnTo>
                  <a:lnTo>
                    <a:pt x="60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17" name="Freeform 16"/>
            <p:cNvSpPr>
              <a:spLocks/>
            </p:cNvSpPr>
            <p:nvPr userDrawn="1"/>
          </p:nvSpPr>
          <p:spPr bwMode="auto">
            <a:xfrm>
              <a:off x="1149" y="1488"/>
              <a:ext cx="204" cy="312"/>
            </a:xfrm>
            <a:custGeom>
              <a:avLst/>
              <a:gdLst>
                <a:gd name="T0" fmla="*/ 124 w 204"/>
                <a:gd name="T1" fmla="*/ 98 h 312"/>
                <a:gd name="T2" fmla="*/ 150 w 204"/>
                <a:gd name="T3" fmla="*/ 102 h 312"/>
                <a:gd name="T4" fmla="*/ 172 w 204"/>
                <a:gd name="T5" fmla="*/ 114 h 312"/>
                <a:gd name="T6" fmla="*/ 180 w 204"/>
                <a:gd name="T7" fmla="*/ 124 h 312"/>
                <a:gd name="T8" fmla="*/ 190 w 204"/>
                <a:gd name="T9" fmla="*/ 146 h 312"/>
                <a:gd name="T10" fmla="*/ 192 w 204"/>
                <a:gd name="T11" fmla="*/ 296 h 312"/>
                <a:gd name="T12" fmla="*/ 192 w 204"/>
                <a:gd name="T13" fmla="*/ 302 h 312"/>
                <a:gd name="T14" fmla="*/ 194 w 204"/>
                <a:gd name="T15" fmla="*/ 306 h 312"/>
                <a:gd name="T16" fmla="*/ 140 w 204"/>
                <a:gd name="T17" fmla="*/ 312 h 312"/>
                <a:gd name="T18" fmla="*/ 146 w 204"/>
                <a:gd name="T19" fmla="*/ 308 h 312"/>
                <a:gd name="T20" fmla="*/ 152 w 204"/>
                <a:gd name="T21" fmla="*/ 300 h 312"/>
                <a:gd name="T22" fmla="*/ 152 w 204"/>
                <a:gd name="T23" fmla="*/ 176 h 312"/>
                <a:gd name="T24" fmla="*/ 152 w 204"/>
                <a:gd name="T25" fmla="*/ 164 h 312"/>
                <a:gd name="T26" fmla="*/ 146 w 204"/>
                <a:gd name="T27" fmla="*/ 146 h 312"/>
                <a:gd name="T28" fmla="*/ 142 w 204"/>
                <a:gd name="T29" fmla="*/ 138 h 312"/>
                <a:gd name="T30" fmla="*/ 126 w 204"/>
                <a:gd name="T31" fmla="*/ 128 h 312"/>
                <a:gd name="T32" fmla="*/ 104 w 204"/>
                <a:gd name="T33" fmla="*/ 124 h 312"/>
                <a:gd name="T34" fmla="*/ 90 w 204"/>
                <a:gd name="T35" fmla="*/ 126 h 312"/>
                <a:gd name="T36" fmla="*/ 76 w 204"/>
                <a:gd name="T37" fmla="*/ 132 h 312"/>
                <a:gd name="T38" fmla="*/ 54 w 204"/>
                <a:gd name="T39" fmla="*/ 148 h 312"/>
                <a:gd name="T40" fmla="*/ 54 w 204"/>
                <a:gd name="T41" fmla="*/ 296 h 312"/>
                <a:gd name="T42" fmla="*/ 58 w 204"/>
                <a:gd name="T43" fmla="*/ 304 h 312"/>
                <a:gd name="T44" fmla="*/ 62 w 204"/>
                <a:gd name="T45" fmla="*/ 308 h 312"/>
                <a:gd name="T46" fmla="*/ 4 w 204"/>
                <a:gd name="T47" fmla="*/ 312 h 312"/>
                <a:gd name="T48" fmla="*/ 8 w 204"/>
                <a:gd name="T49" fmla="*/ 308 h 312"/>
                <a:gd name="T50" fmla="*/ 14 w 204"/>
                <a:gd name="T51" fmla="*/ 300 h 312"/>
                <a:gd name="T52" fmla="*/ 14 w 204"/>
                <a:gd name="T53" fmla="*/ 28 h 312"/>
                <a:gd name="T54" fmla="*/ 14 w 204"/>
                <a:gd name="T55" fmla="*/ 22 h 312"/>
                <a:gd name="T56" fmla="*/ 12 w 204"/>
                <a:gd name="T57" fmla="*/ 16 h 312"/>
                <a:gd name="T58" fmla="*/ 54 w 204"/>
                <a:gd name="T59" fmla="*/ 0 h 312"/>
                <a:gd name="T60" fmla="*/ 54 w 204"/>
                <a:gd name="T61" fmla="*/ 130 h 312"/>
                <a:gd name="T62" fmla="*/ 90 w 204"/>
                <a:gd name="T63" fmla="*/ 106 h 312"/>
                <a:gd name="T64" fmla="*/ 124 w 204"/>
                <a:gd name="T65" fmla="*/ 98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4" h="312">
                  <a:moveTo>
                    <a:pt x="124" y="98"/>
                  </a:moveTo>
                  <a:lnTo>
                    <a:pt x="124" y="98"/>
                  </a:lnTo>
                  <a:lnTo>
                    <a:pt x="136" y="98"/>
                  </a:lnTo>
                  <a:lnTo>
                    <a:pt x="150" y="102"/>
                  </a:lnTo>
                  <a:lnTo>
                    <a:pt x="162" y="108"/>
                  </a:lnTo>
                  <a:lnTo>
                    <a:pt x="172" y="114"/>
                  </a:lnTo>
                  <a:lnTo>
                    <a:pt x="172" y="114"/>
                  </a:lnTo>
                  <a:lnTo>
                    <a:pt x="180" y="124"/>
                  </a:lnTo>
                  <a:lnTo>
                    <a:pt x="186" y="134"/>
                  </a:lnTo>
                  <a:lnTo>
                    <a:pt x="190" y="146"/>
                  </a:lnTo>
                  <a:lnTo>
                    <a:pt x="192" y="160"/>
                  </a:lnTo>
                  <a:lnTo>
                    <a:pt x="192" y="296"/>
                  </a:lnTo>
                  <a:lnTo>
                    <a:pt x="192" y="296"/>
                  </a:lnTo>
                  <a:lnTo>
                    <a:pt x="192" y="302"/>
                  </a:lnTo>
                  <a:lnTo>
                    <a:pt x="194" y="306"/>
                  </a:lnTo>
                  <a:lnTo>
                    <a:pt x="194" y="306"/>
                  </a:lnTo>
                  <a:lnTo>
                    <a:pt x="204" y="312"/>
                  </a:lnTo>
                  <a:lnTo>
                    <a:pt x="140" y="312"/>
                  </a:lnTo>
                  <a:lnTo>
                    <a:pt x="140" y="312"/>
                  </a:lnTo>
                  <a:lnTo>
                    <a:pt x="146" y="308"/>
                  </a:lnTo>
                  <a:lnTo>
                    <a:pt x="150" y="304"/>
                  </a:lnTo>
                  <a:lnTo>
                    <a:pt x="152" y="300"/>
                  </a:lnTo>
                  <a:lnTo>
                    <a:pt x="152" y="296"/>
                  </a:lnTo>
                  <a:lnTo>
                    <a:pt x="152" y="176"/>
                  </a:lnTo>
                  <a:lnTo>
                    <a:pt x="152" y="176"/>
                  </a:lnTo>
                  <a:lnTo>
                    <a:pt x="152" y="164"/>
                  </a:lnTo>
                  <a:lnTo>
                    <a:pt x="150" y="154"/>
                  </a:lnTo>
                  <a:lnTo>
                    <a:pt x="146" y="146"/>
                  </a:lnTo>
                  <a:lnTo>
                    <a:pt x="142" y="138"/>
                  </a:lnTo>
                  <a:lnTo>
                    <a:pt x="142" y="138"/>
                  </a:lnTo>
                  <a:lnTo>
                    <a:pt x="134" y="132"/>
                  </a:lnTo>
                  <a:lnTo>
                    <a:pt x="126" y="128"/>
                  </a:lnTo>
                  <a:lnTo>
                    <a:pt x="116" y="126"/>
                  </a:lnTo>
                  <a:lnTo>
                    <a:pt x="104" y="124"/>
                  </a:lnTo>
                  <a:lnTo>
                    <a:pt x="104" y="124"/>
                  </a:lnTo>
                  <a:lnTo>
                    <a:pt x="90" y="126"/>
                  </a:lnTo>
                  <a:lnTo>
                    <a:pt x="76" y="132"/>
                  </a:lnTo>
                  <a:lnTo>
                    <a:pt x="76" y="132"/>
                  </a:lnTo>
                  <a:lnTo>
                    <a:pt x="64" y="138"/>
                  </a:lnTo>
                  <a:lnTo>
                    <a:pt x="54" y="148"/>
                  </a:lnTo>
                  <a:lnTo>
                    <a:pt x="54" y="296"/>
                  </a:lnTo>
                  <a:lnTo>
                    <a:pt x="54" y="296"/>
                  </a:lnTo>
                  <a:lnTo>
                    <a:pt x="56" y="300"/>
                  </a:lnTo>
                  <a:lnTo>
                    <a:pt x="58" y="304"/>
                  </a:lnTo>
                  <a:lnTo>
                    <a:pt x="58" y="304"/>
                  </a:lnTo>
                  <a:lnTo>
                    <a:pt x="62" y="308"/>
                  </a:lnTo>
                  <a:lnTo>
                    <a:pt x="68" y="312"/>
                  </a:lnTo>
                  <a:lnTo>
                    <a:pt x="4" y="312"/>
                  </a:lnTo>
                  <a:lnTo>
                    <a:pt x="4" y="312"/>
                  </a:lnTo>
                  <a:lnTo>
                    <a:pt x="8" y="308"/>
                  </a:lnTo>
                  <a:lnTo>
                    <a:pt x="12" y="304"/>
                  </a:lnTo>
                  <a:lnTo>
                    <a:pt x="14" y="300"/>
                  </a:lnTo>
                  <a:lnTo>
                    <a:pt x="14" y="296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4" y="22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0" y="10"/>
                  </a:lnTo>
                  <a:lnTo>
                    <a:pt x="54" y="0"/>
                  </a:lnTo>
                  <a:lnTo>
                    <a:pt x="54" y="130"/>
                  </a:lnTo>
                  <a:lnTo>
                    <a:pt x="54" y="130"/>
                  </a:lnTo>
                  <a:lnTo>
                    <a:pt x="72" y="116"/>
                  </a:lnTo>
                  <a:lnTo>
                    <a:pt x="90" y="106"/>
                  </a:lnTo>
                  <a:lnTo>
                    <a:pt x="108" y="100"/>
                  </a:lnTo>
                  <a:lnTo>
                    <a:pt x="124" y="98"/>
                  </a:lnTo>
                  <a:lnTo>
                    <a:pt x="124" y="98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auto">
            <a:xfrm>
              <a:off x="1557" y="1586"/>
              <a:ext cx="334" cy="214"/>
            </a:xfrm>
            <a:custGeom>
              <a:avLst/>
              <a:gdLst>
                <a:gd name="T0" fmla="*/ 256 w 334"/>
                <a:gd name="T1" fmla="*/ 0 h 214"/>
                <a:gd name="T2" fmla="*/ 280 w 334"/>
                <a:gd name="T3" fmla="*/ 4 h 214"/>
                <a:gd name="T4" fmla="*/ 302 w 334"/>
                <a:gd name="T5" fmla="*/ 16 h 214"/>
                <a:gd name="T6" fmla="*/ 312 w 334"/>
                <a:gd name="T7" fmla="*/ 26 h 214"/>
                <a:gd name="T8" fmla="*/ 322 w 334"/>
                <a:gd name="T9" fmla="*/ 48 h 214"/>
                <a:gd name="T10" fmla="*/ 322 w 334"/>
                <a:gd name="T11" fmla="*/ 198 h 214"/>
                <a:gd name="T12" fmla="*/ 324 w 334"/>
                <a:gd name="T13" fmla="*/ 202 h 214"/>
                <a:gd name="T14" fmla="*/ 326 w 334"/>
                <a:gd name="T15" fmla="*/ 206 h 214"/>
                <a:gd name="T16" fmla="*/ 272 w 334"/>
                <a:gd name="T17" fmla="*/ 214 h 214"/>
                <a:gd name="T18" fmla="*/ 276 w 334"/>
                <a:gd name="T19" fmla="*/ 210 h 214"/>
                <a:gd name="T20" fmla="*/ 284 w 334"/>
                <a:gd name="T21" fmla="*/ 202 h 214"/>
                <a:gd name="T22" fmla="*/ 284 w 334"/>
                <a:gd name="T23" fmla="*/ 76 h 214"/>
                <a:gd name="T24" fmla="*/ 284 w 334"/>
                <a:gd name="T25" fmla="*/ 64 h 214"/>
                <a:gd name="T26" fmla="*/ 278 w 334"/>
                <a:gd name="T27" fmla="*/ 46 h 214"/>
                <a:gd name="T28" fmla="*/ 272 w 334"/>
                <a:gd name="T29" fmla="*/ 40 h 214"/>
                <a:gd name="T30" fmla="*/ 258 w 334"/>
                <a:gd name="T31" fmla="*/ 30 h 214"/>
                <a:gd name="T32" fmla="*/ 236 w 334"/>
                <a:gd name="T33" fmla="*/ 26 h 214"/>
                <a:gd name="T34" fmla="*/ 222 w 334"/>
                <a:gd name="T35" fmla="*/ 28 h 214"/>
                <a:gd name="T36" fmla="*/ 198 w 334"/>
                <a:gd name="T37" fmla="*/ 42 h 214"/>
                <a:gd name="T38" fmla="*/ 188 w 334"/>
                <a:gd name="T39" fmla="*/ 54 h 214"/>
                <a:gd name="T40" fmla="*/ 188 w 334"/>
                <a:gd name="T41" fmla="*/ 198 h 214"/>
                <a:gd name="T42" fmla="*/ 190 w 334"/>
                <a:gd name="T43" fmla="*/ 202 h 214"/>
                <a:gd name="T44" fmla="*/ 192 w 334"/>
                <a:gd name="T45" fmla="*/ 206 h 214"/>
                <a:gd name="T46" fmla="*/ 136 w 334"/>
                <a:gd name="T47" fmla="*/ 214 h 214"/>
                <a:gd name="T48" fmla="*/ 142 w 334"/>
                <a:gd name="T49" fmla="*/ 210 h 214"/>
                <a:gd name="T50" fmla="*/ 148 w 334"/>
                <a:gd name="T51" fmla="*/ 202 h 214"/>
                <a:gd name="T52" fmla="*/ 148 w 334"/>
                <a:gd name="T53" fmla="*/ 74 h 214"/>
                <a:gd name="T54" fmla="*/ 148 w 334"/>
                <a:gd name="T55" fmla="*/ 62 h 214"/>
                <a:gd name="T56" fmla="*/ 142 w 334"/>
                <a:gd name="T57" fmla="*/ 44 h 214"/>
                <a:gd name="T58" fmla="*/ 130 w 334"/>
                <a:gd name="T59" fmla="*/ 32 h 214"/>
                <a:gd name="T60" fmla="*/ 112 w 334"/>
                <a:gd name="T61" fmla="*/ 26 h 214"/>
                <a:gd name="T62" fmla="*/ 102 w 334"/>
                <a:gd name="T63" fmla="*/ 26 h 214"/>
                <a:gd name="T64" fmla="*/ 76 w 334"/>
                <a:gd name="T65" fmla="*/ 32 h 214"/>
                <a:gd name="T66" fmla="*/ 56 w 334"/>
                <a:gd name="T67" fmla="*/ 48 h 214"/>
                <a:gd name="T68" fmla="*/ 56 w 334"/>
                <a:gd name="T69" fmla="*/ 198 h 214"/>
                <a:gd name="T70" fmla="*/ 58 w 334"/>
                <a:gd name="T71" fmla="*/ 206 h 214"/>
                <a:gd name="T72" fmla="*/ 68 w 334"/>
                <a:gd name="T73" fmla="*/ 214 h 214"/>
                <a:gd name="T74" fmla="*/ 4 w 334"/>
                <a:gd name="T75" fmla="*/ 214 h 214"/>
                <a:gd name="T76" fmla="*/ 14 w 334"/>
                <a:gd name="T77" fmla="*/ 206 h 214"/>
                <a:gd name="T78" fmla="*/ 16 w 334"/>
                <a:gd name="T79" fmla="*/ 198 h 214"/>
                <a:gd name="T80" fmla="*/ 16 w 334"/>
                <a:gd name="T81" fmla="*/ 28 h 214"/>
                <a:gd name="T82" fmla="*/ 12 w 334"/>
                <a:gd name="T83" fmla="*/ 16 h 214"/>
                <a:gd name="T84" fmla="*/ 6 w 334"/>
                <a:gd name="T85" fmla="*/ 12 h 214"/>
                <a:gd name="T86" fmla="*/ 56 w 334"/>
                <a:gd name="T87" fmla="*/ 0 h 214"/>
                <a:gd name="T88" fmla="*/ 56 w 334"/>
                <a:gd name="T89" fmla="*/ 30 h 214"/>
                <a:gd name="T90" fmla="*/ 86 w 334"/>
                <a:gd name="T91" fmla="*/ 10 h 214"/>
                <a:gd name="T92" fmla="*/ 94 w 334"/>
                <a:gd name="T93" fmla="*/ 6 h 214"/>
                <a:gd name="T94" fmla="*/ 112 w 334"/>
                <a:gd name="T95" fmla="*/ 0 h 214"/>
                <a:gd name="T96" fmla="*/ 122 w 334"/>
                <a:gd name="T97" fmla="*/ 0 h 214"/>
                <a:gd name="T98" fmla="*/ 142 w 334"/>
                <a:gd name="T99" fmla="*/ 2 h 214"/>
                <a:gd name="T100" fmla="*/ 160 w 334"/>
                <a:gd name="T101" fmla="*/ 10 h 214"/>
                <a:gd name="T102" fmla="*/ 168 w 334"/>
                <a:gd name="T103" fmla="*/ 16 h 214"/>
                <a:gd name="T104" fmla="*/ 180 w 334"/>
                <a:gd name="T105" fmla="*/ 30 h 214"/>
                <a:gd name="T106" fmla="*/ 184 w 334"/>
                <a:gd name="T107" fmla="*/ 40 h 214"/>
                <a:gd name="T108" fmla="*/ 216 w 334"/>
                <a:gd name="T109" fmla="*/ 12 h 214"/>
                <a:gd name="T110" fmla="*/ 226 w 334"/>
                <a:gd name="T111" fmla="*/ 6 h 214"/>
                <a:gd name="T112" fmla="*/ 246 w 334"/>
                <a:gd name="T113" fmla="*/ 0 h 214"/>
                <a:gd name="T114" fmla="*/ 256 w 334"/>
                <a:gd name="T115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34" h="214">
                  <a:moveTo>
                    <a:pt x="256" y="0"/>
                  </a:moveTo>
                  <a:lnTo>
                    <a:pt x="256" y="0"/>
                  </a:lnTo>
                  <a:lnTo>
                    <a:pt x="268" y="0"/>
                  </a:lnTo>
                  <a:lnTo>
                    <a:pt x="280" y="4"/>
                  </a:lnTo>
                  <a:lnTo>
                    <a:pt x="292" y="10"/>
                  </a:lnTo>
                  <a:lnTo>
                    <a:pt x="302" y="16"/>
                  </a:lnTo>
                  <a:lnTo>
                    <a:pt x="302" y="16"/>
                  </a:lnTo>
                  <a:lnTo>
                    <a:pt x="312" y="26"/>
                  </a:lnTo>
                  <a:lnTo>
                    <a:pt x="318" y="36"/>
                  </a:lnTo>
                  <a:lnTo>
                    <a:pt x="322" y="48"/>
                  </a:lnTo>
                  <a:lnTo>
                    <a:pt x="322" y="62"/>
                  </a:lnTo>
                  <a:lnTo>
                    <a:pt x="322" y="198"/>
                  </a:lnTo>
                  <a:lnTo>
                    <a:pt x="322" y="198"/>
                  </a:lnTo>
                  <a:lnTo>
                    <a:pt x="324" y="202"/>
                  </a:lnTo>
                  <a:lnTo>
                    <a:pt x="326" y="206"/>
                  </a:lnTo>
                  <a:lnTo>
                    <a:pt x="326" y="206"/>
                  </a:lnTo>
                  <a:lnTo>
                    <a:pt x="334" y="214"/>
                  </a:lnTo>
                  <a:lnTo>
                    <a:pt x="272" y="214"/>
                  </a:lnTo>
                  <a:lnTo>
                    <a:pt x="272" y="214"/>
                  </a:lnTo>
                  <a:lnTo>
                    <a:pt x="276" y="210"/>
                  </a:lnTo>
                  <a:lnTo>
                    <a:pt x="280" y="206"/>
                  </a:lnTo>
                  <a:lnTo>
                    <a:pt x="284" y="202"/>
                  </a:lnTo>
                  <a:lnTo>
                    <a:pt x="284" y="198"/>
                  </a:lnTo>
                  <a:lnTo>
                    <a:pt x="284" y="76"/>
                  </a:lnTo>
                  <a:lnTo>
                    <a:pt x="284" y="76"/>
                  </a:lnTo>
                  <a:lnTo>
                    <a:pt x="284" y="64"/>
                  </a:lnTo>
                  <a:lnTo>
                    <a:pt x="282" y="56"/>
                  </a:lnTo>
                  <a:lnTo>
                    <a:pt x="278" y="46"/>
                  </a:lnTo>
                  <a:lnTo>
                    <a:pt x="272" y="40"/>
                  </a:lnTo>
                  <a:lnTo>
                    <a:pt x="272" y="40"/>
                  </a:lnTo>
                  <a:lnTo>
                    <a:pt x="266" y="34"/>
                  </a:lnTo>
                  <a:lnTo>
                    <a:pt x="258" y="30"/>
                  </a:lnTo>
                  <a:lnTo>
                    <a:pt x="248" y="26"/>
                  </a:lnTo>
                  <a:lnTo>
                    <a:pt x="236" y="26"/>
                  </a:lnTo>
                  <a:lnTo>
                    <a:pt x="236" y="26"/>
                  </a:lnTo>
                  <a:lnTo>
                    <a:pt x="222" y="28"/>
                  </a:lnTo>
                  <a:lnTo>
                    <a:pt x="210" y="32"/>
                  </a:lnTo>
                  <a:lnTo>
                    <a:pt x="198" y="42"/>
                  </a:lnTo>
                  <a:lnTo>
                    <a:pt x="188" y="54"/>
                  </a:lnTo>
                  <a:lnTo>
                    <a:pt x="188" y="54"/>
                  </a:lnTo>
                  <a:lnTo>
                    <a:pt x="188" y="60"/>
                  </a:lnTo>
                  <a:lnTo>
                    <a:pt x="188" y="198"/>
                  </a:lnTo>
                  <a:lnTo>
                    <a:pt x="188" y="198"/>
                  </a:lnTo>
                  <a:lnTo>
                    <a:pt x="190" y="202"/>
                  </a:lnTo>
                  <a:lnTo>
                    <a:pt x="192" y="206"/>
                  </a:lnTo>
                  <a:lnTo>
                    <a:pt x="192" y="206"/>
                  </a:lnTo>
                  <a:lnTo>
                    <a:pt x="200" y="214"/>
                  </a:lnTo>
                  <a:lnTo>
                    <a:pt x="136" y="214"/>
                  </a:lnTo>
                  <a:lnTo>
                    <a:pt x="136" y="214"/>
                  </a:lnTo>
                  <a:lnTo>
                    <a:pt x="142" y="210"/>
                  </a:lnTo>
                  <a:lnTo>
                    <a:pt x="146" y="206"/>
                  </a:lnTo>
                  <a:lnTo>
                    <a:pt x="148" y="202"/>
                  </a:lnTo>
                  <a:lnTo>
                    <a:pt x="148" y="198"/>
                  </a:lnTo>
                  <a:lnTo>
                    <a:pt x="148" y="74"/>
                  </a:lnTo>
                  <a:lnTo>
                    <a:pt x="148" y="74"/>
                  </a:lnTo>
                  <a:lnTo>
                    <a:pt x="148" y="62"/>
                  </a:lnTo>
                  <a:lnTo>
                    <a:pt x="146" y="52"/>
                  </a:lnTo>
                  <a:lnTo>
                    <a:pt x="142" y="44"/>
                  </a:lnTo>
                  <a:lnTo>
                    <a:pt x="136" y="38"/>
                  </a:lnTo>
                  <a:lnTo>
                    <a:pt x="130" y="32"/>
                  </a:lnTo>
                  <a:lnTo>
                    <a:pt x="122" y="28"/>
                  </a:lnTo>
                  <a:lnTo>
                    <a:pt x="112" y="26"/>
                  </a:lnTo>
                  <a:lnTo>
                    <a:pt x="102" y="26"/>
                  </a:lnTo>
                  <a:lnTo>
                    <a:pt x="102" y="26"/>
                  </a:lnTo>
                  <a:lnTo>
                    <a:pt x="88" y="28"/>
                  </a:lnTo>
                  <a:lnTo>
                    <a:pt x="76" y="32"/>
                  </a:lnTo>
                  <a:lnTo>
                    <a:pt x="66" y="38"/>
                  </a:lnTo>
                  <a:lnTo>
                    <a:pt x="56" y="48"/>
                  </a:lnTo>
                  <a:lnTo>
                    <a:pt x="56" y="198"/>
                  </a:lnTo>
                  <a:lnTo>
                    <a:pt x="56" y="198"/>
                  </a:lnTo>
                  <a:lnTo>
                    <a:pt x="56" y="202"/>
                  </a:lnTo>
                  <a:lnTo>
                    <a:pt x="58" y="206"/>
                  </a:lnTo>
                  <a:lnTo>
                    <a:pt x="58" y="206"/>
                  </a:lnTo>
                  <a:lnTo>
                    <a:pt x="68" y="214"/>
                  </a:lnTo>
                  <a:lnTo>
                    <a:pt x="4" y="214"/>
                  </a:lnTo>
                  <a:lnTo>
                    <a:pt x="4" y="214"/>
                  </a:lnTo>
                  <a:lnTo>
                    <a:pt x="10" y="210"/>
                  </a:lnTo>
                  <a:lnTo>
                    <a:pt x="14" y="206"/>
                  </a:lnTo>
                  <a:lnTo>
                    <a:pt x="16" y="202"/>
                  </a:lnTo>
                  <a:lnTo>
                    <a:pt x="16" y="198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16" y="22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6" y="12"/>
                  </a:lnTo>
                  <a:lnTo>
                    <a:pt x="0" y="10"/>
                  </a:lnTo>
                  <a:lnTo>
                    <a:pt x="56" y="0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70" y="20"/>
                  </a:lnTo>
                  <a:lnTo>
                    <a:pt x="86" y="10"/>
                  </a:lnTo>
                  <a:lnTo>
                    <a:pt x="86" y="10"/>
                  </a:lnTo>
                  <a:lnTo>
                    <a:pt x="94" y="6"/>
                  </a:lnTo>
                  <a:lnTo>
                    <a:pt x="102" y="2"/>
                  </a:lnTo>
                  <a:lnTo>
                    <a:pt x="112" y="0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32" y="0"/>
                  </a:lnTo>
                  <a:lnTo>
                    <a:pt x="142" y="2"/>
                  </a:lnTo>
                  <a:lnTo>
                    <a:pt x="150" y="6"/>
                  </a:lnTo>
                  <a:lnTo>
                    <a:pt x="160" y="10"/>
                  </a:lnTo>
                  <a:lnTo>
                    <a:pt x="160" y="10"/>
                  </a:lnTo>
                  <a:lnTo>
                    <a:pt x="168" y="16"/>
                  </a:lnTo>
                  <a:lnTo>
                    <a:pt x="174" y="22"/>
                  </a:lnTo>
                  <a:lnTo>
                    <a:pt x="180" y="30"/>
                  </a:lnTo>
                  <a:lnTo>
                    <a:pt x="184" y="40"/>
                  </a:lnTo>
                  <a:lnTo>
                    <a:pt x="184" y="40"/>
                  </a:lnTo>
                  <a:lnTo>
                    <a:pt x="198" y="24"/>
                  </a:lnTo>
                  <a:lnTo>
                    <a:pt x="216" y="12"/>
                  </a:lnTo>
                  <a:lnTo>
                    <a:pt x="216" y="12"/>
                  </a:lnTo>
                  <a:lnTo>
                    <a:pt x="226" y="6"/>
                  </a:lnTo>
                  <a:lnTo>
                    <a:pt x="236" y="2"/>
                  </a:lnTo>
                  <a:lnTo>
                    <a:pt x="246" y="0"/>
                  </a:lnTo>
                  <a:lnTo>
                    <a:pt x="256" y="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19" name="Freeform 18"/>
            <p:cNvSpPr>
              <a:spLocks/>
            </p:cNvSpPr>
            <p:nvPr userDrawn="1"/>
          </p:nvSpPr>
          <p:spPr bwMode="auto">
            <a:xfrm>
              <a:off x="2117" y="1550"/>
              <a:ext cx="130" cy="254"/>
            </a:xfrm>
            <a:custGeom>
              <a:avLst/>
              <a:gdLst>
                <a:gd name="T0" fmla="*/ 60 w 130"/>
                <a:gd name="T1" fmla="*/ 0 h 254"/>
                <a:gd name="T2" fmla="*/ 60 w 130"/>
                <a:gd name="T3" fmla="*/ 42 h 254"/>
                <a:gd name="T4" fmla="*/ 122 w 130"/>
                <a:gd name="T5" fmla="*/ 42 h 254"/>
                <a:gd name="T6" fmla="*/ 106 w 130"/>
                <a:gd name="T7" fmla="*/ 60 h 254"/>
                <a:gd name="T8" fmla="*/ 58 w 130"/>
                <a:gd name="T9" fmla="*/ 60 h 254"/>
                <a:gd name="T10" fmla="*/ 58 w 130"/>
                <a:gd name="T11" fmla="*/ 188 h 254"/>
                <a:gd name="T12" fmla="*/ 58 w 130"/>
                <a:gd name="T13" fmla="*/ 188 h 254"/>
                <a:gd name="T14" fmla="*/ 60 w 130"/>
                <a:gd name="T15" fmla="*/ 200 h 254"/>
                <a:gd name="T16" fmla="*/ 62 w 130"/>
                <a:gd name="T17" fmla="*/ 208 h 254"/>
                <a:gd name="T18" fmla="*/ 64 w 130"/>
                <a:gd name="T19" fmla="*/ 216 h 254"/>
                <a:gd name="T20" fmla="*/ 70 w 130"/>
                <a:gd name="T21" fmla="*/ 224 h 254"/>
                <a:gd name="T22" fmla="*/ 74 w 130"/>
                <a:gd name="T23" fmla="*/ 228 h 254"/>
                <a:gd name="T24" fmla="*/ 82 w 130"/>
                <a:gd name="T25" fmla="*/ 232 h 254"/>
                <a:gd name="T26" fmla="*/ 90 w 130"/>
                <a:gd name="T27" fmla="*/ 234 h 254"/>
                <a:gd name="T28" fmla="*/ 100 w 130"/>
                <a:gd name="T29" fmla="*/ 236 h 254"/>
                <a:gd name="T30" fmla="*/ 100 w 130"/>
                <a:gd name="T31" fmla="*/ 236 h 254"/>
                <a:gd name="T32" fmla="*/ 110 w 130"/>
                <a:gd name="T33" fmla="*/ 234 h 254"/>
                <a:gd name="T34" fmla="*/ 116 w 130"/>
                <a:gd name="T35" fmla="*/ 232 h 254"/>
                <a:gd name="T36" fmla="*/ 116 w 130"/>
                <a:gd name="T37" fmla="*/ 232 h 254"/>
                <a:gd name="T38" fmla="*/ 130 w 130"/>
                <a:gd name="T39" fmla="*/ 224 h 254"/>
                <a:gd name="T40" fmla="*/ 130 w 130"/>
                <a:gd name="T41" fmla="*/ 224 h 254"/>
                <a:gd name="T42" fmla="*/ 128 w 130"/>
                <a:gd name="T43" fmla="*/ 228 h 254"/>
                <a:gd name="T44" fmla="*/ 126 w 130"/>
                <a:gd name="T45" fmla="*/ 234 h 254"/>
                <a:gd name="T46" fmla="*/ 114 w 130"/>
                <a:gd name="T47" fmla="*/ 244 h 254"/>
                <a:gd name="T48" fmla="*/ 114 w 130"/>
                <a:gd name="T49" fmla="*/ 244 h 254"/>
                <a:gd name="T50" fmla="*/ 108 w 130"/>
                <a:gd name="T51" fmla="*/ 248 h 254"/>
                <a:gd name="T52" fmla="*/ 100 w 130"/>
                <a:gd name="T53" fmla="*/ 252 h 254"/>
                <a:gd name="T54" fmla="*/ 92 w 130"/>
                <a:gd name="T55" fmla="*/ 254 h 254"/>
                <a:gd name="T56" fmla="*/ 84 w 130"/>
                <a:gd name="T57" fmla="*/ 254 h 254"/>
                <a:gd name="T58" fmla="*/ 84 w 130"/>
                <a:gd name="T59" fmla="*/ 254 h 254"/>
                <a:gd name="T60" fmla="*/ 70 w 130"/>
                <a:gd name="T61" fmla="*/ 254 h 254"/>
                <a:gd name="T62" fmla="*/ 58 w 130"/>
                <a:gd name="T63" fmla="*/ 250 h 254"/>
                <a:gd name="T64" fmla="*/ 46 w 130"/>
                <a:gd name="T65" fmla="*/ 244 h 254"/>
                <a:gd name="T66" fmla="*/ 38 w 130"/>
                <a:gd name="T67" fmla="*/ 236 h 254"/>
                <a:gd name="T68" fmla="*/ 38 w 130"/>
                <a:gd name="T69" fmla="*/ 236 h 254"/>
                <a:gd name="T70" fmla="*/ 30 w 130"/>
                <a:gd name="T71" fmla="*/ 228 h 254"/>
                <a:gd name="T72" fmla="*/ 24 w 130"/>
                <a:gd name="T73" fmla="*/ 216 h 254"/>
                <a:gd name="T74" fmla="*/ 22 w 130"/>
                <a:gd name="T75" fmla="*/ 204 h 254"/>
                <a:gd name="T76" fmla="*/ 20 w 130"/>
                <a:gd name="T77" fmla="*/ 188 h 254"/>
                <a:gd name="T78" fmla="*/ 20 w 130"/>
                <a:gd name="T79" fmla="*/ 60 h 254"/>
                <a:gd name="T80" fmla="*/ 0 w 130"/>
                <a:gd name="T81" fmla="*/ 60 h 254"/>
                <a:gd name="T82" fmla="*/ 60 w 130"/>
                <a:gd name="T83" fmla="*/ 0 h 254"/>
                <a:gd name="T84" fmla="*/ 60 w 130"/>
                <a:gd name="T85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0" h="254">
                  <a:moveTo>
                    <a:pt x="60" y="0"/>
                  </a:moveTo>
                  <a:lnTo>
                    <a:pt x="60" y="42"/>
                  </a:lnTo>
                  <a:lnTo>
                    <a:pt x="122" y="42"/>
                  </a:lnTo>
                  <a:lnTo>
                    <a:pt x="106" y="60"/>
                  </a:lnTo>
                  <a:lnTo>
                    <a:pt x="58" y="60"/>
                  </a:lnTo>
                  <a:lnTo>
                    <a:pt x="58" y="188"/>
                  </a:lnTo>
                  <a:lnTo>
                    <a:pt x="58" y="188"/>
                  </a:lnTo>
                  <a:lnTo>
                    <a:pt x="60" y="200"/>
                  </a:lnTo>
                  <a:lnTo>
                    <a:pt x="62" y="208"/>
                  </a:lnTo>
                  <a:lnTo>
                    <a:pt x="64" y="216"/>
                  </a:lnTo>
                  <a:lnTo>
                    <a:pt x="70" y="224"/>
                  </a:lnTo>
                  <a:lnTo>
                    <a:pt x="74" y="228"/>
                  </a:lnTo>
                  <a:lnTo>
                    <a:pt x="82" y="232"/>
                  </a:lnTo>
                  <a:lnTo>
                    <a:pt x="90" y="234"/>
                  </a:lnTo>
                  <a:lnTo>
                    <a:pt x="100" y="236"/>
                  </a:lnTo>
                  <a:lnTo>
                    <a:pt x="100" y="236"/>
                  </a:lnTo>
                  <a:lnTo>
                    <a:pt x="110" y="234"/>
                  </a:lnTo>
                  <a:lnTo>
                    <a:pt x="116" y="232"/>
                  </a:lnTo>
                  <a:lnTo>
                    <a:pt x="116" y="232"/>
                  </a:lnTo>
                  <a:lnTo>
                    <a:pt x="130" y="224"/>
                  </a:lnTo>
                  <a:lnTo>
                    <a:pt x="130" y="224"/>
                  </a:lnTo>
                  <a:lnTo>
                    <a:pt x="128" y="228"/>
                  </a:lnTo>
                  <a:lnTo>
                    <a:pt x="126" y="234"/>
                  </a:lnTo>
                  <a:lnTo>
                    <a:pt x="114" y="244"/>
                  </a:lnTo>
                  <a:lnTo>
                    <a:pt x="114" y="244"/>
                  </a:lnTo>
                  <a:lnTo>
                    <a:pt x="108" y="248"/>
                  </a:lnTo>
                  <a:lnTo>
                    <a:pt x="100" y="252"/>
                  </a:lnTo>
                  <a:lnTo>
                    <a:pt x="92" y="254"/>
                  </a:lnTo>
                  <a:lnTo>
                    <a:pt x="84" y="254"/>
                  </a:lnTo>
                  <a:lnTo>
                    <a:pt x="84" y="254"/>
                  </a:lnTo>
                  <a:lnTo>
                    <a:pt x="70" y="254"/>
                  </a:lnTo>
                  <a:lnTo>
                    <a:pt x="58" y="250"/>
                  </a:lnTo>
                  <a:lnTo>
                    <a:pt x="46" y="244"/>
                  </a:lnTo>
                  <a:lnTo>
                    <a:pt x="38" y="236"/>
                  </a:lnTo>
                  <a:lnTo>
                    <a:pt x="38" y="236"/>
                  </a:lnTo>
                  <a:lnTo>
                    <a:pt x="30" y="228"/>
                  </a:lnTo>
                  <a:lnTo>
                    <a:pt x="24" y="216"/>
                  </a:lnTo>
                  <a:lnTo>
                    <a:pt x="22" y="204"/>
                  </a:lnTo>
                  <a:lnTo>
                    <a:pt x="20" y="188"/>
                  </a:lnTo>
                  <a:lnTo>
                    <a:pt x="20" y="60"/>
                  </a:lnTo>
                  <a:lnTo>
                    <a:pt x="0" y="60"/>
                  </a:lnTo>
                  <a:lnTo>
                    <a:pt x="60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20" name="Freeform 19"/>
            <p:cNvSpPr>
              <a:spLocks noEditPoints="1"/>
            </p:cNvSpPr>
            <p:nvPr userDrawn="1"/>
          </p:nvSpPr>
          <p:spPr bwMode="auto">
            <a:xfrm>
              <a:off x="2245" y="1586"/>
              <a:ext cx="200" cy="218"/>
            </a:xfrm>
            <a:custGeom>
              <a:avLst/>
              <a:gdLst>
                <a:gd name="T0" fmla="*/ 102 w 200"/>
                <a:gd name="T1" fmla="*/ 0 h 218"/>
                <a:gd name="T2" fmla="*/ 130 w 200"/>
                <a:gd name="T3" fmla="*/ 4 h 218"/>
                <a:gd name="T4" fmla="*/ 156 w 200"/>
                <a:gd name="T5" fmla="*/ 16 h 218"/>
                <a:gd name="T6" fmla="*/ 166 w 200"/>
                <a:gd name="T7" fmla="*/ 24 h 218"/>
                <a:gd name="T8" fmla="*/ 184 w 200"/>
                <a:gd name="T9" fmla="*/ 44 h 218"/>
                <a:gd name="T10" fmla="*/ 190 w 200"/>
                <a:gd name="T11" fmla="*/ 56 h 218"/>
                <a:gd name="T12" fmla="*/ 198 w 200"/>
                <a:gd name="T13" fmla="*/ 82 h 218"/>
                <a:gd name="T14" fmla="*/ 200 w 200"/>
                <a:gd name="T15" fmla="*/ 110 h 218"/>
                <a:gd name="T16" fmla="*/ 200 w 200"/>
                <a:gd name="T17" fmla="*/ 122 h 218"/>
                <a:gd name="T18" fmla="*/ 192 w 200"/>
                <a:gd name="T19" fmla="*/ 148 h 218"/>
                <a:gd name="T20" fmla="*/ 188 w 200"/>
                <a:gd name="T21" fmla="*/ 162 h 218"/>
                <a:gd name="T22" fmla="*/ 172 w 200"/>
                <a:gd name="T23" fmla="*/ 184 h 218"/>
                <a:gd name="T24" fmla="*/ 152 w 200"/>
                <a:gd name="T25" fmla="*/ 204 h 218"/>
                <a:gd name="T26" fmla="*/ 140 w 200"/>
                <a:gd name="T27" fmla="*/ 210 h 218"/>
                <a:gd name="T28" fmla="*/ 114 w 200"/>
                <a:gd name="T29" fmla="*/ 218 h 218"/>
                <a:gd name="T30" fmla="*/ 100 w 200"/>
                <a:gd name="T31" fmla="*/ 218 h 218"/>
                <a:gd name="T32" fmla="*/ 66 w 200"/>
                <a:gd name="T33" fmla="*/ 214 h 218"/>
                <a:gd name="T34" fmla="*/ 48 w 200"/>
                <a:gd name="T35" fmla="*/ 206 h 218"/>
                <a:gd name="T36" fmla="*/ 32 w 200"/>
                <a:gd name="T37" fmla="*/ 192 h 218"/>
                <a:gd name="T38" fmla="*/ 26 w 200"/>
                <a:gd name="T39" fmla="*/ 186 h 218"/>
                <a:gd name="T40" fmla="*/ 8 w 200"/>
                <a:gd name="T41" fmla="*/ 150 h 218"/>
                <a:gd name="T42" fmla="*/ 0 w 200"/>
                <a:gd name="T43" fmla="*/ 110 h 218"/>
                <a:gd name="T44" fmla="*/ 2 w 200"/>
                <a:gd name="T45" fmla="*/ 96 h 218"/>
                <a:gd name="T46" fmla="*/ 8 w 200"/>
                <a:gd name="T47" fmla="*/ 70 h 218"/>
                <a:gd name="T48" fmla="*/ 14 w 200"/>
                <a:gd name="T49" fmla="*/ 56 h 218"/>
                <a:gd name="T50" fmla="*/ 28 w 200"/>
                <a:gd name="T51" fmla="*/ 34 h 218"/>
                <a:gd name="T52" fmla="*/ 48 w 200"/>
                <a:gd name="T53" fmla="*/ 16 h 218"/>
                <a:gd name="T54" fmla="*/ 60 w 200"/>
                <a:gd name="T55" fmla="*/ 8 h 218"/>
                <a:gd name="T56" fmla="*/ 86 w 200"/>
                <a:gd name="T57" fmla="*/ 0 h 218"/>
                <a:gd name="T58" fmla="*/ 102 w 200"/>
                <a:gd name="T59" fmla="*/ 0 h 218"/>
                <a:gd name="T60" fmla="*/ 98 w 200"/>
                <a:gd name="T61" fmla="*/ 16 h 218"/>
                <a:gd name="T62" fmla="*/ 72 w 200"/>
                <a:gd name="T63" fmla="*/ 24 h 218"/>
                <a:gd name="T64" fmla="*/ 54 w 200"/>
                <a:gd name="T65" fmla="*/ 46 h 218"/>
                <a:gd name="T66" fmla="*/ 48 w 200"/>
                <a:gd name="T67" fmla="*/ 60 h 218"/>
                <a:gd name="T68" fmla="*/ 42 w 200"/>
                <a:gd name="T69" fmla="*/ 92 h 218"/>
                <a:gd name="T70" fmla="*/ 42 w 200"/>
                <a:gd name="T71" fmla="*/ 112 h 218"/>
                <a:gd name="T72" fmla="*/ 48 w 200"/>
                <a:gd name="T73" fmla="*/ 148 h 218"/>
                <a:gd name="T74" fmla="*/ 60 w 200"/>
                <a:gd name="T75" fmla="*/ 176 h 218"/>
                <a:gd name="T76" fmla="*/ 68 w 200"/>
                <a:gd name="T77" fmla="*/ 188 h 218"/>
                <a:gd name="T78" fmla="*/ 90 w 200"/>
                <a:gd name="T79" fmla="*/ 200 h 218"/>
                <a:gd name="T80" fmla="*/ 104 w 200"/>
                <a:gd name="T81" fmla="*/ 200 h 218"/>
                <a:gd name="T82" fmla="*/ 128 w 200"/>
                <a:gd name="T83" fmla="*/ 192 h 218"/>
                <a:gd name="T84" fmla="*/ 146 w 200"/>
                <a:gd name="T85" fmla="*/ 172 h 218"/>
                <a:gd name="T86" fmla="*/ 152 w 200"/>
                <a:gd name="T87" fmla="*/ 158 h 218"/>
                <a:gd name="T88" fmla="*/ 158 w 200"/>
                <a:gd name="T89" fmla="*/ 126 h 218"/>
                <a:gd name="T90" fmla="*/ 158 w 200"/>
                <a:gd name="T91" fmla="*/ 106 h 218"/>
                <a:gd name="T92" fmla="*/ 150 w 200"/>
                <a:gd name="T93" fmla="*/ 60 h 218"/>
                <a:gd name="T94" fmla="*/ 142 w 200"/>
                <a:gd name="T95" fmla="*/ 42 h 218"/>
                <a:gd name="T96" fmla="*/ 130 w 200"/>
                <a:gd name="T97" fmla="*/ 28 h 218"/>
                <a:gd name="T98" fmla="*/ 116 w 200"/>
                <a:gd name="T99" fmla="*/ 20 h 218"/>
                <a:gd name="T100" fmla="*/ 98 w 200"/>
                <a:gd name="T101" fmla="*/ 1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0" h="218">
                  <a:moveTo>
                    <a:pt x="102" y="0"/>
                  </a:moveTo>
                  <a:lnTo>
                    <a:pt x="102" y="0"/>
                  </a:lnTo>
                  <a:lnTo>
                    <a:pt x="116" y="0"/>
                  </a:lnTo>
                  <a:lnTo>
                    <a:pt x="130" y="4"/>
                  </a:lnTo>
                  <a:lnTo>
                    <a:pt x="144" y="8"/>
                  </a:lnTo>
                  <a:lnTo>
                    <a:pt x="156" y="16"/>
                  </a:lnTo>
                  <a:lnTo>
                    <a:pt x="156" y="16"/>
                  </a:lnTo>
                  <a:lnTo>
                    <a:pt x="166" y="24"/>
                  </a:lnTo>
                  <a:lnTo>
                    <a:pt x="176" y="34"/>
                  </a:lnTo>
                  <a:lnTo>
                    <a:pt x="184" y="44"/>
                  </a:lnTo>
                  <a:lnTo>
                    <a:pt x="190" y="56"/>
                  </a:lnTo>
                  <a:lnTo>
                    <a:pt x="190" y="56"/>
                  </a:lnTo>
                  <a:lnTo>
                    <a:pt x="194" y="70"/>
                  </a:lnTo>
                  <a:lnTo>
                    <a:pt x="198" y="82"/>
                  </a:lnTo>
                  <a:lnTo>
                    <a:pt x="200" y="96"/>
                  </a:lnTo>
                  <a:lnTo>
                    <a:pt x="200" y="110"/>
                  </a:lnTo>
                  <a:lnTo>
                    <a:pt x="200" y="110"/>
                  </a:lnTo>
                  <a:lnTo>
                    <a:pt x="200" y="122"/>
                  </a:lnTo>
                  <a:lnTo>
                    <a:pt x="196" y="136"/>
                  </a:lnTo>
                  <a:lnTo>
                    <a:pt x="192" y="148"/>
                  </a:lnTo>
                  <a:lnTo>
                    <a:pt x="188" y="162"/>
                  </a:lnTo>
                  <a:lnTo>
                    <a:pt x="188" y="162"/>
                  </a:lnTo>
                  <a:lnTo>
                    <a:pt x="180" y="174"/>
                  </a:lnTo>
                  <a:lnTo>
                    <a:pt x="172" y="184"/>
                  </a:lnTo>
                  <a:lnTo>
                    <a:pt x="162" y="194"/>
                  </a:lnTo>
                  <a:lnTo>
                    <a:pt x="152" y="204"/>
                  </a:lnTo>
                  <a:lnTo>
                    <a:pt x="152" y="204"/>
                  </a:lnTo>
                  <a:lnTo>
                    <a:pt x="140" y="210"/>
                  </a:lnTo>
                  <a:lnTo>
                    <a:pt x="128" y="214"/>
                  </a:lnTo>
                  <a:lnTo>
                    <a:pt x="114" y="218"/>
                  </a:lnTo>
                  <a:lnTo>
                    <a:pt x="100" y="218"/>
                  </a:lnTo>
                  <a:lnTo>
                    <a:pt x="100" y="218"/>
                  </a:lnTo>
                  <a:lnTo>
                    <a:pt x="78" y="216"/>
                  </a:lnTo>
                  <a:lnTo>
                    <a:pt x="66" y="214"/>
                  </a:lnTo>
                  <a:lnTo>
                    <a:pt x="58" y="210"/>
                  </a:lnTo>
                  <a:lnTo>
                    <a:pt x="48" y="206"/>
                  </a:lnTo>
                  <a:lnTo>
                    <a:pt x="40" y="200"/>
                  </a:lnTo>
                  <a:lnTo>
                    <a:pt x="32" y="192"/>
                  </a:lnTo>
                  <a:lnTo>
                    <a:pt x="26" y="186"/>
                  </a:lnTo>
                  <a:lnTo>
                    <a:pt x="26" y="186"/>
                  </a:lnTo>
                  <a:lnTo>
                    <a:pt x="14" y="168"/>
                  </a:lnTo>
                  <a:lnTo>
                    <a:pt x="8" y="150"/>
                  </a:lnTo>
                  <a:lnTo>
                    <a:pt x="2" y="130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2" y="96"/>
                  </a:lnTo>
                  <a:lnTo>
                    <a:pt x="4" y="82"/>
                  </a:lnTo>
                  <a:lnTo>
                    <a:pt x="8" y="70"/>
                  </a:lnTo>
                  <a:lnTo>
                    <a:pt x="14" y="56"/>
                  </a:lnTo>
                  <a:lnTo>
                    <a:pt x="14" y="56"/>
                  </a:lnTo>
                  <a:lnTo>
                    <a:pt x="20" y="44"/>
                  </a:lnTo>
                  <a:lnTo>
                    <a:pt x="28" y="34"/>
                  </a:lnTo>
                  <a:lnTo>
                    <a:pt x="38" y="24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60" y="8"/>
                  </a:lnTo>
                  <a:lnTo>
                    <a:pt x="74" y="4"/>
                  </a:lnTo>
                  <a:lnTo>
                    <a:pt x="86" y="0"/>
                  </a:lnTo>
                  <a:lnTo>
                    <a:pt x="102" y="0"/>
                  </a:lnTo>
                  <a:lnTo>
                    <a:pt x="102" y="0"/>
                  </a:lnTo>
                  <a:close/>
                  <a:moveTo>
                    <a:pt x="98" y="16"/>
                  </a:moveTo>
                  <a:lnTo>
                    <a:pt x="98" y="16"/>
                  </a:lnTo>
                  <a:lnTo>
                    <a:pt x="84" y="18"/>
                  </a:lnTo>
                  <a:lnTo>
                    <a:pt x="72" y="24"/>
                  </a:lnTo>
                  <a:lnTo>
                    <a:pt x="62" y="34"/>
                  </a:lnTo>
                  <a:lnTo>
                    <a:pt x="54" y="46"/>
                  </a:lnTo>
                  <a:lnTo>
                    <a:pt x="54" y="46"/>
                  </a:lnTo>
                  <a:lnTo>
                    <a:pt x="48" y="60"/>
                  </a:lnTo>
                  <a:lnTo>
                    <a:pt x="44" y="76"/>
                  </a:lnTo>
                  <a:lnTo>
                    <a:pt x="42" y="92"/>
                  </a:lnTo>
                  <a:lnTo>
                    <a:pt x="42" y="112"/>
                  </a:lnTo>
                  <a:lnTo>
                    <a:pt x="42" y="112"/>
                  </a:lnTo>
                  <a:lnTo>
                    <a:pt x="44" y="130"/>
                  </a:lnTo>
                  <a:lnTo>
                    <a:pt x="48" y="148"/>
                  </a:lnTo>
                  <a:lnTo>
                    <a:pt x="52" y="162"/>
                  </a:lnTo>
                  <a:lnTo>
                    <a:pt x="60" y="176"/>
                  </a:lnTo>
                  <a:lnTo>
                    <a:pt x="60" y="176"/>
                  </a:lnTo>
                  <a:lnTo>
                    <a:pt x="68" y="188"/>
                  </a:lnTo>
                  <a:lnTo>
                    <a:pt x="80" y="196"/>
                  </a:lnTo>
                  <a:lnTo>
                    <a:pt x="90" y="200"/>
                  </a:lnTo>
                  <a:lnTo>
                    <a:pt x="104" y="200"/>
                  </a:lnTo>
                  <a:lnTo>
                    <a:pt x="104" y="200"/>
                  </a:lnTo>
                  <a:lnTo>
                    <a:pt x="116" y="198"/>
                  </a:lnTo>
                  <a:lnTo>
                    <a:pt x="128" y="192"/>
                  </a:lnTo>
                  <a:lnTo>
                    <a:pt x="138" y="184"/>
                  </a:lnTo>
                  <a:lnTo>
                    <a:pt x="146" y="172"/>
                  </a:lnTo>
                  <a:lnTo>
                    <a:pt x="146" y="172"/>
                  </a:lnTo>
                  <a:lnTo>
                    <a:pt x="152" y="158"/>
                  </a:lnTo>
                  <a:lnTo>
                    <a:pt x="156" y="142"/>
                  </a:lnTo>
                  <a:lnTo>
                    <a:pt x="158" y="126"/>
                  </a:lnTo>
                  <a:lnTo>
                    <a:pt x="158" y="106"/>
                  </a:lnTo>
                  <a:lnTo>
                    <a:pt x="158" y="106"/>
                  </a:lnTo>
                  <a:lnTo>
                    <a:pt x="156" y="82"/>
                  </a:lnTo>
                  <a:lnTo>
                    <a:pt x="150" y="60"/>
                  </a:lnTo>
                  <a:lnTo>
                    <a:pt x="150" y="60"/>
                  </a:lnTo>
                  <a:lnTo>
                    <a:pt x="142" y="42"/>
                  </a:lnTo>
                  <a:lnTo>
                    <a:pt x="130" y="28"/>
                  </a:lnTo>
                  <a:lnTo>
                    <a:pt x="130" y="28"/>
                  </a:lnTo>
                  <a:lnTo>
                    <a:pt x="124" y="22"/>
                  </a:lnTo>
                  <a:lnTo>
                    <a:pt x="116" y="20"/>
                  </a:lnTo>
                  <a:lnTo>
                    <a:pt x="106" y="16"/>
                  </a:lnTo>
                  <a:lnTo>
                    <a:pt x="98" y="16"/>
                  </a:lnTo>
                  <a:lnTo>
                    <a:pt x="98" y="16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21" name="Freeform 20"/>
            <p:cNvSpPr>
              <a:spLocks/>
            </p:cNvSpPr>
            <p:nvPr userDrawn="1"/>
          </p:nvSpPr>
          <p:spPr bwMode="auto">
            <a:xfrm>
              <a:off x="2453" y="1586"/>
              <a:ext cx="200" cy="214"/>
            </a:xfrm>
            <a:custGeom>
              <a:avLst/>
              <a:gdLst>
                <a:gd name="T0" fmla="*/ 120 w 200"/>
                <a:gd name="T1" fmla="*/ 0 h 214"/>
                <a:gd name="T2" fmla="*/ 154 w 200"/>
                <a:gd name="T3" fmla="*/ 8 h 214"/>
                <a:gd name="T4" fmla="*/ 168 w 200"/>
                <a:gd name="T5" fmla="*/ 16 h 214"/>
                <a:gd name="T6" fmla="*/ 178 w 200"/>
                <a:gd name="T7" fmla="*/ 30 h 214"/>
                <a:gd name="T8" fmla="*/ 186 w 200"/>
                <a:gd name="T9" fmla="*/ 44 h 214"/>
                <a:gd name="T10" fmla="*/ 188 w 200"/>
                <a:gd name="T11" fmla="*/ 62 h 214"/>
                <a:gd name="T12" fmla="*/ 188 w 200"/>
                <a:gd name="T13" fmla="*/ 198 h 214"/>
                <a:gd name="T14" fmla="*/ 190 w 200"/>
                <a:gd name="T15" fmla="*/ 206 h 214"/>
                <a:gd name="T16" fmla="*/ 200 w 200"/>
                <a:gd name="T17" fmla="*/ 214 h 214"/>
                <a:gd name="T18" fmla="*/ 138 w 200"/>
                <a:gd name="T19" fmla="*/ 214 h 214"/>
                <a:gd name="T20" fmla="*/ 146 w 200"/>
                <a:gd name="T21" fmla="*/ 206 h 214"/>
                <a:gd name="T22" fmla="*/ 150 w 200"/>
                <a:gd name="T23" fmla="*/ 198 h 214"/>
                <a:gd name="T24" fmla="*/ 150 w 200"/>
                <a:gd name="T25" fmla="*/ 78 h 214"/>
                <a:gd name="T26" fmla="*/ 146 w 200"/>
                <a:gd name="T27" fmla="*/ 56 h 214"/>
                <a:gd name="T28" fmla="*/ 138 w 200"/>
                <a:gd name="T29" fmla="*/ 40 h 214"/>
                <a:gd name="T30" fmla="*/ 122 w 200"/>
                <a:gd name="T31" fmla="*/ 30 h 214"/>
                <a:gd name="T32" fmla="*/ 102 w 200"/>
                <a:gd name="T33" fmla="*/ 26 h 214"/>
                <a:gd name="T34" fmla="*/ 88 w 200"/>
                <a:gd name="T35" fmla="*/ 28 h 214"/>
                <a:gd name="T36" fmla="*/ 76 w 200"/>
                <a:gd name="T37" fmla="*/ 34 h 214"/>
                <a:gd name="T38" fmla="*/ 56 w 200"/>
                <a:gd name="T39" fmla="*/ 50 h 214"/>
                <a:gd name="T40" fmla="*/ 56 w 200"/>
                <a:gd name="T41" fmla="*/ 198 h 214"/>
                <a:gd name="T42" fmla="*/ 58 w 200"/>
                <a:gd name="T43" fmla="*/ 206 h 214"/>
                <a:gd name="T44" fmla="*/ 68 w 200"/>
                <a:gd name="T45" fmla="*/ 214 h 214"/>
                <a:gd name="T46" fmla="*/ 4 w 200"/>
                <a:gd name="T47" fmla="*/ 214 h 214"/>
                <a:gd name="T48" fmla="*/ 12 w 200"/>
                <a:gd name="T49" fmla="*/ 206 h 214"/>
                <a:gd name="T50" fmla="*/ 16 w 200"/>
                <a:gd name="T51" fmla="*/ 198 h 214"/>
                <a:gd name="T52" fmla="*/ 16 w 200"/>
                <a:gd name="T53" fmla="*/ 28 h 214"/>
                <a:gd name="T54" fmla="*/ 12 w 200"/>
                <a:gd name="T55" fmla="*/ 18 h 214"/>
                <a:gd name="T56" fmla="*/ 0 w 200"/>
                <a:gd name="T57" fmla="*/ 10 h 214"/>
                <a:gd name="T58" fmla="*/ 56 w 200"/>
                <a:gd name="T59" fmla="*/ 32 h 214"/>
                <a:gd name="T60" fmla="*/ 68 w 200"/>
                <a:gd name="T61" fmla="*/ 20 h 214"/>
                <a:gd name="T62" fmla="*/ 84 w 200"/>
                <a:gd name="T63" fmla="*/ 10 h 214"/>
                <a:gd name="T64" fmla="*/ 102 w 200"/>
                <a:gd name="T65" fmla="*/ 2 h 214"/>
                <a:gd name="T66" fmla="*/ 120 w 200"/>
                <a:gd name="T67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0" h="214">
                  <a:moveTo>
                    <a:pt x="120" y="0"/>
                  </a:moveTo>
                  <a:lnTo>
                    <a:pt x="120" y="0"/>
                  </a:lnTo>
                  <a:lnTo>
                    <a:pt x="138" y="2"/>
                  </a:lnTo>
                  <a:lnTo>
                    <a:pt x="154" y="8"/>
                  </a:lnTo>
                  <a:lnTo>
                    <a:pt x="154" y="8"/>
                  </a:lnTo>
                  <a:lnTo>
                    <a:pt x="168" y="16"/>
                  </a:lnTo>
                  <a:lnTo>
                    <a:pt x="178" y="30"/>
                  </a:lnTo>
                  <a:lnTo>
                    <a:pt x="178" y="30"/>
                  </a:lnTo>
                  <a:lnTo>
                    <a:pt x="182" y="36"/>
                  </a:lnTo>
                  <a:lnTo>
                    <a:pt x="186" y="44"/>
                  </a:lnTo>
                  <a:lnTo>
                    <a:pt x="188" y="54"/>
                  </a:lnTo>
                  <a:lnTo>
                    <a:pt x="188" y="62"/>
                  </a:lnTo>
                  <a:lnTo>
                    <a:pt x="188" y="198"/>
                  </a:lnTo>
                  <a:lnTo>
                    <a:pt x="188" y="198"/>
                  </a:lnTo>
                  <a:lnTo>
                    <a:pt x="188" y="202"/>
                  </a:lnTo>
                  <a:lnTo>
                    <a:pt x="190" y="206"/>
                  </a:lnTo>
                  <a:lnTo>
                    <a:pt x="190" y="206"/>
                  </a:lnTo>
                  <a:lnTo>
                    <a:pt x="200" y="214"/>
                  </a:lnTo>
                  <a:lnTo>
                    <a:pt x="138" y="214"/>
                  </a:lnTo>
                  <a:lnTo>
                    <a:pt x="138" y="214"/>
                  </a:lnTo>
                  <a:lnTo>
                    <a:pt x="142" y="212"/>
                  </a:lnTo>
                  <a:lnTo>
                    <a:pt x="146" y="206"/>
                  </a:lnTo>
                  <a:lnTo>
                    <a:pt x="148" y="202"/>
                  </a:lnTo>
                  <a:lnTo>
                    <a:pt x="150" y="198"/>
                  </a:lnTo>
                  <a:lnTo>
                    <a:pt x="150" y="78"/>
                  </a:lnTo>
                  <a:lnTo>
                    <a:pt x="150" y="78"/>
                  </a:lnTo>
                  <a:lnTo>
                    <a:pt x="148" y="66"/>
                  </a:lnTo>
                  <a:lnTo>
                    <a:pt x="146" y="56"/>
                  </a:lnTo>
                  <a:lnTo>
                    <a:pt x="142" y="46"/>
                  </a:lnTo>
                  <a:lnTo>
                    <a:pt x="138" y="40"/>
                  </a:lnTo>
                  <a:lnTo>
                    <a:pt x="130" y="34"/>
                  </a:lnTo>
                  <a:lnTo>
                    <a:pt x="122" y="30"/>
                  </a:lnTo>
                  <a:lnTo>
                    <a:pt x="112" y="28"/>
                  </a:lnTo>
                  <a:lnTo>
                    <a:pt x="102" y="26"/>
                  </a:lnTo>
                  <a:lnTo>
                    <a:pt x="102" y="26"/>
                  </a:lnTo>
                  <a:lnTo>
                    <a:pt x="88" y="28"/>
                  </a:lnTo>
                  <a:lnTo>
                    <a:pt x="76" y="34"/>
                  </a:lnTo>
                  <a:lnTo>
                    <a:pt x="76" y="34"/>
                  </a:lnTo>
                  <a:lnTo>
                    <a:pt x="64" y="40"/>
                  </a:lnTo>
                  <a:lnTo>
                    <a:pt x="56" y="50"/>
                  </a:lnTo>
                  <a:lnTo>
                    <a:pt x="56" y="198"/>
                  </a:lnTo>
                  <a:lnTo>
                    <a:pt x="56" y="198"/>
                  </a:lnTo>
                  <a:lnTo>
                    <a:pt x="56" y="202"/>
                  </a:lnTo>
                  <a:lnTo>
                    <a:pt x="58" y="206"/>
                  </a:lnTo>
                  <a:lnTo>
                    <a:pt x="58" y="206"/>
                  </a:lnTo>
                  <a:lnTo>
                    <a:pt x="68" y="214"/>
                  </a:lnTo>
                  <a:lnTo>
                    <a:pt x="4" y="214"/>
                  </a:lnTo>
                  <a:lnTo>
                    <a:pt x="4" y="214"/>
                  </a:lnTo>
                  <a:lnTo>
                    <a:pt x="10" y="212"/>
                  </a:lnTo>
                  <a:lnTo>
                    <a:pt x="12" y="206"/>
                  </a:lnTo>
                  <a:lnTo>
                    <a:pt x="14" y="202"/>
                  </a:lnTo>
                  <a:lnTo>
                    <a:pt x="16" y="198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14" y="22"/>
                  </a:lnTo>
                  <a:lnTo>
                    <a:pt x="12" y="18"/>
                  </a:lnTo>
                  <a:lnTo>
                    <a:pt x="8" y="14"/>
                  </a:lnTo>
                  <a:lnTo>
                    <a:pt x="0" y="10"/>
                  </a:lnTo>
                  <a:lnTo>
                    <a:pt x="56" y="0"/>
                  </a:lnTo>
                  <a:lnTo>
                    <a:pt x="56" y="32"/>
                  </a:lnTo>
                  <a:lnTo>
                    <a:pt x="56" y="32"/>
                  </a:lnTo>
                  <a:lnTo>
                    <a:pt x="68" y="20"/>
                  </a:lnTo>
                  <a:lnTo>
                    <a:pt x="84" y="10"/>
                  </a:lnTo>
                  <a:lnTo>
                    <a:pt x="84" y="10"/>
                  </a:lnTo>
                  <a:lnTo>
                    <a:pt x="94" y="6"/>
                  </a:lnTo>
                  <a:lnTo>
                    <a:pt x="102" y="2"/>
                  </a:lnTo>
                  <a:lnTo>
                    <a:pt x="112" y="0"/>
                  </a:lnTo>
                  <a:lnTo>
                    <a:pt x="120" y="0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22" name="Freeform 21"/>
            <p:cNvSpPr>
              <a:spLocks/>
            </p:cNvSpPr>
            <p:nvPr userDrawn="1"/>
          </p:nvSpPr>
          <p:spPr bwMode="auto">
            <a:xfrm>
              <a:off x="1901" y="1586"/>
              <a:ext cx="206" cy="318"/>
            </a:xfrm>
            <a:custGeom>
              <a:avLst/>
              <a:gdLst>
                <a:gd name="T0" fmla="*/ 198 w 206"/>
                <a:gd name="T1" fmla="*/ 60 h 318"/>
                <a:gd name="T2" fmla="*/ 176 w 206"/>
                <a:gd name="T3" fmla="*/ 26 h 318"/>
                <a:gd name="T4" fmla="*/ 162 w 206"/>
                <a:gd name="T5" fmla="*/ 14 h 318"/>
                <a:gd name="T6" fmla="*/ 148 w 206"/>
                <a:gd name="T7" fmla="*/ 6 h 318"/>
                <a:gd name="T8" fmla="*/ 116 w 206"/>
                <a:gd name="T9" fmla="*/ 0 h 318"/>
                <a:gd name="T10" fmla="*/ 98 w 206"/>
                <a:gd name="T11" fmla="*/ 2 h 318"/>
                <a:gd name="T12" fmla="*/ 80 w 206"/>
                <a:gd name="T13" fmla="*/ 8 h 318"/>
                <a:gd name="T14" fmla="*/ 54 w 206"/>
                <a:gd name="T15" fmla="*/ 28 h 318"/>
                <a:gd name="T16" fmla="*/ 0 w 206"/>
                <a:gd name="T17" fmla="*/ 12 h 318"/>
                <a:gd name="T18" fmla="*/ 6 w 206"/>
                <a:gd name="T19" fmla="*/ 14 h 318"/>
                <a:gd name="T20" fmla="*/ 14 w 206"/>
                <a:gd name="T21" fmla="*/ 24 h 318"/>
                <a:gd name="T22" fmla="*/ 16 w 206"/>
                <a:gd name="T23" fmla="*/ 300 h 318"/>
                <a:gd name="T24" fmla="*/ 14 w 206"/>
                <a:gd name="T25" fmla="*/ 306 h 318"/>
                <a:gd name="T26" fmla="*/ 8 w 206"/>
                <a:gd name="T27" fmla="*/ 316 h 318"/>
                <a:gd name="T28" fmla="*/ 66 w 206"/>
                <a:gd name="T29" fmla="*/ 318 h 318"/>
                <a:gd name="T30" fmla="*/ 62 w 206"/>
                <a:gd name="T31" fmla="*/ 316 h 318"/>
                <a:gd name="T32" fmla="*/ 56 w 206"/>
                <a:gd name="T33" fmla="*/ 306 h 318"/>
                <a:gd name="T34" fmla="*/ 54 w 206"/>
                <a:gd name="T35" fmla="*/ 48 h 318"/>
                <a:gd name="T36" fmla="*/ 64 w 206"/>
                <a:gd name="T37" fmla="*/ 38 h 318"/>
                <a:gd name="T38" fmla="*/ 74 w 206"/>
                <a:gd name="T39" fmla="*/ 32 h 318"/>
                <a:gd name="T40" fmla="*/ 100 w 206"/>
                <a:gd name="T41" fmla="*/ 24 h 318"/>
                <a:gd name="T42" fmla="*/ 112 w 206"/>
                <a:gd name="T43" fmla="*/ 26 h 318"/>
                <a:gd name="T44" fmla="*/ 134 w 206"/>
                <a:gd name="T45" fmla="*/ 36 h 318"/>
                <a:gd name="T46" fmla="*/ 144 w 206"/>
                <a:gd name="T47" fmla="*/ 44 h 318"/>
                <a:gd name="T48" fmla="*/ 158 w 206"/>
                <a:gd name="T49" fmla="*/ 70 h 318"/>
                <a:gd name="T50" fmla="*/ 162 w 206"/>
                <a:gd name="T51" fmla="*/ 110 h 318"/>
                <a:gd name="T52" fmla="*/ 162 w 206"/>
                <a:gd name="T53" fmla="*/ 130 h 318"/>
                <a:gd name="T54" fmla="*/ 152 w 206"/>
                <a:gd name="T55" fmla="*/ 164 h 318"/>
                <a:gd name="T56" fmla="*/ 144 w 206"/>
                <a:gd name="T57" fmla="*/ 176 h 318"/>
                <a:gd name="T58" fmla="*/ 124 w 206"/>
                <a:gd name="T59" fmla="*/ 194 h 318"/>
                <a:gd name="T60" fmla="*/ 96 w 206"/>
                <a:gd name="T61" fmla="*/ 200 h 318"/>
                <a:gd name="T62" fmla="*/ 86 w 206"/>
                <a:gd name="T63" fmla="*/ 200 h 318"/>
                <a:gd name="T64" fmla="*/ 70 w 206"/>
                <a:gd name="T65" fmla="*/ 194 h 318"/>
                <a:gd name="T66" fmla="*/ 72 w 206"/>
                <a:gd name="T67" fmla="*/ 214 h 318"/>
                <a:gd name="T68" fmla="*/ 86 w 206"/>
                <a:gd name="T69" fmla="*/ 218 h 318"/>
                <a:gd name="T70" fmla="*/ 102 w 206"/>
                <a:gd name="T71" fmla="*/ 218 h 318"/>
                <a:gd name="T72" fmla="*/ 134 w 206"/>
                <a:gd name="T73" fmla="*/ 214 h 318"/>
                <a:gd name="T74" fmla="*/ 154 w 206"/>
                <a:gd name="T75" fmla="*/ 204 h 318"/>
                <a:gd name="T76" fmla="*/ 170 w 206"/>
                <a:gd name="T77" fmla="*/ 192 h 318"/>
                <a:gd name="T78" fmla="*/ 178 w 206"/>
                <a:gd name="T79" fmla="*/ 184 h 318"/>
                <a:gd name="T80" fmla="*/ 198 w 206"/>
                <a:gd name="T81" fmla="*/ 148 h 318"/>
                <a:gd name="T82" fmla="*/ 206 w 206"/>
                <a:gd name="T83" fmla="*/ 108 h 318"/>
                <a:gd name="T84" fmla="*/ 204 w 206"/>
                <a:gd name="T85" fmla="*/ 82 h 318"/>
                <a:gd name="T86" fmla="*/ 198 w 206"/>
                <a:gd name="T87" fmla="*/ 6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6" h="318">
                  <a:moveTo>
                    <a:pt x="198" y="60"/>
                  </a:moveTo>
                  <a:lnTo>
                    <a:pt x="198" y="60"/>
                  </a:lnTo>
                  <a:lnTo>
                    <a:pt x="188" y="40"/>
                  </a:lnTo>
                  <a:lnTo>
                    <a:pt x="176" y="26"/>
                  </a:lnTo>
                  <a:lnTo>
                    <a:pt x="176" y="26"/>
                  </a:lnTo>
                  <a:lnTo>
                    <a:pt x="162" y="14"/>
                  </a:lnTo>
                  <a:lnTo>
                    <a:pt x="148" y="6"/>
                  </a:lnTo>
                  <a:lnTo>
                    <a:pt x="148" y="6"/>
                  </a:lnTo>
                  <a:lnTo>
                    <a:pt x="132" y="2"/>
                  </a:lnTo>
                  <a:lnTo>
                    <a:pt x="116" y="0"/>
                  </a:lnTo>
                  <a:lnTo>
                    <a:pt x="116" y="0"/>
                  </a:lnTo>
                  <a:lnTo>
                    <a:pt x="98" y="2"/>
                  </a:lnTo>
                  <a:lnTo>
                    <a:pt x="80" y="8"/>
                  </a:lnTo>
                  <a:lnTo>
                    <a:pt x="80" y="8"/>
                  </a:lnTo>
                  <a:lnTo>
                    <a:pt x="66" y="18"/>
                  </a:lnTo>
                  <a:lnTo>
                    <a:pt x="54" y="28"/>
                  </a:lnTo>
                  <a:lnTo>
                    <a:pt x="54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6" y="14"/>
                  </a:lnTo>
                  <a:lnTo>
                    <a:pt x="12" y="18"/>
                  </a:lnTo>
                  <a:lnTo>
                    <a:pt x="14" y="24"/>
                  </a:lnTo>
                  <a:lnTo>
                    <a:pt x="16" y="30"/>
                  </a:lnTo>
                  <a:lnTo>
                    <a:pt x="16" y="300"/>
                  </a:lnTo>
                  <a:lnTo>
                    <a:pt x="16" y="300"/>
                  </a:lnTo>
                  <a:lnTo>
                    <a:pt x="14" y="306"/>
                  </a:lnTo>
                  <a:lnTo>
                    <a:pt x="12" y="312"/>
                  </a:lnTo>
                  <a:lnTo>
                    <a:pt x="8" y="316"/>
                  </a:lnTo>
                  <a:lnTo>
                    <a:pt x="4" y="318"/>
                  </a:lnTo>
                  <a:lnTo>
                    <a:pt x="66" y="318"/>
                  </a:lnTo>
                  <a:lnTo>
                    <a:pt x="66" y="318"/>
                  </a:lnTo>
                  <a:lnTo>
                    <a:pt x="62" y="316"/>
                  </a:lnTo>
                  <a:lnTo>
                    <a:pt x="58" y="312"/>
                  </a:lnTo>
                  <a:lnTo>
                    <a:pt x="56" y="306"/>
                  </a:lnTo>
                  <a:lnTo>
                    <a:pt x="54" y="300"/>
                  </a:lnTo>
                  <a:lnTo>
                    <a:pt x="54" y="48"/>
                  </a:lnTo>
                  <a:lnTo>
                    <a:pt x="54" y="48"/>
                  </a:lnTo>
                  <a:lnTo>
                    <a:pt x="64" y="38"/>
                  </a:lnTo>
                  <a:lnTo>
                    <a:pt x="74" y="32"/>
                  </a:lnTo>
                  <a:lnTo>
                    <a:pt x="74" y="32"/>
                  </a:lnTo>
                  <a:lnTo>
                    <a:pt x="86" y="26"/>
                  </a:lnTo>
                  <a:lnTo>
                    <a:pt x="100" y="24"/>
                  </a:lnTo>
                  <a:lnTo>
                    <a:pt x="100" y="24"/>
                  </a:lnTo>
                  <a:lnTo>
                    <a:pt x="112" y="26"/>
                  </a:lnTo>
                  <a:lnTo>
                    <a:pt x="122" y="30"/>
                  </a:lnTo>
                  <a:lnTo>
                    <a:pt x="134" y="36"/>
                  </a:lnTo>
                  <a:lnTo>
                    <a:pt x="144" y="44"/>
                  </a:lnTo>
                  <a:lnTo>
                    <a:pt x="144" y="44"/>
                  </a:lnTo>
                  <a:lnTo>
                    <a:pt x="152" y="56"/>
                  </a:lnTo>
                  <a:lnTo>
                    <a:pt x="158" y="70"/>
                  </a:lnTo>
                  <a:lnTo>
                    <a:pt x="162" y="88"/>
                  </a:lnTo>
                  <a:lnTo>
                    <a:pt x="162" y="110"/>
                  </a:lnTo>
                  <a:lnTo>
                    <a:pt x="162" y="110"/>
                  </a:lnTo>
                  <a:lnTo>
                    <a:pt x="162" y="130"/>
                  </a:lnTo>
                  <a:lnTo>
                    <a:pt x="158" y="148"/>
                  </a:lnTo>
                  <a:lnTo>
                    <a:pt x="152" y="164"/>
                  </a:lnTo>
                  <a:lnTo>
                    <a:pt x="144" y="176"/>
                  </a:lnTo>
                  <a:lnTo>
                    <a:pt x="144" y="176"/>
                  </a:lnTo>
                  <a:lnTo>
                    <a:pt x="134" y="188"/>
                  </a:lnTo>
                  <a:lnTo>
                    <a:pt x="124" y="194"/>
                  </a:lnTo>
                  <a:lnTo>
                    <a:pt x="110" y="200"/>
                  </a:lnTo>
                  <a:lnTo>
                    <a:pt x="96" y="200"/>
                  </a:lnTo>
                  <a:lnTo>
                    <a:pt x="96" y="200"/>
                  </a:lnTo>
                  <a:lnTo>
                    <a:pt x="86" y="200"/>
                  </a:lnTo>
                  <a:lnTo>
                    <a:pt x="78" y="198"/>
                  </a:lnTo>
                  <a:lnTo>
                    <a:pt x="70" y="194"/>
                  </a:lnTo>
                  <a:lnTo>
                    <a:pt x="62" y="186"/>
                  </a:lnTo>
                  <a:lnTo>
                    <a:pt x="72" y="214"/>
                  </a:lnTo>
                  <a:lnTo>
                    <a:pt x="72" y="214"/>
                  </a:lnTo>
                  <a:lnTo>
                    <a:pt x="86" y="218"/>
                  </a:lnTo>
                  <a:lnTo>
                    <a:pt x="102" y="218"/>
                  </a:lnTo>
                  <a:lnTo>
                    <a:pt x="102" y="218"/>
                  </a:lnTo>
                  <a:lnTo>
                    <a:pt x="124" y="216"/>
                  </a:lnTo>
                  <a:lnTo>
                    <a:pt x="134" y="214"/>
                  </a:lnTo>
                  <a:lnTo>
                    <a:pt x="144" y="210"/>
                  </a:lnTo>
                  <a:lnTo>
                    <a:pt x="154" y="204"/>
                  </a:lnTo>
                  <a:lnTo>
                    <a:pt x="162" y="200"/>
                  </a:lnTo>
                  <a:lnTo>
                    <a:pt x="170" y="192"/>
                  </a:lnTo>
                  <a:lnTo>
                    <a:pt x="178" y="184"/>
                  </a:lnTo>
                  <a:lnTo>
                    <a:pt x="178" y="184"/>
                  </a:lnTo>
                  <a:lnTo>
                    <a:pt x="190" y="166"/>
                  </a:lnTo>
                  <a:lnTo>
                    <a:pt x="198" y="148"/>
                  </a:lnTo>
                  <a:lnTo>
                    <a:pt x="204" y="128"/>
                  </a:lnTo>
                  <a:lnTo>
                    <a:pt x="206" y="108"/>
                  </a:lnTo>
                  <a:lnTo>
                    <a:pt x="206" y="108"/>
                  </a:lnTo>
                  <a:lnTo>
                    <a:pt x="204" y="82"/>
                  </a:lnTo>
                  <a:lnTo>
                    <a:pt x="198" y="60"/>
                  </a:lnTo>
                  <a:lnTo>
                    <a:pt x="198" y="60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23" name="Freeform 22"/>
            <p:cNvSpPr>
              <a:spLocks/>
            </p:cNvSpPr>
            <p:nvPr userDrawn="1"/>
          </p:nvSpPr>
          <p:spPr bwMode="auto">
            <a:xfrm>
              <a:off x="795" y="1586"/>
              <a:ext cx="146" cy="218"/>
            </a:xfrm>
            <a:custGeom>
              <a:avLst/>
              <a:gdLst>
                <a:gd name="T0" fmla="*/ 128 w 146"/>
                <a:gd name="T1" fmla="*/ 186 h 218"/>
                <a:gd name="T2" fmla="*/ 128 w 146"/>
                <a:gd name="T3" fmla="*/ 186 h 218"/>
                <a:gd name="T4" fmla="*/ 116 w 146"/>
                <a:gd name="T5" fmla="*/ 190 h 218"/>
                <a:gd name="T6" fmla="*/ 102 w 146"/>
                <a:gd name="T7" fmla="*/ 192 h 218"/>
                <a:gd name="T8" fmla="*/ 102 w 146"/>
                <a:gd name="T9" fmla="*/ 192 h 218"/>
                <a:gd name="T10" fmla="*/ 92 w 146"/>
                <a:gd name="T11" fmla="*/ 192 h 218"/>
                <a:gd name="T12" fmla="*/ 84 w 146"/>
                <a:gd name="T13" fmla="*/ 188 h 218"/>
                <a:gd name="T14" fmla="*/ 76 w 146"/>
                <a:gd name="T15" fmla="*/ 184 h 218"/>
                <a:gd name="T16" fmla="*/ 70 w 146"/>
                <a:gd name="T17" fmla="*/ 176 h 218"/>
                <a:gd name="T18" fmla="*/ 70 w 146"/>
                <a:gd name="T19" fmla="*/ 176 h 218"/>
                <a:gd name="T20" fmla="*/ 64 w 146"/>
                <a:gd name="T21" fmla="*/ 168 h 218"/>
                <a:gd name="T22" fmla="*/ 58 w 146"/>
                <a:gd name="T23" fmla="*/ 158 h 218"/>
                <a:gd name="T24" fmla="*/ 56 w 146"/>
                <a:gd name="T25" fmla="*/ 146 h 218"/>
                <a:gd name="T26" fmla="*/ 56 w 146"/>
                <a:gd name="T27" fmla="*/ 134 h 218"/>
                <a:gd name="T28" fmla="*/ 56 w 146"/>
                <a:gd name="T29" fmla="*/ 0 h 218"/>
                <a:gd name="T30" fmla="*/ 0 w 146"/>
                <a:gd name="T31" fmla="*/ 10 h 218"/>
                <a:gd name="T32" fmla="*/ 0 w 146"/>
                <a:gd name="T33" fmla="*/ 10 h 218"/>
                <a:gd name="T34" fmla="*/ 8 w 146"/>
                <a:gd name="T35" fmla="*/ 14 h 218"/>
                <a:gd name="T36" fmla="*/ 12 w 146"/>
                <a:gd name="T37" fmla="*/ 18 h 218"/>
                <a:gd name="T38" fmla="*/ 16 w 146"/>
                <a:gd name="T39" fmla="*/ 22 h 218"/>
                <a:gd name="T40" fmla="*/ 16 w 146"/>
                <a:gd name="T41" fmla="*/ 28 h 218"/>
                <a:gd name="T42" fmla="*/ 16 w 146"/>
                <a:gd name="T43" fmla="*/ 134 h 218"/>
                <a:gd name="T44" fmla="*/ 16 w 146"/>
                <a:gd name="T45" fmla="*/ 134 h 218"/>
                <a:gd name="T46" fmla="*/ 18 w 146"/>
                <a:gd name="T47" fmla="*/ 154 h 218"/>
                <a:gd name="T48" fmla="*/ 22 w 146"/>
                <a:gd name="T49" fmla="*/ 172 h 218"/>
                <a:gd name="T50" fmla="*/ 28 w 146"/>
                <a:gd name="T51" fmla="*/ 186 h 218"/>
                <a:gd name="T52" fmla="*/ 38 w 146"/>
                <a:gd name="T53" fmla="*/ 198 h 218"/>
                <a:gd name="T54" fmla="*/ 38 w 146"/>
                <a:gd name="T55" fmla="*/ 198 h 218"/>
                <a:gd name="T56" fmla="*/ 50 w 146"/>
                <a:gd name="T57" fmla="*/ 208 h 218"/>
                <a:gd name="T58" fmla="*/ 60 w 146"/>
                <a:gd name="T59" fmla="*/ 214 h 218"/>
                <a:gd name="T60" fmla="*/ 72 w 146"/>
                <a:gd name="T61" fmla="*/ 218 h 218"/>
                <a:gd name="T62" fmla="*/ 86 w 146"/>
                <a:gd name="T63" fmla="*/ 218 h 218"/>
                <a:gd name="T64" fmla="*/ 86 w 146"/>
                <a:gd name="T65" fmla="*/ 218 h 218"/>
                <a:gd name="T66" fmla="*/ 100 w 146"/>
                <a:gd name="T67" fmla="*/ 218 h 218"/>
                <a:gd name="T68" fmla="*/ 114 w 146"/>
                <a:gd name="T69" fmla="*/ 214 h 218"/>
                <a:gd name="T70" fmla="*/ 126 w 146"/>
                <a:gd name="T71" fmla="*/ 208 h 218"/>
                <a:gd name="T72" fmla="*/ 138 w 146"/>
                <a:gd name="T73" fmla="*/ 198 h 218"/>
                <a:gd name="T74" fmla="*/ 146 w 146"/>
                <a:gd name="T75" fmla="*/ 172 h 218"/>
                <a:gd name="T76" fmla="*/ 146 w 146"/>
                <a:gd name="T77" fmla="*/ 172 h 218"/>
                <a:gd name="T78" fmla="*/ 138 w 146"/>
                <a:gd name="T79" fmla="*/ 180 h 218"/>
                <a:gd name="T80" fmla="*/ 128 w 146"/>
                <a:gd name="T81" fmla="*/ 186 h 218"/>
                <a:gd name="T82" fmla="*/ 128 w 146"/>
                <a:gd name="T83" fmla="*/ 18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6" h="218">
                  <a:moveTo>
                    <a:pt x="128" y="186"/>
                  </a:moveTo>
                  <a:lnTo>
                    <a:pt x="128" y="186"/>
                  </a:lnTo>
                  <a:lnTo>
                    <a:pt x="116" y="190"/>
                  </a:lnTo>
                  <a:lnTo>
                    <a:pt x="102" y="192"/>
                  </a:lnTo>
                  <a:lnTo>
                    <a:pt x="102" y="192"/>
                  </a:lnTo>
                  <a:lnTo>
                    <a:pt x="92" y="192"/>
                  </a:lnTo>
                  <a:lnTo>
                    <a:pt x="84" y="188"/>
                  </a:lnTo>
                  <a:lnTo>
                    <a:pt x="76" y="184"/>
                  </a:lnTo>
                  <a:lnTo>
                    <a:pt x="70" y="176"/>
                  </a:lnTo>
                  <a:lnTo>
                    <a:pt x="70" y="176"/>
                  </a:lnTo>
                  <a:lnTo>
                    <a:pt x="64" y="168"/>
                  </a:lnTo>
                  <a:lnTo>
                    <a:pt x="58" y="158"/>
                  </a:lnTo>
                  <a:lnTo>
                    <a:pt x="56" y="146"/>
                  </a:lnTo>
                  <a:lnTo>
                    <a:pt x="56" y="134"/>
                  </a:lnTo>
                  <a:lnTo>
                    <a:pt x="56" y="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8" y="14"/>
                  </a:lnTo>
                  <a:lnTo>
                    <a:pt x="12" y="18"/>
                  </a:lnTo>
                  <a:lnTo>
                    <a:pt x="16" y="22"/>
                  </a:lnTo>
                  <a:lnTo>
                    <a:pt x="16" y="28"/>
                  </a:lnTo>
                  <a:lnTo>
                    <a:pt x="16" y="134"/>
                  </a:lnTo>
                  <a:lnTo>
                    <a:pt x="16" y="134"/>
                  </a:lnTo>
                  <a:lnTo>
                    <a:pt x="18" y="154"/>
                  </a:lnTo>
                  <a:lnTo>
                    <a:pt x="22" y="172"/>
                  </a:lnTo>
                  <a:lnTo>
                    <a:pt x="28" y="186"/>
                  </a:lnTo>
                  <a:lnTo>
                    <a:pt x="38" y="198"/>
                  </a:lnTo>
                  <a:lnTo>
                    <a:pt x="38" y="198"/>
                  </a:lnTo>
                  <a:lnTo>
                    <a:pt x="50" y="208"/>
                  </a:lnTo>
                  <a:lnTo>
                    <a:pt x="60" y="214"/>
                  </a:lnTo>
                  <a:lnTo>
                    <a:pt x="72" y="218"/>
                  </a:lnTo>
                  <a:lnTo>
                    <a:pt x="86" y="218"/>
                  </a:lnTo>
                  <a:lnTo>
                    <a:pt x="86" y="218"/>
                  </a:lnTo>
                  <a:lnTo>
                    <a:pt x="100" y="218"/>
                  </a:lnTo>
                  <a:lnTo>
                    <a:pt x="114" y="214"/>
                  </a:lnTo>
                  <a:lnTo>
                    <a:pt x="126" y="208"/>
                  </a:lnTo>
                  <a:lnTo>
                    <a:pt x="138" y="198"/>
                  </a:lnTo>
                  <a:lnTo>
                    <a:pt x="146" y="172"/>
                  </a:lnTo>
                  <a:lnTo>
                    <a:pt x="146" y="172"/>
                  </a:lnTo>
                  <a:lnTo>
                    <a:pt x="138" y="180"/>
                  </a:lnTo>
                  <a:lnTo>
                    <a:pt x="128" y="186"/>
                  </a:lnTo>
                  <a:lnTo>
                    <a:pt x="128" y="186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auto">
            <a:xfrm>
              <a:off x="929" y="1586"/>
              <a:ext cx="74" cy="218"/>
            </a:xfrm>
            <a:custGeom>
              <a:avLst/>
              <a:gdLst>
                <a:gd name="T0" fmla="*/ 56 w 74"/>
                <a:gd name="T1" fmla="*/ 178 h 218"/>
                <a:gd name="T2" fmla="*/ 56 w 74"/>
                <a:gd name="T3" fmla="*/ 0 h 218"/>
                <a:gd name="T4" fmla="*/ 0 w 74"/>
                <a:gd name="T5" fmla="*/ 10 h 218"/>
                <a:gd name="T6" fmla="*/ 0 w 74"/>
                <a:gd name="T7" fmla="*/ 10 h 218"/>
                <a:gd name="T8" fmla="*/ 8 w 74"/>
                <a:gd name="T9" fmla="*/ 12 h 218"/>
                <a:gd name="T10" fmla="*/ 12 w 74"/>
                <a:gd name="T11" fmla="*/ 16 h 218"/>
                <a:gd name="T12" fmla="*/ 12 w 74"/>
                <a:gd name="T13" fmla="*/ 16 h 218"/>
                <a:gd name="T14" fmla="*/ 16 w 74"/>
                <a:gd name="T15" fmla="*/ 22 h 218"/>
                <a:gd name="T16" fmla="*/ 16 w 74"/>
                <a:gd name="T17" fmla="*/ 28 h 218"/>
                <a:gd name="T18" fmla="*/ 16 w 74"/>
                <a:gd name="T19" fmla="*/ 168 h 218"/>
                <a:gd name="T20" fmla="*/ 18 w 74"/>
                <a:gd name="T21" fmla="*/ 186 h 218"/>
                <a:gd name="T22" fmla="*/ 18 w 74"/>
                <a:gd name="T23" fmla="*/ 186 h 218"/>
                <a:gd name="T24" fmla="*/ 18 w 74"/>
                <a:gd name="T25" fmla="*/ 186 h 218"/>
                <a:gd name="T26" fmla="*/ 18 w 74"/>
                <a:gd name="T27" fmla="*/ 186 h 218"/>
                <a:gd name="T28" fmla="*/ 18 w 74"/>
                <a:gd name="T29" fmla="*/ 198 h 218"/>
                <a:gd name="T30" fmla="*/ 22 w 74"/>
                <a:gd name="T31" fmla="*/ 206 h 218"/>
                <a:gd name="T32" fmla="*/ 22 w 74"/>
                <a:gd name="T33" fmla="*/ 206 h 218"/>
                <a:gd name="T34" fmla="*/ 26 w 74"/>
                <a:gd name="T35" fmla="*/ 212 h 218"/>
                <a:gd name="T36" fmla="*/ 34 w 74"/>
                <a:gd name="T37" fmla="*/ 218 h 218"/>
                <a:gd name="T38" fmla="*/ 74 w 74"/>
                <a:gd name="T39" fmla="*/ 204 h 218"/>
                <a:gd name="T40" fmla="*/ 74 w 74"/>
                <a:gd name="T41" fmla="*/ 204 h 218"/>
                <a:gd name="T42" fmla="*/ 66 w 74"/>
                <a:gd name="T43" fmla="*/ 202 h 218"/>
                <a:gd name="T44" fmla="*/ 60 w 74"/>
                <a:gd name="T45" fmla="*/ 196 h 218"/>
                <a:gd name="T46" fmla="*/ 56 w 74"/>
                <a:gd name="T47" fmla="*/ 188 h 218"/>
                <a:gd name="T48" fmla="*/ 56 w 74"/>
                <a:gd name="T49" fmla="*/ 178 h 218"/>
                <a:gd name="T50" fmla="*/ 56 w 74"/>
                <a:gd name="T51" fmla="*/ 17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4" h="218">
                  <a:moveTo>
                    <a:pt x="56" y="178"/>
                  </a:moveTo>
                  <a:lnTo>
                    <a:pt x="56" y="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8" y="12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6" y="22"/>
                  </a:lnTo>
                  <a:lnTo>
                    <a:pt x="16" y="28"/>
                  </a:lnTo>
                  <a:lnTo>
                    <a:pt x="16" y="168"/>
                  </a:lnTo>
                  <a:lnTo>
                    <a:pt x="18" y="186"/>
                  </a:lnTo>
                  <a:lnTo>
                    <a:pt x="18" y="186"/>
                  </a:lnTo>
                  <a:lnTo>
                    <a:pt x="18" y="186"/>
                  </a:lnTo>
                  <a:lnTo>
                    <a:pt x="18" y="186"/>
                  </a:lnTo>
                  <a:lnTo>
                    <a:pt x="18" y="198"/>
                  </a:lnTo>
                  <a:lnTo>
                    <a:pt x="22" y="206"/>
                  </a:lnTo>
                  <a:lnTo>
                    <a:pt x="22" y="206"/>
                  </a:lnTo>
                  <a:lnTo>
                    <a:pt x="26" y="212"/>
                  </a:lnTo>
                  <a:lnTo>
                    <a:pt x="34" y="218"/>
                  </a:lnTo>
                  <a:lnTo>
                    <a:pt x="74" y="204"/>
                  </a:lnTo>
                  <a:lnTo>
                    <a:pt x="74" y="204"/>
                  </a:lnTo>
                  <a:lnTo>
                    <a:pt x="66" y="202"/>
                  </a:lnTo>
                  <a:lnTo>
                    <a:pt x="60" y="196"/>
                  </a:lnTo>
                  <a:lnTo>
                    <a:pt x="56" y="188"/>
                  </a:lnTo>
                  <a:lnTo>
                    <a:pt x="56" y="178"/>
                  </a:lnTo>
                  <a:lnTo>
                    <a:pt x="56" y="178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25" name="Freeform 24"/>
            <p:cNvSpPr>
              <a:spLocks/>
            </p:cNvSpPr>
            <p:nvPr userDrawn="1"/>
          </p:nvSpPr>
          <p:spPr bwMode="auto">
            <a:xfrm>
              <a:off x="1371" y="1586"/>
              <a:ext cx="176" cy="218"/>
            </a:xfrm>
            <a:custGeom>
              <a:avLst/>
              <a:gdLst>
                <a:gd name="T0" fmla="*/ 164 w 176"/>
                <a:gd name="T1" fmla="*/ 196 h 218"/>
                <a:gd name="T2" fmla="*/ 162 w 176"/>
                <a:gd name="T3" fmla="*/ 182 h 218"/>
                <a:gd name="T4" fmla="*/ 162 w 176"/>
                <a:gd name="T5" fmla="*/ 60 h 218"/>
                <a:gd name="T6" fmla="*/ 156 w 176"/>
                <a:gd name="T7" fmla="*/ 32 h 218"/>
                <a:gd name="T8" fmla="*/ 140 w 176"/>
                <a:gd name="T9" fmla="*/ 12 h 218"/>
                <a:gd name="T10" fmla="*/ 130 w 176"/>
                <a:gd name="T11" fmla="*/ 8 h 218"/>
                <a:gd name="T12" fmla="*/ 104 w 176"/>
                <a:gd name="T13" fmla="*/ 0 h 218"/>
                <a:gd name="T14" fmla="*/ 90 w 176"/>
                <a:gd name="T15" fmla="*/ 0 h 218"/>
                <a:gd name="T16" fmla="*/ 54 w 176"/>
                <a:gd name="T17" fmla="*/ 6 h 218"/>
                <a:gd name="T18" fmla="*/ 20 w 176"/>
                <a:gd name="T19" fmla="*/ 22 h 218"/>
                <a:gd name="T20" fmla="*/ 20 w 176"/>
                <a:gd name="T21" fmla="*/ 78 h 218"/>
                <a:gd name="T22" fmla="*/ 30 w 176"/>
                <a:gd name="T23" fmla="*/ 52 h 218"/>
                <a:gd name="T24" fmla="*/ 44 w 176"/>
                <a:gd name="T25" fmla="*/ 34 h 218"/>
                <a:gd name="T26" fmla="*/ 52 w 176"/>
                <a:gd name="T27" fmla="*/ 26 h 218"/>
                <a:gd name="T28" fmla="*/ 74 w 176"/>
                <a:gd name="T29" fmla="*/ 18 h 218"/>
                <a:gd name="T30" fmla="*/ 86 w 176"/>
                <a:gd name="T31" fmla="*/ 16 h 218"/>
                <a:gd name="T32" fmla="*/ 102 w 176"/>
                <a:gd name="T33" fmla="*/ 20 h 218"/>
                <a:gd name="T34" fmla="*/ 114 w 176"/>
                <a:gd name="T35" fmla="*/ 28 h 218"/>
                <a:gd name="T36" fmla="*/ 120 w 176"/>
                <a:gd name="T37" fmla="*/ 34 h 218"/>
                <a:gd name="T38" fmla="*/ 124 w 176"/>
                <a:gd name="T39" fmla="*/ 48 h 218"/>
                <a:gd name="T40" fmla="*/ 124 w 176"/>
                <a:gd name="T41" fmla="*/ 56 h 218"/>
                <a:gd name="T42" fmla="*/ 122 w 176"/>
                <a:gd name="T43" fmla="*/ 76 h 218"/>
                <a:gd name="T44" fmla="*/ 116 w 176"/>
                <a:gd name="T45" fmla="*/ 82 h 218"/>
                <a:gd name="T46" fmla="*/ 106 w 176"/>
                <a:gd name="T47" fmla="*/ 86 h 218"/>
                <a:gd name="T48" fmla="*/ 68 w 176"/>
                <a:gd name="T49" fmla="*/ 98 h 218"/>
                <a:gd name="T50" fmla="*/ 30 w 176"/>
                <a:gd name="T51" fmla="*/ 112 h 218"/>
                <a:gd name="T52" fmla="*/ 16 w 176"/>
                <a:gd name="T53" fmla="*/ 122 h 218"/>
                <a:gd name="T54" fmla="*/ 2 w 176"/>
                <a:gd name="T55" fmla="*/ 148 h 218"/>
                <a:gd name="T56" fmla="*/ 0 w 176"/>
                <a:gd name="T57" fmla="*/ 164 h 218"/>
                <a:gd name="T58" fmla="*/ 4 w 176"/>
                <a:gd name="T59" fmla="*/ 182 h 218"/>
                <a:gd name="T60" fmla="*/ 14 w 176"/>
                <a:gd name="T61" fmla="*/ 200 h 218"/>
                <a:gd name="T62" fmla="*/ 22 w 176"/>
                <a:gd name="T63" fmla="*/ 208 h 218"/>
                <a:gd name="T64" fmla="*/ 42 w 176"/>
                <a:gd name="T65" fmla="*/ 218 h 218"/>
                <a:gd name="T66" fmla="*/ 54 w 176"/>
                <a:gd name="T67" fmla="*/ 218 h 218"/>
                <a:gd name="T68" fmla="*/ 84 w 176"/>
                <a:gd name="T69" fmla="*/ 214 h 218"/>
                <a:gd name="T70" fmla="*/ 112 w 176"/>
                <a:gd name="T71" fmla="*/ 196 h 218"/>
                <a:gd name="T72" fmla="*/ 120 w 176"/>
                <a:gd name="T73" fmla="*/ 174 h 218"/>
                <a:gd name="T74" fmla="*/ 98 w 176"/>
                <a:gd name="T75" fmla="*/ 188 h 218"/>
                <a:gd name="T76" fmla="*/ 72 w 176"/>
                <a:gd name="T77" fmla="*/ 192 h 218"/>
                <a:gd name="T78" fmla="*/ 66 w 176"/>
                <a:gd name="T79" fmla="*/ 192 h 218"/>
                <a:gd name="T80" fmla="*/ 52 w 176"/>
                <a:gd name="T81" fmla="*/ 188 h 218"/>
                <a:gd name="T82" fmla="*/ 48 w 176"/>
                <a:gd name="T83" fmla="*/ 182 h 218"/>
                <a:gd name="T84" fmla="*/ 40 w 176"/>
                <a:gd name="T85" fmla="*/ 170 h 218"/>
                <a:gd name="T86" fmla="*/ 38 w 176"/>
                <a:gd name="T87" fmla="*/ 156 h 218"/>
                <a:gd name="T88" fmla="*/ 38 w 176"/>
                <a:gd name="T89" fmla="*/ 148 h 218"/>
                <a:gd name="T90" fmla="*/ 44 w 176"/>
                <a:gd name="T91" fmla="*/ 136 h 218"/>
                <a:gd name="T92" fmla="*/ 48 w 176"/>
                <a:gd name="T93" fmla="*/ 130 h 218"/>
                <a:gd name="T94" fmla="*/ 76 w 176"/>
                <a:gd name="T95" fmla="*/ 114 h 218"/>
                <a:gd name="T96" fmla="*/ 108 w 176"/>
                <a:gd name="T97" fmla="*/ 104 h 218"/>
                <a:gd name="T98" fmla="*/ 124 w 176"/>
                <a:gd name="T99" fmla="*/ 170 h 218"/>
                <a:gd name="T100" fmla="*/ 124 w 176"/>
                <a:gd name="T101" fmla="*/ 184 h 218"/>
                <a:gd name="T102" fmla="*/ 126 w 176"/>
                <a:gd name="T103" fmla="*/ 198 h 218"/>
                <a:gd name="T104" fmla="*/ 128 w 176"/>
                <a:gd name="T105" fmla="*/ 206 h 218"/>
                <a:gd name="T106" fmla="*/ 140 w 176"/>
                <a:gd name="T107" fmla="*/ 218 h 218"/>
                <a:gd name="T108" fmla="*/ 176 w 176"/>
                <a:gd name="T109" fmla="*/ 204 h 218"/>
                <a:gd name="T110" fmla="*/ 164 w 176"/>
                <a:gd name="T111" fmla="*/ 19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6" h="218">
                  <a:moveTo>
                    <a:pt x="164" y="196"/>
                  </a:moveTo>
                  <a:lnTo>
                    <a:pt x="164" y="196"/>
                  </a:lnTo>
                  <a:lnTo>
                    <a:pt x="162" y="192"/>
                  </a:lnTo>
                  <a:lnTo>
                    <a:pt x="162" y="182"/>
                  </a:lnTo>
                  <a:lnTo>
                    <a:pt x="162" y="60"/>
                  </a:lnTo>
                  <a:lnTo>
                    <a:pt x="162" y="60"/>
                  </a:lnTo>
                  <a:lnTo>
                    <a:pt x="160" y="44"/>
                  </a:lnTo>
                  <a:lnTo>
                    <a:pt x="156" y="32"/>
                  </a:lnTo>
                  <a:lnTo>
                    <a:pt x="150" y="20"/>
                  </a:lnTo>
                  <a:lnTo>
                    <a:pt x="140" y="12"/>
                  </a:lnTo>
                  <a:lnTo>
                    <a:pt x="140" y="12"/>
                  </a:lnTo>
                  <a:lnTo>
                    <a:pt x="130" y="8"/>
                  </a:lnTo>
                  <a:lnTo>
                    <a:pt x="118" y="4"/>
                  </a:lnTo>
                  <a:lnTo>
                    <a:pt x="104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72" y="2"/>
                  </a:lnTo>
                  <a:lnTo>
                    <a:pt x="54" y="6"/>
                  </a:lnTo>
                  <a:lnTo>
                    <a:pt x="36" y="12"/>
                  </a:lnTo>
                  <a:lnTo>
                    <a:pt x="20" y="22"/>
                  </a:lnTo>
                  <a:lnTo>
                    <a:pt x="20" y="78"/>
                  </a:lnTo>
                  <a:lnTo>
                    <a:pt x="20" y="78"/>
                  </a:lnTo>
                  <a:lnTo>
                    <a:pt x="26" y="64"/>
                  </a:lnTo>
                  <a:lnTo>
                    <a:pt x="30" y="52"/>
                  </a:lnTo>
                  <a:lnTo>
                    <a:pt x="38" y="42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52" y="26"/>
                  </a:lnTo>
                  <a:lnTo>
                    <a:pt x="62" y="22"/>
                  </a:lnTo>
                  <a:lnTo>
                    <a:pt x="74" y="18"/>
                  </a:lnTo>
                  <a:lnTo>
                    <a:pt x="86" y="16"/>
                  </a:lnTo>
                  <a:lnTo>
                    <a:pt x="86" y="16"/>
                  </a:lnTo>
                  <a:lnTo>
                    <a:pt x="94" y="18"/>
                  </a:lnTo>
                  <a:lnTo>
                    <a:pt x="102" y="20"/>
                  </a:lnTo>
                  <a:lnTo>
                    <a:pt x="110" y="24"/>
                  </a:lnTo>
                  <a:lnTo>
                    <a:pt x="114" y="28"/>
                  </a:lnTo>
                  <a:lnTo>
                    <a:pt x="114" y="28"/>
                  </a:lnTo>
                  <a:lnTo>
                    <a:pt x="120" y="34"/>
                  </a:lnTo>
                  <a:lnTo>
                    <a:pt x="122" y="42"/>
                  </a:lnTo>
                  <a:lnTo>
                    <a:pt x="124" y="48"/>
                  </a:lnTo>
                  <a:lnTo>
                    <a:pt x="124" y="56"/>
                  </a:lnTo>
                  <a:lnTo>
                    <a:pt x="124" y="56"/>
                  </a:lnTo>
                  <a:lnTo>
                    <a:pt x="124" y="70"/>
                  </a:lnTo>
                  <a:lnTo>
                    <a:pt x="122" y="76"/>
                  </a:lnTo>
                  <a:lnTo>
                    <a:pt x="122" y="76"/>
                  </a:lnTo>
                  <a:lnTo>
                    <a:pt x="116" y="82"/>
                  </a:lnTo>
                  <a:lnTo>
                    <a:pt x="106" y="86"/>
                  </a:lnTo>
                  <a:lnTo>
                    <a:pt x="106" y="86"/>
                  </a:lnTo>
                  <a:lnTo>
                    <a:pt x="68" y="98"/>
                  </a:lnTo>
                  <a:lnTo>
                    <a:pt x="68" y="98"/>
                  </a:lnTo>
                  <a:lnTo>
                    <a:pt x="44" y="106"/>
                  </a:lnTo>
                  <a:lnTo>
                    <a:pt x="30" y="112"/>
                  </a:lnTo>
                  <a:lnTo>
                    <a:pt x="30" y="112"/>
                  </a:lnTo>
                  <a:lnTo>
                    <a:pt x="16" y="122"/>
                  </a:lnTo>
                  <a:lnTo>
                    <a:pt x="8" y="134"/>
                  </a:lnTo>
                  <a:lnTo>
                    <a:pt x="2" y="148"/>
                  </a:lnTo>
                  <a:lnTo>
                    <a:pt x="0" y="164"/>
                  </a:lnTo>
                  <a:lnTo>
                    <a:pt x="0" y="164"/>
                  </a:lnTo>
                  <a:lnTo>
                    <a:pt x="0" y="172"/>
                  </a:lnTo>
                  <a:lnTo>
                    <a:pt x="4" y="182"/>
                  </a:lnTo>
                  <a:lnTo>
                    <a:pt x="8" y="190"/>
                  </a:lnTo>
                  <a:lnTo>
                    <a:pt x="14" y="200"/>
                  </a:lnTo>
                  <a:lnTo>
                    <a:pt x="14" y="200"/>
                  </a:lnTo>
                  <a:lnTo>
                    <a:pt x="22" y="208"/>
                  </a:lnTo>
                  <a:lnTo>
                    <a:pt x="30" y="214"/>
                  </a:lnTo>
                  <a:lnTo>
                    <a:pt x="42" y="218"/>
                  </a:lnTo>
                  <a:lnTo>
                    <a:pt x="54" y="218"/>
                  </a:lnTo>
                  <a:lnTo>
                    <a:pt x="54" y="218"/>
                  </a:lnTo>
                  <a:lnTo>
                    <a:pt x="70" y="218"/>
                  </a:lnTo>
                  <a:lnTo>
                    <a:pt x="84" y="214"/>
                  </a:lnTo>
                  <a:lnTo>
                    <a:pt x="98" y="206"/>
                  </a:lnTo>
                  <a:lnTo>
                    <a:pt x="112" y="196"/>
                  </a:lnTo>
                  <a:lnTo>
                    <a:pt x="120" y="174"/>
                  </a:lnTo>
                  <a:lnTo>
                    <a:pt x="120" y="174"/>
                  </a:lnTo>
                  <a:lnTo>
                    <a:pt x="110" y="182"/>
                  </a:lnTo>
                  <a:lnTo>
                    <a:pt x="98" y="188"/>
                  </a:lnTo>
                  <a:lnTo>
                    <a:pt x="86" y="192"/>
                  </a:lnTo>
                  <a:lnTo>
                    <a:pt x="72" y="192"/>
                  </a:lnTo>
                  <a:lnTo>
                    <a:pt x="72" y="192"/>
                  </a:lnTo>
                  <a:lnTo>
                    <a:pt x="66" y="192"/>
                  </a:lnTo>
                  <a:lnTo>
                    <a:pt x="58" y="190"/>
                  </a:lnTo>
                  <a:lnTo>
                    <a:pt x="52" y="188"/>
                  </a:lnTo>
                  <a:lnTo>
                    <a:pt x="48" y="182"/>
                  </a:lnTo>
                  <a:lnTo>
                    <a:pt x="48" y="182"/>
                  </a:lnTo>
                  <a:lnTo>
                    <a:pt x="44" y="178"/>
                  </a:lnTo>
                  <a:lnTo>
                    <a:pt x="40" y="170"/>
                  </a:lnTo>
                  <a:lnTo>
                    <a:pt x="38" y="164"/>
                  </a:lnTo>
                  <a:lnTo>
                    <a:pt x="38" y="156"/>
                  </a:lnTo>
                  <a:lnTo>
                    <a:pt x="38" y="156"/>
                  </a:lnTo>
                  <a:lnTo>
                    <a:pt x="38" y="148"/>
                  </a:lnTo>
                  <a:lnTo>
                    <a:pt x="40" y="142"/>
                  </a:lnTo>
                  <a:lnTo>
                    <a:pt x="44" y="136"/>
                  </a:lnTo>
                  <a:lnTo>
                    <a:pt x="48" y="130"/>
                  </a:lnTo>
                  <a:lnTo>
                    <a:pt x="48" y="130"/>
                  </a:lnTo>
                  <a:lnTo>
                    <a:pt x="60" y="122"/>
                  </a:lnTo>
                  <a:lnTo>
                    <a:pt x="76" y="114"/>
                  </a:lnTo>
                  <a:lnTo>
                    <a:pt x="76" y="114"/>
                  </a:lnTo>
                  <a:lnTo>
                    <a:pt x="108" y="104"/>
                  </a:lnTo>
                  <a:lnTo>
                    <a:pt x="124" y="96"/>
                  </a:lnTo>
                  <a:lnTo>
                    <a:pt x="124" y="170"/>
                  </a:lnTo>
                  <a:lnTo>
                    <a:pt x="124" y="170"/>
                  </a:lnTo>
                  <a:lnTo>
                    <a:pt x="124" y="184"/>
                  </a:lnTo>
                  <a:lnTo>
                    <a:pt x="124" y="184"/>
                  </a:lnTo>
                  <a:lnTo>
                    <a:pt x="126" y="198"/>
                  </a:lnTo>
                  <a:lnTo>
                    <a:pt x="128" y="206"/>
                  </a:lnTo>
                  <a:lnTo>
                    <a:pt x="128" y="206"/>
                  </a:lnTo>
                  <a:lnTo>
                    <a:pt x="134" y="212"/>
                  </a:lnTo>
                  <a:lnTo>
                    <a:pt x="140" y="218"/>
                  </a:lnTo>
                  <a:lnTo>
                    <a:pt x="176" y="204"/>
                  </a:lnTo>
                  <a:lnTo>
                    <a:pt x="176" y="204"/>
                  </a:lnTo>
                  <a:lnTo>
                    <a:pt x="168" y="200"/>
                  </a:lnTo>
                  <a:lnTo>
                    <a:pt x="164" y="196"/>
                  </a:lnTo>
                  <a:lnTo>
                    <a:pt x="164" y="196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26" name="Freeform 25"/>
            <p:cNvSpPr>
              <a:spLocks/>
            </p:cNvSpPr>
            <p:nvPr userDrawn="1"/>
          </p:nvSpPr>
          <p:spPr bwMode="auto">
            <a:xfrm>
              <a:off x="1273" y="1414"/>
              <a:ext cx="96" cy="120"/>
            </a:xfrm>
            <a:custGeom>
              <a:avLst/>
              <a:gdLst>
                <a:gd name="T0" fmla="*/ 22 w 96"/>
                <a:gd name="T1" fmla="*/ 8 h 120"/>
                <a:gd name="T2" fmla="*/ 22 w 96"/>
                <a:gd name="T3" fmla="*/ 82 h 120"/>
                <a:gd name="T4" fmla="*/ 22 w 96"/>
                <a:gd name="T5" fmla="*/ 82 h 120"/>
                <a:gd name="T6" fmla="*/ 24 w 96"/>
                <a:gd name="T7" fmla="*/ 92 h 120"/>
                <a:gd name="T8" fmla="*/ 28 w 96"/>
                <a:gd name="T9" fmla="*/ 100 h 120"/>
                <a:gd name="T10" fmla="*/ 32 w 96"/>
                <a:gd name="T11" fmla="*/ 106 h 120"/>
                <a:gd name="T12" fmla="*/ 36 w 96"/>
                <a:gd name="T13" fmla="*/ 108 h 120"/>
                <a:gd name="T14" fmla="*/ 44 w 96"/>
                <a:gd name="T15" fmla="*/ 110 h 120"/>
                <a:gd name="T16" fmla="*/ 52 w 96"/>
                <a:gd name="T17" fmla="*/ 112 h 120"/>
                <a:gd name="T18" fmla="*/ 52 w 96"/>
                <a:gd name="T19" fmla="*/ 112 h 120"/>
                <a:gd name="T20" fmla="*/ 60 w 96"/>
                <a:gd name="T21" fmla="*/ 112 h 120"/>
                <a:gd name="T22" fmla="*/ 66 w 96"/>
                <a:gd name="T23" fmla="*/ 110 h 120"/>
                <a:gd name="T24" fmla="*/ 72 w 96"/>
                <a:gd name="T25" fmla="*/ 106 h 120"/>
                <a:gd name="T26" fmla="*/ 76 w 96"/>
                <a:gd name="T27" fmla="*/ 102 h 120"/>
                <a:gd name="T28" fmla="*/ 78 w 96"/>
                <a:gd name="T29" fmla="*/ 98 h 120"/>
                <a:gd name="T30" fmla="*/ 80 w 96"/>
                <a:gd name="T31" fmla="*/ 92 h 120"/>
                <a:gd name="T32" fmla="*/ 82 w 96"/>
                <a:gd name="T33" fmla="*/ 82 h 120"/>
                <a:gd name="T34" fmla="*/ 82 w 96"/>
                <a:gd name="T35" fmla="*/ 8 h 120"/>
                <a:gd name="T36" fmla="*/ 82 w 96"/>
                <a:gd name="T37" fmla="*/ 8 h 120"/>
                <a:gd name="T38" fmla="*/ 80 w 96"/>
                <a:gd name="T39" fmla="*/ 2 h 120"/>
                <a:gd name="T40" fmla="*/ 76 w 96"/>
                <a:gd name="T41" fmla="*/ 0 h 120"/>
                <a:gd name="T42" fmla="*/ 96 w 96"/>
                <a:gd name="T43" fmla="*/ 0 h 120"/>
                <a:gd name="T44" fmla="*/ 96 w 96"/>
                <a:gd name="T45" fmla="*/ 0 h 120"/>
                <a:gd name="T46" fmla="*/ 92 w 96"/>
                <a:gd name="T47" fmla="*/ 2 h 120"/>
                <a:gd name="T48" fmla="*/ 92 w 96"/>
                <a:gd name="T49" fmla="*/ 8 h 120"/>
                <a:gd name="T50" fmla="*/ 90 w 96"/>
                <a:gd name="T51" fmla="*/ 80 h 120"/>
                <a:gd name="T52" fmla="*/ 90 w 96"/>
                <a:gd name="T53" fmla="*/ 80 h 120"/>
                <a:gd name="T54" fmla="*/ 90 w 96"/>
                <a:gd name="T55" fmla="*/ 90 h 120"/>
                <a:gd name="T56" fmla="*/ 88 w 96"/>
                <a:gd name="T57" fmla="*/ 98 h 120"/>
                <a:gd name="T58" fmla="*/ 84 w 96"/>
                <a:gd name="T59" fmla="*/ 106 h 120"/>
                <a:gd name="T60" fmla="*/ 78 w 96"/>
                <a:gd name="T61" fmla="*/ 110 h 120"/>
                <a:gd name="T62" fmla="*/ 72 w 96"/>
                <a:gd name="T63" fmla="*/ 114 h 120"/>
                <a:gd name="T64" fmla="*/ 66 w 96"/>
                <a:gd name="T65" fmla="*/ 118 h 120"/>
                <a:gd name="T66" fmla="*/ 50 w 96"/>
                <a:gd name="T67" fmla="*/ 120 h 120"/>
                <a:gd name="T68" fmla="*/ 50 w 96"/>
                <a:gd name="T69" fmla="*/ 120 h 120"/>
                <a:gd name="T70" fmla="*/ 36 w 96"/>
                <a:gd name="T71" fmla="*/ 118 h 120"/>
                <a:gd name="T72" fmla="*/ 28 w 96"/>
                <a:gd name="T73" fmla="*/ 116 h 120"/>
                <a:gd name="T74" fmla="*/ 22 w 96"/>
                <a:gd name="T75" fmla="*/ 112 h 120"/>
                <a:gd name="T76" fmla="*/ 14 w 96"/>
                <a:gd name="T77" fmla="*/ 106 h 120"/>
                <a:gd name="T78" fmla="*/ 10 w 96"/>
                <a:gd name="T79" fmla="*/ 100 h 120"/>
                <a:gd name="T80" fmla="*/ 6 w 96"/>
                <a:gd name="T81" fmla="*/ 90 h 120"/>
                <a:gd name="T82" fmla="*/ 6 w 96"/>
                <a:gd name="T83" fmla="*/ 80 h 120"/>
                <a:gd name="T84" fmla="*/ 6 w 96"/>
                <a:gd name="T85" fmla="*/ 8 h 120"/>
                <a:gd name="T86" fmla="*/ 6 w 96"/>
                <a:gd name="T87" fmla="*/ 8 h 120"/>
                <a:gd name="T88" fmla="*/ 4 w 96"/>
                <a:gd name="T89" fmla="*/ 2 h 120"/>
                <a:gd name="T90" fmla="*/ 0 w 96"/>
                <a:gd name="T91" fmla="*/ 0 h 120"/>
                <a:gd name="T92" fmla="*/ 28 w 96"/>
                <a:gd name="T93" fmla="*/ 0 h 120"/>
                <a:gd name="T94" fmla="*/ 28 w 96"/>
                <a:gd name="T95" fmla="*/ 0 h 120"/>
                <a:gd name="T96" fmla="*/ 24 w 96"/>
                <a:gd name="T97" fmla="*/ 2 h 120"/>
                <a:gd name="T98" fmla="*/ 22 w 96"/>
                <a:gd name="T99" fmla="*/ 8 h 120"/>
                <a:gd name="T100" fmla="*/ 22 w 96"/>
                <a:gd name="T101" fmla="*/ 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6" h="120">
                  <a:moveTo>
                    <a:pt x="22" y="8"/>
                  </a:moveTo>
                  <a:lnTo>
                    <a:pt x="22" y="82"/>
                  </a:lnTo>
                  <a:lnTo>
                    <a:pt x="22" y="82"/>
                  </a:lnTo>
                  <a:lnTo>
                    <a:pt x="24" y="92"/>
                  </a:lnTo>
                  <a:lnTo>
                    <a:pt x="28" y="100"/>
                  </a:lnTo>
                  <a:lnTo>
                    <a:pt x="32" y="106"/>
                  </a:lnTo>
                  <a:lnTo>
                    <a:pt x="36" y="108"/>
                  </a:lnTo>
                  <a:lnTo>
                    <a:pt x="44" y="110"/>
                  </a:lnTo>
                  <a:lnTo>
                    <a:pt x="52" y="112"/>
                  </a:lnTo>
                  <a:lnTo>
                    <a:pt x="52" y="112"/>
                  </a:lnTo>
                  <a:lnTo>
                    <a:pt x="60" y="112"/>
                  </a:lnTo>
                  <a:lnTo>
                    <a:pt x="66" y="110"/>
                  </a:lnTo>
                  <a:lnTo>
                    <a:pt x="72" y="106"/>
                  </a:lnTo>
                  <a:lnTo>
                    <a:pt x="76" y="102"/>
                  </a:lnTo>
                  <a:lnTo>
                    <a:pt x="78" y="98"/>
                  </a:lnTo>
                  <a:lnTo>
                    <a:pt x="80" y="92"/>
                  </a:lnTo>
                  <a:lnTo>
                    <a:pt x="82" y="82"/>
                  </a:lnTo>
                  <a:lnTo>
                    <a:pt x="82" y="8"/>
                  </a:lnTo>
                  <a:lnTo>
                    <a:pt x="82" y="8"/>
                  </a:lnTo>
                  <a:lnTo>
                    <a:pt x="80" y="2"/>
                  </a:lnTo>
                  <a:lnTo>
                    <a:pt x="76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2" y="2"/>
                  </a:lnTo>
                  <a:lnTo>
                    <a:pt x="92" y="8"/>
                  </a:lnTo>
                  <a:lnTo>
                    <a:pt x="90" y="80"/>
                  </a:lnTo>
                  <a:lnTo>
                    <a:pt x="90" y="80"/>
                  </a:lnTo>
                  <a:lnTo>
                    <a:pt x="90" y="90"/>
                  </a:lnTo>
                  <a:lnTo>
                    <a:pt x="88" y="98"/>
                  </a:lnTo>
                  <a:lnTo>
                    <a:pt x="84" y="106"/>
                  </a:lnTo>
                  <a:lnTo>
                    <a:pt x="78" y="110"/>
                  </a:lnTo>
                  <a:lnTo>
                    <a:pt x="72" y="114"/>
                  </a:lnTo>
                  <a:lnTo>
                    <a:pt x="66" y="118"/>
                  </a:lnTo>
                  <a:lnTo>
                    <a:pt x="50" y="120"/>
                  </a:lnTo>
                  <a:lnTo>
                    <a:pt x="50" y="120"/>
                  </a:lnTo>
                  <a:lnTo>
                    <a:pt x="36" y="118"/>
                  </a:lnTo>
                  <a:lnTo>
                    <a:pt x="28" y="116"/>
                  </a:lnTo>
                  <a:lnTo>
                    <a:pt x="22" y="112"/>
                  </a:lnTo>
                  <a:lnTo>
                    <a:pt x="14" y="106"/>
                  </a:lnTo>
                  <a:lnTo>
                    <a:pt x="10" y="100"/>
                  </a:lnTo>
                  <a:lnTo>
                    <a:pt x="6" y="90"/>
                  </a:lnTo>
                  <a:lnTo>
                    <a:pt x="6" y="80"/>
                  </a:lnTo>
                  <a:lnTo>
                    <a:pt x="6" y="8"/>
                  </a:lnTo>
                  <a:lnTo>
                    <a:pt x="6" y="8"/>
                  </a:lnTo>
                  <a:lnTo>
                    <a:pt x="4" y="2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22" y="8"/>
                  </a:lnTo>
                  <a:lnTo>
                    <a:pt x="22" y="8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27" name="Freeform 26"/>
            <p:cNvSpPr>
              <a:spLocks/>
            </p:cNvSpPr>
            <p:nvPr userDrawn="1"/>
          </p:nvSpPr>
          <p:spPr bwMode="auto">
            <a:xfrm>
              <a:off x="1379" y="1414"/>
              <a:ext cx="108" cy="122"/>
            </a:xfrm>
            <a:custGeom>
              <a:avLst/>
              <a:gdLst>
                <a:gd name="T0" fmla="*/ 94 w 108"/>
                <a:gd name="T1" fmla="*/ 8 h 122"/>
                <a:gd name="T2" fmla="*/ 94 w 108"/>
                <a:gd name="T3" fmla="*/ 8 h 122"/>
                <a:gd name="T4" fmla="*/ 94 w 108"/>
                <a:gd name="T5" fmla="*/ 2 h 122"/>
                <a:gd name="T6" fmla="*/ 90 w 108"/>
                <a:gd name="T7" fmla="*/ 0 h 122"/>
                <a:gd name="T8" fmla="*/ 108 w 108"/>
                <a:gd name="T9" fmla="*/ 0 h 122"/>
                <a:gd name="T10" fmla="*/ 108 w 108"/>
                <a:gd name="T11" fmla="*/ 0 h 122"/>
                <a:gd name="T12" fmla="*/ 104 w 108"/>
                <a:gd name="T13" fmla="*/ 2 h 122"/>
                <a:gd name="T14" fmla="*/ 104 w 108"/>
                <a:gd name="T15" fmla="*/ 8 h 122"/>
                <a:gd name="T16" fmla="*/ 104 w 108"/>
                <a:gd name="T17" fmla="*/ 122 h 122"/>
                <a:gd name="T18" fmla="*/ 104 w 108"/>
                <a:gd name="T19" fmla="*/ 122 h 122"/>
                <a:gd name="T20" fmla="*/ 62 w 108"/>
                <a:gd name="T21" fmla="*/ 70 h 122"/>
                <a:gd name="T22" fmla="*/ 20 w 108"/>
                <a:gd name="T23" fmla="*/ 18 h 122"/>
                <a:gd name="T24" fmla="*/ 20 w 108"/>
                <a:gd name="T25" fmla="*/ 110 h 122"/>
                <a:gd name="T26" fmla="*/ 20 w 108"/>
                <a:gd name="T27" fmla="*/ 110 h 122"/>
                <a:gd name="T28" fmla="*/ 22 w 108"/>
                <a:gd name="T29" fmla="*/ 116 h 122"/>
                <a:gd name="T30" fmla="*/ 24 w 108"/>
                <a:gd name="T31" fmla="*/ 118 h 122"/>
                <a:gd name="T32" fmla="*/ 6 w 108"/>
                <a:gd name="T33" fmla="*/ 118 h 122"/>
                <a:gd name="T34" fmla="*/ 6 w 108"/>
                <a:gd name="T35" fmla="*/ 118 h 122"/>
                <a:gd name="T36" fmla="*/ 10 w 108"/>
                <a:gd name="T37" fmla="*/ 116 h 122"/>
                <a:gd name="T38" fmla="*/ 10 w 108"/>
                <a:gd name="T39" fmla="*/ 110 h 122"/>
                <a:gd name="T40" fmla="*/ 10 w 108"/>
                <a:gd name="T41" fmla="*/ 14 h 122"/>
                <a:gd name="T42" fmla="*/ 10 w 108"/>
                <a:gd name="T43" fmla="*/ 14 h 122"/>
                <a:gd name="T44" fmla="*/ 10 w 108"/>
                <a:gd name="T45" fmla="*/ 10 h 122"/>
                <a:gd name="T46" fmla="*/ 8 w 108"/>
                <a:gd name="T47" fmla="*/ 6 h 122"/>
                <a:gd name="T48" fmla="*/ 8 w 108"/>
                <a:gd name="T49" fmla="*/ 6 h 122"/>
                <a:gd name="T50" fmla="*/ 6 w 108"/>
                <a:gd name="T51" fmla="*/ 2 h 122"/>
                <a:gd name="T52" fmla="*/ 0 w 108"/>
                <a:gd name="T53" fmla="*/ 0 h 122"/>
                <a:gd name="T54" fmla="*/ 26 w 108"/>
                <a:gd name="T55" fmla="*/ 0 h 122"/>
                <a:gd name="T56" fmla="*/ 94 w 108"/>
                <a:gd name="T57" fmla="*/ 84 h 122"/>
                <a:gd name="T58" fmla="*/ 94 w 108"/>
                <a:gd name="T59" fmla="*/ 8 h 122"/>
                <a:gd name="T60" fmla="*/ 94 w 108"/>
                <a:gd name="T61" fmla="*/ 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8" h="122">
                  <a:moveTo>
                    <a:pt x="94" y="8"/>
                  </a:moveTo>
                  <a:lnTo>
                    <a:pt x="94" y="8"/>
                  </a:lnTo>
                  <a:lnTo>
                    <a:pt x="94" y="2"/>
                  </a:lnTo>
                  <a:lnTo>
                    <a:pt x="90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04" y="2"/>
                  </a:lnTo>
                  <a:lnTo>
                    <a:pt x="104" y="8"/>
                  </a:lnTo>
                  <a:lnTo>
                    <a:pt x="104" y="122"/>
                  </a:lnTo>
                  <a:lnTo>
                    <a:pt x="104" y="122"/>
                  </a:lnTo>
                  <a:lnTo>
                    <a:pt x="62" y="70"/>
                  </a:lnTo>
                  <a:lnTo>
                    <a:pt x="20" y="18"/>
                  </a:lnTo>
                  <a:lnTo>
                    <a:pt x="20" y="110"/>
                  </a:lnTo>
                  <a:lnTo>
                    <a:pt x="20" y="110"/>
                  </a:lnTo>
                  <a:lnTo>
                    <a:pt x="22" y="116"/>
                  </a:lnTo>
                  <a:lnTo>
                    <a:pt x="24" y="118"/>
                  </a:lnTo>
                  <a:lnTo>
                    <a:pt x="6" y="118"/>
                  </a:lnTo>
                  <a:lnTo>
                    <a:pt x="6" y="118"/>
                  </a:lnTo>
                  <a:lnTo>
                    <a:pt x="10" y="116"/>
                  </a:lnTo>
                  <a:lnTo>
                    <a:pt x="10" y="110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0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2"/>
                  </a:lnTo>
                  <a:lnTo>
                    <a:pt x="0" y="0"/>
                  </a:lnTo>
                  <a:lnTo>
                    <a:pt x="26" y="0"/>
                  </a:lnTo>
                  <a:lnTo>
                    <a:pt x="94" y="84"/>
                  </a:lnTo>
                  <a:lnTo>
                    <a:pt x="94" y="8"/>
                  </a:lnTo>
                  <a:lnTo>
                    <a:pt x="94" y="8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28" name="Freeform 27"/>
            <p:cNvSpPr>
              <a:spLocks/>
            </p:cNvSpPr>
            <p:nvPr userDrawn="1"/>
          </p:nvSpPr>
          <p:spPr bwMode="auto">
            <a:xfrm>
              <a:off x="1505" y="1414"/>
              <a:ext cx="26" cy="118"/>
            </a:xfrm>
            <a:custGeom>
              <a:avLst/>
              <a:gdLst>
                <a:gd name="T0" fmla="*/ 26 w 26"/>
                <a:gd name="T1" fmla="*/ 0 h 118"/>
                <a:gd name="T2" fmla="*/ 26 w 26"/>
                <a:gd name="T3" fmla="*/ 0 h 118"/>
                <a:gd name="T4" fmla="*/ 22 w 26"/>
                <a:gd name="T5" fmla="*/ 2 h 118"/>
                <a:gd name="T6" fmla="*/ 20 w 26"/>
                <a:gd name="T7" fmla="*/ 8 h 118"/>
                <a:gd name="T8" fmla="*/ 20 w 26"/>
                <a:gd name="T9" fmla="*/ 110 h 118"/>
                <a:gd name="T10" fmla="*/ 20 w 26"/>
                <a:gd name="T11" fmla="*/ 110 h 118"/>
                <a:gd name="T12" fmla="*/ 22 w 26"/>
                <a:gd name="T13" fmla="*/ 116 h 118"/>
                <a:gd name="T14" fmla="*/ 26 w 26"/>
                <a:gd name="T15" fmla="*/ 118 h 118"/>
                <a:gd name="T16" fmla="*/ 0 w 26"/>
                <a:gd name="T17" fmla="*/ 118 h 118"/>
                <a:gd name="T18" fmla="*/ 0 w 26"/>
                <a:gd name="T19" fmla="*/ 118 h 118"/>
                <a:gd name="T20" fmla="*/ 2 w 26"/>
                <a:gd name="T21" fmla="*/ 116 h 118"/>
                <a:gd name="T22" fmla="*/ 4 w 26"/>
                <a:gd name="T23" fmla="*/ 110 h 118"/>
                <a:gd name="T24" fmla="*/ 4 w 26"/>
                <a:gd name="T25" fmla="*/ 8 h 118"/>
                <a:gd name="T26" fmla="*/ 4 w 26"/>
                <a:gd name="T27" fmla="*/ 8 h 118"/>
                <a:gd name="T28" fmla="*/ 2 w 26"/>
                <a:gd name="T29" fmla="*/ 2 h 118"/>
                <a:gd name="T30" fmla="*/ 0 w 26"/>
                <a:gd name="T31" fmla="*/ 0 h 118"/>
                <a:gd name="T32" fmla="*/ 26 w 26"/>
                <a:gd name="T33" fmla="*/ 0 h 118"/>
                <a:gd name="T34" fmla="*/ 26 w 26"/>
                <a:gd name="T3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18">
                  <a:moveTo>
                    <a:pt x="26" y="0"/>
                  </a:moveTo>
                  <a:lnTo>
                    <a:pt x="26" y="0"/>
                  </a:lnTo>
                  <a:lnTo>
                    <a:pt x="22" y="2"/>
                  </a:lnTo>
                  <a:lnTo>
                    <a:pt x="20" y="8"/>
                  </a:lnTo>
                  <a:lnTo>
                    <a:pt x="20" y="110"/>
                  </a:lnTo>
                  <a:lnTo>
                    <a:pt x="20" y="110"/>
                  </a:lnTo>
                  <a:lnTo>
                    <a:pt x="22" y="116"/>
                  </a:lnTo>
                  <a:lnTo>
                    <a:pt x="26" y="118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2" y="116"/>
                  </a:lnTo>
                  <a:lnTo>
                    <a:pt x="4" y="110"/>
                  </a:lnTo>
                  <a:lnTo>
                    <a:pt x="4" y="8"/>
                  </a:lnTo>
                  <a:lnTo>
                    <a:pt x="4" y="8"/>
                  </a:lnTo>
                  <a:lnTo>
                    <a:pt x="2" y="2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29" name="Freeform 28"/>
            <p:cNvSpPr>
              <a:spLocks/>
            </p:cNvSpPr>
            <p:nvPr userDrawn="1"/>
          </p:nvSpPr>
          <p:spPr bwMode="auto">
            <a:xfrm>
              <a:off x="1539" y="1414"/>
              <a:ext cx="108" cy="122"/>
            </a:xfrm>
            <a:custGeom>
              <a:avLst/>
              <a:gdLst>
                <a:gd name="T0" fmla="*/ 92 w 108"/>
                <a:gd name="T1" fmla="*/ 8 h 122"/>
                <a:gd name="T2" fmla="*/ 92 w 108"/>
                <a:gd name="T3" fmla="*/ 8 h 122"/>
                <a:gd name="T4" fmla="*/ 92 w 108"/>
                <a:gd name="T5" fmla="*/ 2 h 122"/>
                <a:gd name="T6" fmla="*/ 88 w 108"/>
                <a:gd name="T7" fmla="*/ 0 h 122"/>
                <a:gd name="T8" fmla="*/ 108 w 108"/>
                <a:gd name="T9" fmla="*/ 0 h 122"/>
                <a:gd name="T10" fmla="*/ 108 w 108"/>
                <a:gd name="T11" fmla="*/ 0 h 122"/>
                <a:gd name="T12" fmla="*/ 104 w 108"/>
                <a:gd name="T13" fmla="*/ 4 h 122"/>
                <a:gd name="T14" fmla="*/ 100 w 108"/>
                <a:gd name="T15" fmla="*/ 8 h 122"/>
                <a:gd name="T16" fmla="*/ 100 w 108"/>
                <a:gd name="T17" fmla="*/ 8 h 122"/>
                <a:gd name="T18" fmla="*/ 58 w 108"/>
                <a:gd name="T19" fmla="*/ 122 h 122"/>
                <a:gd name="T20" fmla="*/ 58 w 108"/>
                <a:gd name="T21" fmla="*/ 122 h 122"/>
                <a:gd name="T22" fmla="*/ 10 w 108"/>
                <a:gd name="T23" fmla="*/ 8 h 122"/>
                <a:gd name="T24" fmla="*/ 10 w 108"/>
                <a:gd name="T25" fmla="*/ 8 h 122"/>
                <a:gd name="T26" fmla="*/ 6 w 108"/>
                <a:gd name="T27" fmla="*/ 4 h 122"/>
                <a:gd name="T28" fmla="*/ 0 w 108"/>
                <a:gd name="T29" fmla="*/ 0 h 122"/>
                <a:gd name="T30" fmla="*/ 32 w 108"/>
                <a:gd name="T31" fmla="*/ 0 h 122"/>
                <a:gd name="T32" fmla="*/ 32 w 108"/>
                <a:gd name="T33" fmla="*/ 0 h 122"/>
                <a:gd name="T34" fmla="*/ 30 w 108"/>
                <a:gd name="T35" fmla="*/ 2 h 122"/>
                <a:gd name="T36" fmla="*/ 28 w 108"/>
                <a:gd name="T37" fmla="*/ 4 h 122"/>
                <a:gd name="T38" fmla="*/ 30 w 108"/>
                <a:gd name="T39" fmla="*/ 10 h 122"/>
                <a:gd name="T40" fmla="*/ 30 w 108"/>
                <a:gd name="T41" fmla="*/ 10 h 122"/>
                <a:gd name="T42" fmla="*/ 60 w 108"/>
                <a:gd name="T43" fmla="*/ 90 h 122"/>
                <a:gd name="T44" fmla="*/ 60 w 108"/>
                <a:gd name="T45" fmla="*/ 90 h 122"/>
                <a:gd name="T46" fmla="*/ 92 w 108"/>
                <a:gd name="T47" fmla="*/ 8 h 122"/>
                <a:gd name="T48" fmla="*/ 92 w 108"/>
                <a:gd name="T49" fmla="*/ 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8" h="122">
                  <a:moveTo>
                    <a:pt x="92" y="8"/>
                  </a:moveTo>
                  <a:lnTo>
                    <a:pt x="92" y="8"/>
                  </a:lnTo>
                  <a:lnTo>
                    <a:pt x="92" y="2"/>
                  </a:lnTo>
                  <a:lnTo>
                    <a:pt x="88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04" y="4"/>
                  </a:lnTo>
                  <a:lnTo>
                    <a:pt x="100" y="8"/>
                  </a:lnTo>
                  <a:lnTo>
                    <a:pt x="100" y="8"/>
                  </a:lnTo>
                  <a:lnTo>
                    <a:pt x="58" y="122"/>
                  </a:lnTo>
                  <a:lnTo>
                    <a:pt x="58" y="122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6" y="4"/>
                  </a:lnTo>
                  <a:lnTo>
                    <a:pt x="0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0" y="2"/>
                  </a:lnTo>
                  <a:lnTo>
                    <a:pt x="28" y="4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60" y="90"/>
                  </a:lnTo>
                  <a:lnTo>
                    <a:pt x="60" y="90"/>
                  </a:lnTo>
                  <a:lnTo>
                    <a:pt x="92" y="8"/>
                  </a:lnTo>
                  <a:lnTo>
                    <a:pt x="92" y="8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30" name="Freeform 29"/>
            <p:cNvSpPr>
              <a:spLocks/>
            </p:cNvSpPr>
            <p:nvPr userDrawn="1"/>
          </p:nvSpPr>
          <p:spPr bwMode="auto">
            <a:xfrm>
              <a:off x="1653" y="1414"/>
              <a:ext cx="74" cy="118"/>
            </a:xfrm>
            <a:custGeom>
              <a:avLst/>
              <a:gdLst>
                <a:gd name="T0" fmla="*/ 66 w 74"/>
                <a:gd name="T1" fmla="*/ 16 h 118"/>
                <a:gd name="T2" fmla="*/ 66 w 74"/>
                <a:gd name="T3" fmla="*/ 16 h 118"/>
                <a:gd name="T4" fmla="*/ 60 w 74"/>
                <a:gd name="T5" fmla="*/ 10 h 118"/>
                <a:gd name="T6" fmla="*/ 52 w 74"/>
                <a:gd name="T7" fmla="*/ 8 h 118"/>
                <a:gd name="T8" fmla="*/ 52 w 74"/>
                <a:gd name="T9" fmla="*/ 8 h 118"/>
                <a:gd name="T10" fmla="*/ 22 w 74"/>
                <a:gd name="T11" fmla="*/ 8 h 118"/>
                <a:gd name="T12" fmla="*/ 22 w 74"/>
                <a:gd name="T13" fmla="*/ 48 h 118"/>
                <a:gd name="T14" fmla="*/ 50 w 74"/>
                <a:gd name="T15" fmla="*/ 48 h 118"/>
                <a:gd name="T16" fmla="*/ 50 w 74"/>
                <a:gd name="T17" fmla="*/ 48 h 118"/>
                <a:gd name="T18" fmla="*/ 54 w 74"/>
                <a:gd name="T19" fmla="*/ 46 h 118"/>
                <a:gd name="T20" fmla="*/ 56 w 74"/>
                <a:gd name="T21" fmla="*/ 44 h 118"/>
                <a:gd name="T22" fmla="*/ 56 w 74"/>
                <a:gd name="T23" fmla="*/ 62 h 118"/>
                <a:gd name="T24" fmla="*/ 56 w 74"/>
                <a:gd name="T25" fmla="*/ 62 h 118"/>
                <a:gd name="T26" fmla="*/ 54 w 74"/>
                <a:gd name="T27" fmla="*/ 58 h 118"/>
                <a:gd name="T28" fmla="*/ 50 w 74"/>
                <a:gd name="T29" fmla="*/ 58 h 118"/>
                <a:gd name="T30" fmla="*/ 22 w 74"/>
                <a:gd name="T31" fmla="*/ 58 h 118"/>
                <a:gd name="T32" fmla="*/ 22 w 74"/>
                <a:gd name="T33" fmla="*/ 108 h 118"/>
                <a:gd name="T34" fmla="*/ 22 w 74"/>
                <a:gd name="T35" fmla="*/ 108 h 118"/>
                <a:gd name="T36" fmla="*/ 42 w 74"/>
                <a:gd name="T37" fmla="*/ 110 h 118"/>
                <a:gd name="T38" fmla="*/ 42 w 74"/>
                <a:gd name="T39" fmla="*/ 110 h 118"/>
                <a:gd name="T40" fmla="*/ 54 w 74"/>
                <a:gd name="T41" fmla="*/ 110 h 118"/>
                <a:gd name="T42" fmla="*/ 62 w 74"/>
                <a:gd name="T43" fmla="*/ 108 h 118"/>
                <a:gd name="T44" fmla="*/ 68 w 74"/>
                <a:gd name="T45" fmla="*/ 104 h 118"/>
                <a:gd name="T46" fmla="*/ 74 w 74"/>
                <a:gd name="T47" fmla="*/ 98 h 118"/>
                <a:gd name="T48" fmla="*/ 70 w 74"/>
                <a:gd name="T49" fmla="*/ 118 h 118"/>
                <a:gd name="T50" fmla="*/ 0 w 74"/>
                <a:gd name="T51" fmla="*/ 118 h 118"/>
                <a:gd name="T52" fmla="*/ 0 w 74"/>
                <a:gd name="T53" fmla="*/ 118 h 118"/>
                <a:gd name="T54" fmla="*/ 4 w 74"/>
                <a:gd name="T55" fmla="*/ 116 h 118"/>
                <a:gd name="T56" fmla="*/ 6 w 74"/>
                <a:gd name="T57" fmla="*/ 110 h 118"/>
                <a:gd name="T58" fmla="*/ 6 w 74"/>
                <a:gd name="T59" fmla="*/ 8 h 118"/>
                <a:gd name="T60" fmla="*/ 6 w 74"/>
                <a:gd name="T61" fmla="*/ 8 h 118"/>
                <a:gd name="T62" fmla="*/ 4 w 74"/>
                <a:gd name="T63" fmla="*/ 2 h 118"/>
                <a:gd name="T64" fmla="*/ 0 w 74"/>
                <a:gd name="T65" fmla="*/ 0 h 118"/>
                <a:gd name="T66" fmla="*/ 66 w 74"/>
                <a:gd name="T67" fmla="*/ 0 h 118"/>
                <a:gd name="T68" fmla="*/ 66 w 74"/>
                <a:gd name="T69" fmla="*/ 16 h 118"/>
                <a:gd name="T70" fmla="*/ 66 w 74"/>
                <a:gd name="T71" fmla="*/ 16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4" h="118">
                  <a:moveTo>
                    <a:pt x="66" y="16"/>
                  </a:moveTo>
                  <a:lnTo>
                    <a:pt x="66" y="16"/>
                  </a:lnTo>
                  <a:lnTo>
                    <a:pt x="60" y="10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22" y="8"/>
                  </a:lnTo>
                  <a:lnTo>
                    <a:pt x="22" y="48"/>
                  </a:lnTo>
                  <a:lnTo>
                    <a:pt x="50" y="48"/>
                  </a:lnTo>
                  <a:lnTo>
                    <a:pt x="50" y="48"/>
                  </a:lnTo>
                  <a:lnTo>
                    <a:pt x="54" y="46"/>
                  </a:lnTo>
                  <a:lnTo>
                    <a:pt x="56" y="44"/>
                  </a:lnTo>
                  <a:lnTo>
                    <a:pt x="56" y="62"/>
                  </a:lnTo>
                  <a:lnTo>
                    <a:pt x="56" y="62"/>
                  </a:lnTo>
                  <a:lnTo>
                    <a:pt x="54" y="58"/>
                  </a:lnTo>
                  <a:lnTo>
                    <a:pt x="50" y="58"/>
                  </a:lnTo>
                  <a:lnTo>
                    <a:pt x="22" y="58"/>
                  </a:lnTo>
                  <a:lnTo>
                    <a:pt x="22" y="108"/>
                  </a:lnTo>
                  <a:lnTo>
                    <a:pt x="22" y="108"/>
                  </a:lnTo>
                  <a:lnTo>
                    <a:pt x="42" y="110"/>
                  </a:lnTo>
                  <a:lnTo>
                    <a:pt x="42" y="110"/>
                  </a:lnTo>
                  <a:lnTo>
                    <a:pt x="54" y="110"/>
                  </a:lnTo>
                  <a:lnTo>
                    <a:pt x="62" y="108"/>
                  </a:lnTo>
                  <a:lnTo>
                    <a:pt x="68" y="104"/>
                  </a:lnTo>
                  <a:lnTo>
                    <a:pt x="74" y="98"/>
                  </a:lnTo>
                  <a:lnTo>
                    <a:pt x="70" y="118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4" y="116"/>
                  </a:lnTo>
                  <a:lnTo>
                    <a:pt x="6" y="110"/>
                  </a:lnTo>
                  <a:lnTo>
                    <a:pt x="6" y="8"/>
                  </a:lnTo>
                  <a:lnTo>
                    <a:pt x="6" y="8"/>
                  </a:lnTo>
                  <a:lnTo>
                    <a:pt x="4" y="2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16"/>
                  </a:lnTo>
                  <a:lnTo>
                    <a:pt x="66" y="16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31" name="Freeform 30"/>
            <p:cNvSpPr>
              <a:spLocks noEditPoints="1"/>
            </p:cNvSpPr>
            <p:nvPr userDrawn="1"/>
          </p:nvSpPr>
          <p:spPr bwMode="auto">
            <a:xfrm>
              <a:off x="1735" y="1414"/>
              <a:ext cx="102" cy="118"/>
            </a:xfrm>
            <a:custGeom>
              <a:avLst/>
              <a:gdLst>
                <a:gd name="T0" fmla="*/ 48 w 102"/>
                <a:gd name="T1" fmla="*/ 58 h 118"/>
                <a:gd name="T2" fmla="*/ 60 w 102"/>
                <a:gd name="T3" fmla="*/ 64 h 118"/>
                <a:gd name="T4" fmla="*/ 66 w 102"/>
                <a:gd name="T5" fmla="*/ 72 h 118"/>
                <a:gd name="T6" fmla="*/ 84 w 102"/>
                <a:gd name="T7" fmla="*/ 102 h 118"/>
                <a:gd name="T8" fmla="*/ 92 w 102"/>
                <a:gd name="T9" fmla="*/ 112 h 118"/>
                <a:gd name="T10" fmla="*/ 102 w 102"/>
                <a:gd name="T11" fmla="*/ 118 h 118"/>
                <a:gd name="T12" fmla="*/ 84 w 102"/>
                <a:gd name="T13" fmla="*/ 118 h 118"/>
                <a:gd name="T14" fmla="*/ 76 w 102"/>
                <a:gd name="T15" fmla="*/ 116 h 118"/>
                <a:gd name="T16" fmla="*/ 70 w 102"/>
                <a:gd name="T17" fmla="*/ 110 h 118"/>
                <a:gd name="T18" fmla="*/ 50 w 102"/>
                <a:gd name="T19" fmla="*/ 78 h 118"/>
                <a:gd name="T20" fmla="*/ 38 w 102"/>
                <a:gd name="T21" fmla="*/ 64 h 118"/>
                <a:gd name="T22" fmla="*/ 32 w 102"/>
                <a:gd name="T23" fmla="*/ 64 h 118"/>
                <a:gd name="T24" fmla="*/ 22 w 102"/>
                <a:gd name="T25" fmla="*/ 110 h 118"/>
                <a:gd name="T26" fmla="*/ 24 w 102"/>
                <a:gd name="T27" fmla="*/ 116 h 118"/>
                <a:gd name="T28" fmla="*/ 0 w 102"/>
                <a:gd name="T29" fmla="*/ 118 h 118"/>
                <a:gd name="T30" fmla="*/ 4 w 102"/>
                <a:gd name="T31" fmla="*/ 116 h 118"/>
                <a:gd name="T32" fmla="*/ 6 w 102"/>
                <a:gd name="T33" fmla="*/ 8 h 118"/>
                <a:gd name="T34" fmla="*/ 4 w 102"/>
                <a:gd name="T35" fmla="*/ 2 h 118"/>
                <a:gd name="T36" fmla="*/ 34 w 102"/>
                <a:gd name="T37" fmla="*/ 0 h 118"/>
                <a:gd name="T38" fmla="*/ 46 w 102"/>
                <a:gd name="T39" fmla="*/ 0 h 118"/>
                <a:gd name="T40" fmla="*/ 62 w 102"/>
                <a:gd name="T41" fmla="*/ 6 h 118"/>
                <a:gd name="T42" fmla="*/ 72 w 102"/>
                <a:gd name="T43" fmla="*/ 14 h 118"/>
                <a:gd name="T44" fmla="*/ 76 w 102"/>
                <a:gd name="T45" fmla="*/ 28 h 118"/>
                <a:gd name="T46" fmla="*/ 76 w 102"/>
                <a:gd name="T47" fmla="*/ 36 h 118"/>
                <a:gd name="T48" fmla="*/ 70 w 102"/>
                <a:gd name="T49" fmla="*/ 46 h 118"/>
                <a:gd name="T50" fmla="*/ 58 w 102"/>
                <a:gd name="T51" fmla="*/ 56 h 118"/>
                <a:gd name="T52" fmla="*/ 48 w 102"/>
                <a:gd name="T53" fmla="*/ 58 h 118"/>
                <a:gd name="T54" fmla="*/ 22 w 102"/>
                <a:gd name="T55" fmla="*/ 54 h 118"/>
                <a:gd name="T56" fmla="*/ 32 w 102"/>
                <a:gd name="T57" fmla="*/ 54 h 118"/>
                <a:gd name="T58" fmla="*/ 42 w 102"/>
                <a:gd name="T59" fmla="*/ 54 h 118"/>
                <a:gd name="T60" fmla="*/ 54 w 102"/>
                <a:gd name="T61" fmla="*/ 46 h 118"/>
                <a:gd name="T62" fmla="*/ 58 w 102"/>
                <a:gd name="T63" fmla="*/ 36 h 118"/>
                <a:gd name="T64" fmla="*/ 58 w 102"/>
                <a:gd name="T65" fmla="*/ 30 h 118"/>
                <a:gd name="T66" fmla="*/ 54 w 102"/>
                <a:gd name="T67" fmla="*/ 14 h 118"/>
                <a:gd name="T68" fmla="*/ 42 w 102"/>
                <a:gd name="T69" fmla="*/ 8 h 118"/>
                <a:gd name="T70" fmla="*/ 34 w 102"/>
                <a:gd name="T71" fmla="*/ 6 h 118"/>
                <a:gd name="T72" fmla="*/ 22 w 102"/>
                <a:gd name="T73" fmla="*/ 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2" h="118">
                  <a:moveTo>
                    <a:pt x="48" y="58"/>
                  </a:moveTo>
                  <a:lnTo>
                    <a:pt x="48" y="58"/>
                  </a:lnTo>
                  <a:lnTo>
                    <a:pt x="54" y="60"/>
                  </a:lnTo>
                  <a:lnTo>
                    <a:pt x="60" y="64"/>
                  </a:lnTo>
                  <a:lnTo>
                    <a:pt x="66" y="72"/>
                  </a:lnTo>
                  <a:lnTo>
                    <a:pt x="66" y="72"/>
                  </a:lnTo>
                  <a:lnTo>
                    <a:pt x="76" y="88"/>
                  </a:lnTo>
                  <a:lnTo>
                    <a:pt x="84" y="102"/>
                  </a:lnTo>
                  <a:lnTo>
                    <a:pt x="92" y="112"/>
                  </a:lnTo>
                  <a:lnTo>
                    <a:pt x="92" y="112"/>
                  </a:lnTo>
                  <a:lnTo>
                    <a:pt x="98" y="116"/>
                  </a:lnTo>
                  <a:lnTo>
                    <a:pt x="102" y="118"/>
                  </a:lnTo>
                  <a:lnTo>
                    <a:pt x="84" y="118"/>
                  </a:lnTo>
                  <a:lnTo>
                    <a:pt x="84" y="118"/>
                  </a:lnTo>
                  <a:lnTo>
                    <a:pt x="80" y="118"/>
                  </a:lnTo>
                  <a:lnTo>
                    <a:pt x="76" y="116"/>
                  </a:lnTo>
                  <a:lnTo>
                    <a:pt x="70" y="110"/>
                  </a:lnTo>
                  <a:lnTo>
                    <a:pt x="70" y="110"/>
                  </a:lnTo>
                  <a:lnTo>
                    <a:pt x="50" y="78"/>
                  </a:lnTo>
                  <a:lnTo>
                    <a:pt x="50" y="78"/>
                  </a:lnTo>
                  <a:lnTo>
                    <a:pt x="42" y="68"/>
                  </a:lnTo>
                  <a:lnTo>
                    <a:pt x="38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2" y="64"/>
                  </a:lnTo>
                  <a:lnTo>
                    <a:pt x="22" y="110"/>
                  </a:lnTo>
                  <a:lnTo>
                    <a:pt x="22" y="110"/>
                  </a:lnTo>
                  <a:lnTo>
                    <a:pt x="24" y="116"/>
                  </a:lnTo>
                  <a:lnTo>
                    <a:pt x="26" y="118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4" y="116"/>
                  </a:lnTo>
                  <a:lnTo>
                    <a:pt x="6" y="110"/>
                  </a:lnTo>
                  <a:lnTo>
                    <a:pt x="6" y="8"/>
                  </a:lnTo>
                  <a:lnTo>
                    <a:pt x="6" y="8"/>
                  </a:lnTo>
                  <a:lnTo>
                    <a:pt x="4" y="2"/>
                  </a:lnTo>
                  <a:lnTo>
                    <a:pt x="0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46" y="0"/>
                  </a:lnTo>
                  <a:lnTo>
                    <a:pt x="54" y="2"/>
                  </a:lnTo>
                  <a:lnTo>
                    <a:pt x="62" y="6"/>
                  </a:lnTo>
                  <a:lnTo>
                    <a:pt x="68" y="10"/>
                  </a:lnTo>
                  <a:lnTo>
                    <a:pt x="72" y="14"/>
                  </a:lnTo>
                  <a:lnTo>
                    <a:pt x="74" y="20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6" y="36"/>
                  </a:lnTo>
                  <a:lnTo>
                    <a:pt x="74" y="42"/>
                  </a:lnTo>
                  <a:lnTo>
                    <a:pt x="70" y="46"/>
                  </a:lnTo>
                  <a:lnTo>
                    <a:pt x="66" y="50"/>
                  </a:lnTo>
                  <a:lnTo>
                    <a:pt x="58" y="56"/>
                  </a:lnTo>
                  <a:lnTo>
                    <a:pt x="48" y="58"/>
                  </a:lnTo>
                  <a:lnTo>
                    <a:pt x="48" y="58"/>
                  </a:lnTo>
                  <a:close/>
                  <a:moveTo>
                    <a:pt x="22" y="8"/>
                  </a:moveTo>
                  <a:lnTo>
                    <a:pt x="22" y="54"/>
                  </a:lnTo>
                  <a:lnTo>
                    <a:pt x="22" y="54"/>
                  </a:lnTo>
                  <a:lnTo>
                    <a:pt x="32" y="54"/>
                  </a:lnTo>
                  <a:lnTo>
                    <a:pt x="32" y="54"/>
                  </a:lnTo>
                  <a:lnTo>
                    <a:pt x="42" y="54"/>
                  </a:lnTo>
                  <a:lnTo>
                    <a:pt x="50" y="48"/>
                  </a:lnTo>
                  <a:lnTo>
                    <a:pt x="54" y="46"/>
                  </a:lnTo>
                  <a:lnTo>
                    <a:pt x="56" y="40"/>
                  </a:lnTo>
                  <a:lnTo>
                    <a:pt x="58" y="36"/>
                  </a:lnTo>
                  <a:lnTo>
                    <a:pt x="58" y="30"/>
                  </a:lnTo>
                  <a:lnTo>
                    <a:pt x="58" y="30"/>
                  </a:lnTo>
                  <a:lnTo>
                    <a:pt x="58" y="22"/>
                  </a:lnTo>
                  <a:lnTo>
                    <a:pt x="54" y="14"/>
                  </a:lnTo>
                  <a:lnTo>
                    <a:pt x="46" y="8"/>
                  </a:lnTo>
                  <a:lnTo>
                    <a:pt x="42" y="8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22" y="8"/>
                  </a:lnTo>
                  <a:lnTo>
                    <a:pt x="22" y="8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32" name="Freeform 31"/>
            <p:cNvSpPr>
              <a:spLocks/>
            </p:cNvSpPr>
            <p:nvPr userDrawn="1"/>
          </p:nvSpPr>
          <p:spPr bwMode="auto">
            <a:xfrm>
              <a:off x="1837" y="1412"/>
              <a:ext cx="72" cy="122"/>
            </a:xfrm>
            <a:custGeom>
              <a:avLst/>
              <a:gdLst>
                <a:gd name="T0" fmla="*/ 72 w 72"/>
                <a:gd name="T1" fmla="*/ 86 h 122"/>
                <a:gd name="T2" fmla="*/ 68 w 72"/>
                <a:gd name="T3" fmla="*/ 100 h 122"/>
                <a:gd name="T4" fmla="*/ 60 w 72"/>
                <a:gd name="T5" fmla="*/ 112 h 122"/>
                <a:gd name="T6" fmla="*/ 48 w 72"/>
                <a:gd name="T7" fmla="*/ 120 h 122"/>
                <a:gd name="T8" fmla="*/ 34 w 72"/>
                <a:gd name="T9" fmla="*/ 122 h 122"/>
                <a:gd name="T10" fmla="*/ 24 w 72"/>
                <a:gd name="T11" fmla="*/ 120 h 122"/>
                <a:gd name="T12" fmla="*/ 2 w 72"/>
                <a:gd name="T13" fmla="*/ 112 h 122"/>
                <a:gd name="T14" fmla="*/ 0 w 72"/>
                <a:gd name="T15" fmla="*/ 86 h 122"/>
                <a:gd name="T16" fmla="*/ 10 w 72"/>
                <a:gd name="T17" fmla="*/ 104 h 122"/>
                <a:gd name="T18" fmla="*/ 26 w 72"/>
                <a:gd name="T19" fmla="*/ 114 h 122"/>
                <a:gd name="T20" fmla="*/ 32 w 72"/>
                <a:gd name="T21" fmla="*/ 114 h 122"/>
                <a:gd name="T22" fmla="*/ 44 w 72"/>
                <a:gd name="T23" fmla="*/ 112 h 122"/>
                <a:gd name="T24" fmla="*/ 52 w 72"/>
                <a:gd name="T25" fmla="*/ 106 h 122"/>
                <a:gd name="T26" fmla="*/ 56 w 72"/>
                <a:gd name="T27" fmla="*/ 92 h 122"/>
                <a:gd name="T28" fmla="*/ 56 w 72"/>
                <a:gd name="T29" fmla="*/ 86 h 122"/>
                <a:gd name="T30" fmla="*/ 48 w 72"/>
                <a:gd name="T31" fmla="*/ 74 h 122"/>
                <a:gd name="T32" fmla="*/ 26 w 72"/>
                <a:gd name="T33" fmla="*/ 62 h 122"/>
                <a:gd name="T34" fmla="*/ 16 w 72"/>
                <a:gd name="T35" fmla="*/ 56 h 122"/>
                <a:gd name="T36" fmla="*/ 2 w 72"/>
                <a:gd name="T37" fmla="*/ 40 h 122"/>
                <a:gd name="T38" fmla="*/ 2 w 72"/>
                <a:gd name="T39" fmla="*/ 30 h 122"/>
                <a:gd name="T40" fmla="*/ 4 w 72"/>
                <a:gd name="T41" fmla="*/ 18 h 122"/>
                <a:gd name="T42" fmla="*/ 14 w 72"/>
                <a:gd name="T43" fmla="*/ 8 h 122"/>
                <a:gd name="T44" fmla="*/ 38 w 72"/>
                <a:gd name="T45" fmla="*/ 0 h 122"/>
                <a:gd name="T46" fmla="*/ 50 w 72"/>
                <a:gd name="T47" fmla="*/ 2 h 122"/>
                <a:gd name="T48" fmla="*/ 62 w 72"/>
                <a:gd name="T49" fmla="*/ 6 h 122"/>
                <a:gd name="T50" fmla="*/ 64 w 72"/>
                <a:gd name="T51" fmla="*/ 30 h 122"/>
                <a:gd name="T52" fmla="*/ 54 w 72"/>
                <a:gd name="T53" fmla="*/ 16 h 122"/>
                <a:gd name="T54" fmla="*/ 40 w 72"/>
                <a:gd name="T55" fmla="*/ 8 h 122"/>
                <a:gd name="T56" fmla="*/ 34 w 72"/>
                <a:gd name="T57" fmla="*/ 8 h 122"/>
                <a:gd name="T58" fmla="*/ 20 w 72"/>
                <a:gd name="T59" fmla="*/ 14 h 122"/>
                <a:gd name="T60" fmla="*/ 16 w 72"/>
                <a:gd name="T61" fmla="*/ 26 h 122"/>
                <a:gd name="T62" fmla="*/ 16 w 72"/>
                <a:gd name="T63" fmla="*/ 32 h 122"/>
                <a:gd name="T64" fmla="*/ 28 w 72"/>
                <a:gd name="T65" fmla="*/ 44 h 122"/>
                <a:gd name="T66" fmla="*/ 40 w 72"/>
                <a:gd name="T67" fmla="*/ 48 h 122"/>
                <a:gd name="T68" fmla="*/ 62 w 72"/>
                <a:gd name="T69" fmla="*/ 62 h 122"/>
                <a:gd name="T70" fmla="*/ 70 w 72"/>
                <a:gd name="T71" fmla="*/ 72 h 122"/>
                <a:gd name="T72" fmla="*/ 72 w 72"/>
                <a:gd name="T73" fmla="*/ 8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2" h="122">
                  <a:moveTo>
                    <a:pt x="72" y="86"/>
                  </a:moveTo>
                  <a:lnTo>
                    <a:pt x="72" y="86"/>
                  </a:lnTo>
                  <a:lnTo>
                    <a:pt x="72" y="94"/>
                  </a:lnTo>
                  <a:lnTo>
                    <a:pt x="68" y="100"/>
                  </a:lnTo>
                  <a:lnTo>
                    <a:pt x="64" y="106"/>
                  </a:lnTo>
                  <a:lnTo>
                    <a:pt x="60" y="112"/>
                  </a:lnTo>
                  <a:lnTo>
                    <a:pt x="54" y="116"/>
                  </a:lnTo>
                  <a:lnTo>
                    <a:pt x="48" y="120"/>
                  </a:lnTo>
                  <a:lnTo>
                    <a:pt x="40" y="122"/>
                  </a:lnTo>
                  <a:lnTo>
                    <a:pt x="34" y="122"/>
                  </a:lnTo>
                  <a:lnTo>
                    <a:pt x="34" y="122"/>
                  </a:lnTo>
                  <a:lnTo>
                    <a:pt x="24" y="120"/>
                  </a:lnTo>
                  <a:lnTo>
                    <a:pt x="14" y="118"/>
                  </a:lnTo>
                  <a:lnTo>
                    <a:pt x="2" y="112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4" y="96"/>
                  </a:lnTo>
                  <a:lnTo>
                    <a:pt x="10" y="104"/>
                  </a:lnTo>
                  <a:lnTo>
                    <a:pt x="20" y="112"/>
                  </a:lnTo>
                  <a:lnTo>
                    <a:pt x="26" y="114"/>
                  </a:lnTo>
                  <a:lnTo>
                    <a:pt x="32" y="114"/>
                  </a:lnTo>
                  <a:lnTo>
                    <a:pt x="32" y="114"/>
                  </a:lnTo>
                  <a:lnTo>
                    <a:pt x="38" y="114"/>
                  </a:lnTo>
                  <a:lnTo>
                    <a:pt x="44" y="112"/>
                  </a:lnTo>
                  <a:lnTo>
                    <a:pt x="48" y="110"/>
                  </a:lnTo>
                  <a:lnTo>
                    <a:pt x="52" y="106"/>
                  </a:lnTo>
                  <a:lnTo>
                    <a:pt x="56" y="98"/>
                  </a:lnTo>
                  <a:lnTo>
                    <a:pt x="56" y="92"/>
                  </a:lnTo>
                  <a:lnTo>
                    <a:pt x="56" y="92"/>
                  </a:lnTo>
                  <a:lnTo>
                    <a:pt x="56" y="86"/>
                  </a:lnTo>
                  <a:lnTo>
                    <a:pt x="54" y="80"/>
                  </a:lnTo>
                  <a:lnTo>
                    <a:pt x="48" y="74"/>
                  </a:lnTo>
                  <a:lnTo>
                    <a:pt x="38" y="68"/>
                  </a:lnTo>
                  <a:lnTo>
                    <a:pt x="26" y="62"/>
                  </a:lnTo>
                  <a:lnTo>
                    <a:pt x="26" y="62"/>
                  </a:lnTo>
                  <a:lnTo>
                    <a:pt x="16" y="56"/>
                  </a:lnTo>
                  <a:lnTo>
                    <a:pt x="8" y="48"/>
                  </a:lnTo>
                  <a:lnTo>
                    <a:pt x="2" y="4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24"/>
                  </a:lnTo>
                  <a:lnTo>
                    <a:pt x="4" y="18"/>
                  </a:lnTo>
                  <a:lnTo>
                    <a:pt x="8" y="12"/>
                  </a:lnTo>
                  <a:lnTo>
                    <a:pt x="14" y="8"/>
                  </a:lnTo>
                  <a:lnTo>
                    <a:pt x="24" y="2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50" y="2"/>
                  </a:lnTo>
                  <a:lnTo>
                    <a:pt x="56" y="4"/>
                  </a:lnTo>
                  <a:lnTo>
                    <a:pt x="62" y="6"/>
                  </a:lnTo>
                  <a:lnTo>
                    <a:pt x="64" y="30"/>
                  </a:lnTo>
                  <a:lnTo>
                    <a:pt x="64" y="30"/>
                  </a:lnTo>
                  <a:lnTo>
                    <a:pt x="60" y="22"/>
                  </a:lnTo>
                  <a:lnTo>
                    <a:pt x="54" y="16"/>
                  </a:lnTo>
                  <a:lnTo>
                    <a:pt x="46" y="10"/>
                  </a:lnTo>
                  <a:lnTo>
                    <a:pt x="40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26" y="8"/>
                  </a:lnTo>
                  <a:lnTo>
                    <a:pt x="20" y="14"/>
                  </a:lnTo>
                  <a:lnTo>
                    <a:pt x="16" y="20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6" y="32"/>
                  </a:lnTo>
                  <a:lnTo>
                    <a:pt x="22" y="38"/>
                  </a:lnTo>
                  <a:lnTo>
                    <a:pt x="28" y="44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52" y="54"/>
                  </a:lnTo>
                  <a:lnTo>
                    <a:pt x="62" y="62"/>
                  </a:lnTo>
                  <a:lnTo>
                    <a:pt x="66" y="66"/>
                  </a:lnTo>
                  <a:lnTo>
                    <a:pt x="70" y="72"/>
                  </a:lnTo>
                  <a:lnTo>
                    <a:pt x="72" y="78"/>
                  </a:lnTo>
                  <a:lnTo>
                    <a:pt x="72" y="86"/>
                  </a:lnTo>
                  <a:lnTo>
                    <a:pt x="72" y="86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33" name="Freeform 32"/>
            <p:cNvSpPr>
              <a:spLocks/>
            </p:cNvSpPr>
            <p:nvPr userDrawn="1"/>
          </p:nvSpPr>
          <p:spPr bwMode="auto">
            <a:xfrm>
              <a:off x="1921" y="1414"/>
              <a:ext cx="26" cy="118"/>
            </a:xfrm>
            <a:custGeom>
              <a:avLst/>
              <a:gdLst>
                <a:gd name="T0" fmla="*/ 26 w 26"/>
                <a:gd name="T1" fmla="*/ 0 h 118"/>
                <a:gd name="T2" fmla="*/ 26 w 26"/>
                <a:gd name="T3" fmla="*/ 0 h 118"/>
                <a:gd name="T4" fmla="*/ 22 w 26"/>
                <a:gd name="T5" fmla="*/ 2 h 118"/>
                <a:gd name="T6" fmla="*/ 20 w 26"/>
                <a:gd name="T7" fmla="*/ 8 h 118"/>
                <a:gd name="T8" fmla="*/ 20 w 26"/>
                <a:gd name="T9" fmla="*/ 110 h 118"/>
                <a:gd name="T10" fmla="*/ 20 w 26"/>
                <a:gd name="T11" fmla="*/ 110 h 118"/>
                <a:gd name="T12" fmla="*/ 22 w 26"/>
                <a:gd name="T13" fmla="*/ 116 h 118"/>
                <a:gd name="T14" fmla="*/ 26 w 26"/>
                <a:gd name="T15" fmla="*/ 118 h 118"/>
                <a:gd name="T16" fmla="*/ 0 w 26"/>
                <a:gd name="T17" fmla="*/ 118 h 118"/>
                <a:gd name="T18" fmla="*/ 0 w 26"/>
                <a:gd name="T19" fmla="*/ 118 h 118"/>
                <a:gd name="T20" fmla="*/ 2 w 26"/>
                <a:gd name="T21" fmla="*/ 116 h 118"/>
                <a:gd name="T22" fmla="*/ 4 w 26"/>
                <a:gd name="T23" fmla="*/ 110 h 118"/>
                <a:gd name="T24" fmla="*/ 4 w 26"/>
                <a:gd name="T25" fmla="*/ 8 h 118"/>
                <a:gd name="T26" fmla="*/ 4 w 26"/>
                <a:gd name="T27" fmla="*/ 8 h 118"/>
                <a:gd name="T28" fmla="*/ 2 w 26"/>
                <a:gd name="T29" fmla="*/ 2 h 118"/>
                <a:gd name="T30" fmla="*/ 0 w 26"/>
                <a:gd name="T31" fmla="*/ 0 h 118"/>
                <a:gd name="T32" fmla="*/ 26 w 26"/>
                <a:gd name="T33" fmla="*/ 0 h 118"/>
                <a:gd name="T34" fmla="*/ 26 w 26"/>
                <a:gd name="T3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18">
                  <a:moveTo>
                    <a:pt x="26" y="0"/>
                  </a:moveTo>
                  <a:lnTo>
                    <a:pt x="26" y="0"/>
                  </a:lnTo>
                  <a:lnTo>
                    <a:pt x="22" y="2"/>
                  </a:lnTo>
                  <a:lnTo>
                    <a:pt x="20" y="8"/>
                  </a:lnTo>
                  <a:lnTo>
                    <a:pt x="20" y="110"/>
                  </a:lnTo>
                  <a:lnTo>
                    <a:pt x="20" y="110"/>
                  </a:lnTo>
                  <a:lnTo>
                    <a:pt x="22" y="116"/>
                  </a:lnTo>
                  <a:lnTo>
                    <a:pt x="26" y="118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2" y="116"/>
                  </a:lnTo>
                  <a:lnTo>
                    <a:pt x="4" y="110"/>
                  </a:lnTo>
                  <a:lnTo>
                    <a:pt x="4" y="8"/>
                  </a:lnTo>
                  <a:lnTo>
                    <a:pt x="4" y="8"/>
                  </a:lnTo>
                  <a:lnTo>
                    <a:pt x="2" y="2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34" name="Freeform 33"/>
            <p:cNvSpPr>
              <a:spLocks/>
            </p:cNvSpPr>
            <p:nvPr userDrawn="1"/>
          </p:nvSpPr>
          <p:spPr bwMode="auto">
            <a:xfrm>
              <a:off x="1955" y="1414"/>
              <a:ext cx="92" cy="118"/>
            </a:xfrm>
            <a:custGeom>
              <a:avLst/>
              <a:gdLst>
                <a:gd name="T0" fmla="*/ 56 w 92"/>
                <a:gd name="T1" fmla="*/ 8 h 118"/>
                <a:gd name="T2" fmla="*/ 56 w 92"/>
                <a:gd name="T3" fmla="*/ 110 h 118"/>
                <a:gd name="T4" fmla="*/ 56 w 92"/>
                <a:gd name="T5" fmla="*/ 110 h 118"/>
                <a:gd name="T6" fmla="*/ 56 w 92"/>
                <a:gd name="T7" fmla="*/ 116 h 118"/>
                <a:gd name="T8" fmla="*/ 60 w 92"/>
                <a:gd name="T9" fmla="*/ 118 h 118"/>
                <a:gd name="T10" fmla="*/ 34 w 92"/>
                <a:gd name="T11" fmla="*/ 118 h 118"/>
                <a:gd name="T12" fmla="*/ 34 w 92"/>
                <a:gd name="T13" fmla="*/ 118 h 118"/>
                <a:gd name="T14" fmla="*/ 38 w 92"/>
                <a:gd name="T15" fmla="*/ 116 h 118"/>
                <a:gd name="T16" fmla="*/ 38 w 92"/>
                <a:gd name="T17" fmla="*/ 110 h 118"/>
                <a:gd name="T18" fmla="*/ 38 w 92"/>
                <a:gd name="T19" fmla="*/ 8 h 118"/>
                <a:gd name="T20" fmla="*/ 38 w 92"/>
                <a:gd name="T21" fmla="*/ 8 h 118"/>
                <a:gd name="T22" fmla="*/ 10 w 92"/>
                <a:gd name="T23" fmla="*/ 10 h 118"/>
                <a:gd name="T24" fmla="*/ 10 w 92"/>
                <a:gd name="T25" fmla="*/ 10 h 118"/>
                <a:gd name="T26" fmla="*/ 8 w 92"/>
                <a:gd name="T27" fmla="*/ 10 h 118"/>
                <a:gd name="T28" fmla="*/ 4 w 92"/>
                <a:gd name="T29" fmla="*/ 12 h 118"/>
                <a:gd name="T30" fmla="*/ 0 w 92"/>
                <a:gd name="T31" fmla="*/ 16 h 118"/>
                <a:gd name="T32" fmla="*/ 0 w 92"/>
                <a:gd name="T33" fmla="*/ 0 h 118"/>
                <a:gd name="T34" fmla="*/ 92 w 92"/>
                <a:gd name="T35" fmla="*/ 0 h 118"/>
                <a:gd name="T36" fmla="*/ 92 w 92"/>
                <a:gd name="T37" fmla="*/ 16 h 118"/>
                <a:gd name="T38" fmla="*/ 92 w 92"/>
                <a:gd name="T39" fmla="*/ 16 h 118"/>
                <a:gd name="T40" fmla="*/ 90 w 92"/>
                <a:gd name="T41" fmla="*/ 12 h 118"/>
                <a:gd name="T42" fmla="*/ 84 w 92"/>
                <a:gd name="T43" fmla="*/ 10 h 118"/>
                <a:gd name="T44" fmla="*/ 84 w 92"/>
                <a:gd name="T45" fmla="*/ 10 h 118"/>
                <a:gd name="T46" fmla="*/ 56 w 92"/>
                <a:gd name="T47" fmla="*/ 8 h 118"/>
                <a:gd name="T48" fmla="*/ 56 w 92"/>
                <a:gd name="T49" fmla="*/ 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2" h="118">
                  <a:moveTo>
                    <a:pt x="56" y="8"/>
                  </a:moveTo>
                  <a:lnTo>
                    <a:pt x="56" y="110"/>
                  </a:lnTo>
                  <a:lnTo>
                    <a:pt x="56" y="110"/>
                  </a:lnTo>
                  <a:lnTo>
                    <a:pt x="56" y="116"/>
                  </a:lnTo>
                  <a:lnTo>
                    <a:pt x="60" y="118"/>
                  </a:lnTo>
                  <a:lnTo>
                    <a:pt x="34" y="118"/>
                  </a:lnTo>
                  <a:lnTo>
                    <a:pt x="34" y="118"/>
                  </a:lnTo>
                  <a:lnTo>
                    <a:pt x="38" y="116"/>
                  </a:lnTo>
                  <a:lnTo>
                    <a:pt x="38" y="110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8" y="10"/>
                  </a:lnTo>
                  <a:lnTo>
                    <a:pt x="4" y="12"/>
                  </a:lnTo>
                  <a:lnTo>
                    <a:pt x="0" y="16"/>
                  </a:lnTo>
                  <a:lnTo>
                    <a:pt x="0" y="0"/>
                  </a:lnTo>
                  <a:lnTo>
                    <a:pt x="92" y="0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90" y="12"/>
                  </a:lnTo>
                  <a:lnTo>
                    <a:pt x="84" y="10"/>
                  </a:lnTo>
                  <a:lnTo>
                    <a:pt x="84" y="10"/>
                  </a:lnTo>
                  <a:lnTo>
                    <a:pt x="56" y="8"/>
                  </a:lnTo>
                  <a:lnTo>
                    <a:pt x="56" y="8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35" name="Freeform 34"/>
            <p:cNvSpPr>
              <a:spLocks/>
            </p:cNvSpPr>
            <p:nvPr userDrawn="1"/>
          </p:nvSpPr>
          <p:spPr bwMode="auto">
            <a:xfrm>
              <a:off x="2051" y="1414"/>
              <a:ext cx="100" cy="118"/>
            </a:xfrm>
            <a:custGeom>
              <a:avLst/>
              <a:gdLst>
                <a:gd name="T0" fmla="*/ 100 w 100"/>
                <a:gd name="T1" fmla="*/ 0 h 118"/>
                <a:gd name="T2" fmla="*/ 100 w 100"/>
                <a:gd name="T3" fmla="*/ 0 h 118"/>
                <a:gd name="T4" fmla="*/ 92 w 100"/>
                <a:gd name="T5" fmla="*/ 4 h 118"/>
                <a:gd name="T6" fmla="*/ 88 w 100"/>
                <a:gd name="T7" fmla="*/ 10 h 118"/>
                <a:gd name="T8" fmla="*/ 60 w 100"/>
                <a:gd name="T9" fmla="*/ 62 h 118"/>
                <a:gd name="T10" fmla="*/ 60 w 100"/>
                <a:gd name="T11" fmla="*/ 110 h 118"/>
                <a:gd name="T12" fmla="*/ 60 w 100"/>
                <a:gd name="T13" fmla="*/ 110 h 118"/>
                <a:gd name="T14" fmla="*/ 62 w 100"/>
                <a:gd name="T15" fmla="*/ 116 h 118"/>
                <a:gd name="T16" fmla="*/ 68 w 100"/>
                <a:gd name="T17" fmla="*/ 118 h 118"/>
                <a:gd name="T18" fmla="*/ 38 w 100"/>
                <a:gd name="T19" fmla="*/ 118 h 118"/>
                <a:gd name="T20" fmla="*/ 38 w 100"/>
                <a:gd name="T21" fmla="*/ 118 h 118"/>
                <a:gd name="T22" fmla="*/ 42 w 100"/>
                <a:gd name="T23" fmla="*/ 116 h 118"/>
                <a:gd name="T24" fmla="*/ 44 w 100"/>
                <a:gd name="T25" fmla="*/ 114 h 118"/>
                <a:gd name="T26" fmla="*/ 44 w 100"/>
                <a:gd name="T27" fmla="*/ 110 h 118"/>
                <a:gd name="T28" fmla="*/ 44 w 100"/>
                <a:gd name="T29" fmla="*/ 62 h 118"/>
                <a:gd name="T30" fmla="*/ 10 w 100"/>
                <a:gd name="T31" fmla="*/ 8 h 118"/>
                <a:gd name="T32" fmla="*/ 10 w 100"/>
                <a:gd name="T33" fmla="*/ 8 h 118"/>
                <a:gd name="T34" fmla="*/ 6 w 100"/>
                <a:gd name="T35" fmla="*/ 4 h 118"/>
                <a:gd name="T36" fmla="*/ 0 w 100"/>
                <a:gd name="T37" fmla="*/ 0 h 118"/>
                <a:gd name="T38" fmla="*/ 34 w 100"/>
                <a:gd name="T39" fmla="*/ 0 h 118"/>
                <a:gd name="T40" fmla="*/ 34 w 100"/>
                <a:gd name="T41" fmla="*/ 0 h 118"/>
                <a:gd name="T42" fmla="*/ 32 w 100"/>
                <a:gd name="T43" fmla="*/ 0 h 118"/>
                <a:gd name="T44" fmla="*/ 30 w 100"/>
                <a:gd name="T45" fmla="*/ 2 h 118"/>
                <a:gd name="T46" fmla="*/ 30 w 100"/>
                <a:gd name="T47" fmla="*/ 6 h 118"/>
                <a:gd name="T48" fmla="*/ 32 w 100"/>
                <a:gd name="T49" fmla="*/ 10 h 118"/>
                <a:gd name="T50" fmla="*/ 56 w 100"/>
                <a:gd name="T51" fmla="*/ 54 h 118"/>
                <a:gd name="T52" fmla="*/ 80 w 100"/>
                <a:gd name="T53" fmla="*/ 8 h 118"/>
                <a:gd name="T54" fmla="*/ 80 w 100"/>
                <a:gd name="T55" fmla="*/ 8 h 118"/>
                <a:gd name="T56" fmla="*/ 80 w 100"/>
                <a:gd name="T57" fmla="*/ 4 h 118"/>
                <a:gd name="T58" fmla="*/ 80 w 100"/>
                <a:gd name="T59" fmla="*/ 2 h 118"/>
                <a:gd name="T60" fmla="*/ 76 w 100"/>
                <a:gd name="T61" fmla="*/ 0 h 118"/>
                <a:gd name="T62" fmla="*/ 100 w 100"/>
                <a:gd name="T63" fmla="*/ 0 h 118"/>
                <a:gd name="T64" fmla="*/ 100 w 100"/>
                <a:gd name="T6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118">
                  <a:moveTo>
                    <a:pt x="100" y="0"/>
                  </a:moveTo>
                  <a:lnTo>
                    <a:pt x="100" y="0"/>
                  </a:lnTo>
                  <a:lnTo>
                    <a:pt x="92" y="4"/>
                  </a:lnTo>
                  <a:lnTo>
                    <a:pt x="88" y="10"/>
                  </a:lnTo>
                  <a:lnTo>
                    <a:pt x="60" y="62"/>
                  </a:lnTo>
                  <a:lnTo>
                    <a:pt x="60" y="110"/>
                  </a:lnTo>
                  <a:lnTo>
                    <a:pt x="60" y="110"/>
                  </a:lnTo>
                  <a:lnTo>
                    <a:pt x="62" y="116"/>
                  </a:lnTo>
                  <a:lnTo>
                    <a:pt x="68" y="118"/>
                  </a:lnTo>
                  <a:lnTo>
                    <a:pt x="38" y="118"/>
                  </a:lnTo>
                  <a:lnTo>
                    <a:pt x="38" y="118"/>
                  </a:lnTo>
                  <a:lnTo>
                    <a:pt x="42" y="116"/>
                  </a:lnTo>
                  <a:lnTo>
                    <a:pt x="44" y="114"/>
                  </a:lnTo>
                  <a:lnTo>
                    <a:pt x="44" y="110"/>
                  </a:lnTo>
                  <a:lnTo>
                    <a:pt x="44" y="62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6" y="4"/>
                  </a:lnTo>
                  <a:lnTo>
                    <a:pt x="0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30" y="2"/>
                  </a:lnTo>
                  <a:lnTo>
                    <a:pt x="30" y="6"/>
                  </a:lnTo>
                  <a:lnTo>
                    <a:pt x="32" y="10"/>
                  </a:lnTo>
                  <a:lnTo>
                    <a:pt x="56" y="54"/>
                  </a:lnTo>
                  <a:lnTo>
                    <a:pt x="80" y="8"/>
                  </a:lnTo>
                  <a:lnTo>
                    <a:pt x="80" y="8"/>
                  </a:lnTo>
                  <a:lnTo>
                    <a:pt x="80" y="4"/>
                  </a:lnTo>
                  <a:lnTo>
                    <a:pt x="80" y="2"/>
                  </a:lnTo>
                  <a:lnTo>
                    <a:pt x="76" y="0"/>
                  </a:lnTo>
                  <a:lnTo>
                    <a:pt x="100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36" name="Freeform 35"/>
            <p:cNvSpPr>
              <a:spLocks noEditPoints="1"/>
            </p:cNvSpPr>
            <p:nvPr userDrawn="1"/>
          </p:nvSpPr>
          <p:spPr bwMode="auto">
            <a:xfrm>
              <a:off x="2203" y="1412"/>
              <a:ext cx="110" cy="122"/>
            </a:xfrm>
            <a:custGeom>
              <a:avLst/>
              <a:gdLst>
                <a:gd name="T0" fmla="*/ 54 w 110"/>
                <a:gd name="T1" fmla="*/ 122 h 122"/>
                <a:gd name="T2" fmla="*/ 34 w 110"/>
                <a:gd name="T3" fmla="*/ 116 h 122"/>
                <a:gd name="T4" fmla="*/ 16 w 110"/>
                <a:gd name="T5" fmla="*/ 104 h 122"/>
                <a:gd name="T6" fmla="*/ 4 w 110"/>
                <a:gd name="T7" fmla="*/ 84 h 122"/>
                <a:gd name="T8" fmla="*/ 0 w 110"/>
                <a:gd name="T9" fmla="*/ 60 h 122"/>
                <a:gd name="T10" fmla="*/ 2 w 110"/>
                <a:gd name="T11" fmla="*/ 48 h 122"/>
                <a:gd name="T12" fmla="*/ 10 w 110"/>
                <a:gd name="T13" fmla="*/ 28 h 122"/>
                <a:gd name="T14" fmla="*/ 24 w 110"/>
                <a:gd name="T15" fmla="*/ 10 h 122"/>
                <a:gd name="T16" fmla="*/ 44 w 110"/>
                <a:gd name="T17" fmla="*/ 2 h 122"/>
                <a:gd name="T18" fmla="*/ 58 w 110"/>
                <a:gd name="T19" fmla="*/ 0 h 122"/>
                <a:gd name="T20" fmla="*/ 76 w 110"/>
                <a:gd name="T21" fmla="*/ 4 h 122"/>
                <a:gd name="T22" fmla="*/ 94 w 110"/>
                <a:gd name="T23" fmla="*/ 16 h 122"/>
                <a:gd name="T24" fmla="*/ 106 w 110"/>
                <a:gd name="T25" fmla="*/ 36 h 122"/>
                <a:gd name="T26" fmla="*/ 110 w 110"/>
                <a:gd name="T27" fmla="*/ 62 h 122"/>
                <a:gd name="T28" fmla="*/ 110 w 110"/>
                <a:gd name="T29" fmla="*/ 76 h 122"/>
                <a:gd name="T30" fmla="*/ 100 w 110"/>
                <a:gd name="T31" fmla="*/ 98 h 122"/>
                <a:gd name="T32" fmla="*/ 84 w 110"/>
                <a:gd name="T33" fmla="*/ 114 h 122"/>
                <a:gd name="T34" fmla="*/ 64 w 110"/>
                <a:gd name="T35" fmla="*/ 122 h 122"/>
                <a:gd name="T36" fmla="*/ 54 w 110"/>
                <a:gd name="T37" fmla="*/ 122 h 122"/>
                <a:gd name="T38" fmla="*/ 18 w 110"/>
                <a:gd name="T39" fmla="*/ 58 h 122"/>
                <a:gd name="T40" fmla="*/ 22 w 110"/>
                <a:gd name="T41" fmla="*/ 84 h 122"/>
                <a:gd name="T42" fmla="*/ 30 w 110"/>
                <a:gd name="T43" fmla="*/ 100 h 122"/>
                <a:gd name="T44" fmla="*/ 42 w 110"/>
                <a:gd name="T45" fmla="*/ 110 h 122"/>
                <a:gd name="T46" fmla="*/ 56 w 110"/>
                <a:gd name="T47" fmla="*/ 114 h 122"/>
                <a:gd name="T48" fmla="*/ 64 w 110"/>
                <a:gd name="T49" fmla="*/ 112 h 122"/>
                <a:gd name="T50" fmla="*/ 78 w 110"/>
                <a:gd name="T51" fmla="*/ 106 h 122"/>
                <a:gd name="T52" fmla="*/ 86 w 110"/>
                <a:gd name="T53" fmla="*/ 92 h 122"/>
                <a:gd name="T54" fmla="*/ 92 w 110"/>
                <a:gd name="T55" fmla="*/ 74 h 122"/>
                <a:gd name="T56" fmla="*/ 92 w 110"/>
                <a:gd name="T57" fmla="*/ 62 h 122"/>
                <a:gd name="T58" fmla="*/ 90 w 110"/>
                <a:gd name="T59" fmla="*/ 40 h 122"/>
                <a:gd name="T60" fmla="*/ 82 w 110"/>
                <a:gd name="T61" fmla="*/ 22 h 122"/>
                <a:gd name="T62" fmla="*/ 72 w 110"/>
                <a:gd name="T63" fmla="*/ 12 h 122"/>
                <a:gd name="T64" fmla="*/ 56 w 110"/>
                <a:gd name="T65" fmla="*/ 8 h 122"/>
                <a:gd name="T66" fmla="*/ 48 w 110"/>
                <a:gd name="T67" fmla="*/ 8 h 122"/>
                <a:gd name="T68" fmla="*/ 34 w 110"/>
                <a:gd name="T69" fmla="*/ 16 h 122"/>
                <a:gd name="T70" fmla="*/ 24 w 110"/>
                <a:gd name="T71" fmla="*/ 28 h 122"/>
                <a:gd name="T72" fmla="*/ 20 w 110"/>
                <a:gd name="T73" fmla="*/ 46 h 122"/>
                <a:gd name="T74" fmla="*/ 18 w 110"/>
                <a:gd name="T75" fmla="*/ 5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0" h="122">
                  <a:moveTo>
                    <a:pt x="54" y="122"/>
                  </a:moveTo>
                  <a:lnTo>
                    <a:pt x="54" y="122"/>
                  </a:lnTo>
                  <a:lnTo>
                    <a:pt x="44" y="120"/>
                  </a:lnTo>
                  <a:lnTo>
                    <a:pt x="34" y="116"/>
                  </a:lnTo>
                  <a:lnTo>
                    <a:pt x="24" y="112"/>
                  </a:lnTo>
                  <a:lnTo>
                    <a:pt x="16" y="104"/>
                  </a:lnTo>
                  <a:lnTo>
                    <a:pt x="10" y="94"/>
                  </a:lnTo>
                  <a:lnTo>
                    <a:pt x="4" y="84"/>
                  </a:lnTo>
                  <a:lnTo>
                    <a:pt x="2" y="72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2" y="48"/>
                  </a:lnTo>
                  <a:lnTo>
                    <a:pt x="4" y="38"/>
                  </a:lnTo>
                  <a:lnTo>
                    <a:pt x="10" y="28"/>
                  </a:lnTo>
                  <a:lnTo>
                    <a:pt x="16" y="18"/>
                  </a:lnTo>
                  <a:lnTo>
                    <a:pt x="24" y="10"/>
                  </a:lnTo>
                  <a:lnTo>
                    <a:pt x="34" y="4"/>
                  </a:lnTo>
                  <a:lnTo>
                    <a:pt x="44" y="2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66" y="2"/>
                  </a:lnTo>
                  <a:lnTo>
                    <a:pt x="76" y="4"/>
                  </a:lnTo>
                  <a:lnTo>
                    <a:pt x="86" y="10"/>
                  </a:lnTo>
                  <a:lnTo>
                    <a:pt x="94" y="16"/>
                  </a:lnTo>
                  <a:lnTo>
                    <a:pt x="100" y="26"/>
                  </a:lnTo>
                  <a:lnTo>
                    <a:pt x="106" y="36"/>
                  </a:lnTo>
                  <a:lnTo>
                    <a:pt x="110" y="48"/>
                  </a:lnTo>
                  <a:lnTo>
                    <a:pt x="110" y="62"/>
                  </a:lnTo>
                  <a:lnTo>
                    <a:pt x="110" y="62"/>
                  </a:lnTo>
                  <a:lnTo>
                    <a:pt x="110" y="76"/>
                  </a:lnTo>
                  <a:lnTo>
                    <a:pt x="106" y="88"/>
                  </a:lnTo>
                  <a:lnTo>
                    <a:pt x="100" y="98"/>
                  </a:lnTo>
                  <a:lnTo>
                    <a:pt x="92" y="108"/>
                  </a:lnTo>
                  <a:lnTo>
                    <a:pt x="84" y="114"/>
                  </a:lnTo>
                  <a:lnTo>
                    <a:pt x="74" y="118"/>
                  </a:lnTo>
                  <a:lnTo>
                    <a:pt x="64" y="122"/>
                  </a:lnTo>
                  <a:lnTo>
                    <a:pt x="54" y="122"/>
                  </a:lnTo>
                  <a:lnTo>
                    <a:pt x="54" y="122"/>
                  </a:lnTo>
                  <a:close/>
                  <a:moveTo>
                    <a:pt x="18" y="58"/>
                  </a:moveTo>
                  <a:lnTo>
                    <a:pt x="18" y="58"/>
                  </a:lnTo>
                  <a:lnTo>
                    <a:pt x="20" y="72"/>
                  </a:lnTo>
                  <a:lnTo>
                    <a:pt x="22" y="84"/>
                  </a:lnTo>
                  <a:lnTo>
                    <a:pt x="26" y="92"/>
                  </a:lnTo>
                  <a:lnTo>
                    <a:pt x="30" y="100"/>
                  </a:lnTo>
                  <a:lnTo>
                    <a:pt x="36" y="106"/>
                  </a:lnTo>
                  <a:lnTo>
                    <a:pt x="42" y="110"/>
                  </a:lnTo>
                  <a:lnTo>
                    <a:pt x="50" y="112"/>
                  </a:lnTo>
                  <a:lnTo>
                    <a:pt x="56" y="114"/>
                  </a:lnTo>
                  <a:lnTo>
                    <a:pt x="56" y="114"/>
                  </a:lnTo>
                  <a:lnTo>
                    <a:pt x="64" y="112"/>
                  </a:lnTo>
                  <a:lnTo>
                    <a:pt x="72" y="110"/>
                  </a:lnTo>
                  <a:lnTo>
                    <a:pt x="78" y="106"/>
                  </a:lnTo>
                  <a:lnTo>
                    <a:pt x="82" y="100"/>
                  </a:lnTo>
                  <a:lnTo>
                    <a:pt x="86" y="92"/>
                  </a:lnTo>
                  <a:lnTo>
                    <a:pt x="90" y="84"/>
                  </a:lnTo>
                  <a:lnTo>
                    <a:pt x="92" y="74"/>
                  </a:lnTo>
                  <a:lnTo>
                    <a:pt x="92" y="62"/>
                  </a:lnTo>
                  <a:lnTo>
                    <a:pt x="92" y="62"/>
                  </a:lnTo>
                  <a:lnTo>
                    <a:pt x="92" y="50"/>
                  </a:lnTo>
                  <a:lnTo>
                    <a:pt x="90" y="40"/>
                  </a:lnTo>
                  <a:lnTo>
                    <a:pt x="86" y="30"/>
                  </a:lnTo>
                  <a:lnTo>
                    <a:pt x="82" y="22"/>
                  </a:lnTo>
                  <a:lnTo>
                    <a:pt x="78" y="16"/>
                  </a:lnTo>
                  <a:lnTo>
                    <a:pt x="72" y="12"/>
                  </a:lnTo>
                  <a:lnTo>
                    <a:pt x="64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48" y="8"/>
                  </a:lnTo>
                  <a:lnTo>
                    <a:pt x="40" y="10"/>
                  </a:lnTo>
                  <a:lnTo>
                    <a:pt x="34" y="16"/>
                  </a:lnTo>
                  <a:lnTo>
                    <a:pt x="28" y="20"/>
                  </a:lnTo>
                  <a:lnTo>
                    <a:pt x="24" y="28"/>
                  </a:lnTo>
                  <a:lnTo>
                    <a:pt x="22" y="36"/>
                  </a:lnTo>
                  <a:lnTo>
                    <a:pt x="20" y="46"/>
                  </a:lnTo>
                  <a:lnTo>
                    <a:pt x="18" y="58"/>
                  </a:lnTo>
                  <a:lnTo>
                    <a:pt x="18" y="58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37" name="Freeform 36"/>
            <p:cNvSpPr>
              <a:spLocks/>
            </p:cNvSpPr>
            <p:nvPr userDrawn="1"/>
          </p:nvSpPr>
          <p:spPr bwMode="auto">
            <a:xfrm>
              <a:off x="2325" y="1414"/>
              <a:ext cx="70" cy="118"/>
            </a:xfrm>
            <a:custGeom>
              <a:avLst/>
              <a:gdLst>
                <a:gd name="T0" fmla="*/ 26 w 70"/>
                <a:gd name="T1" fmla="*/ 118 h 118"/>
                <a:gd name="T2" fmla="*/ 0 w 70"/>
                <a:gd name="T3" fmla="*/ 118 h 118"/>
                <a:gd name="T4" fmla="*/ 0 w 70"/>
                <a:gd name="T5" fmla="*/ 118 h 118"/>
                <a:gd name="T6" fmla="*/ 4 w 70"/>
                <a:gd name="T7" fmla="*/ 116 h 118"/>
                <a:gd name="T8" fmla="*/ 4 w 70"/>
                <a:gd name="T9" fmla="*/ 110 h 118"/>
                <a:gd name="T10" fmla="*/ 4 w 70"/>
                <a:gd name="T11" fmla="*/ 8 h 118"/>
                <a:gd name="T12" fmla="*/ 4 w 70"/>
                <a:gd name="T13" fmla="*/ 8 h 118"/>
                <a:gd name="T14" fmla="*/ 4 w 70"/>
                <a:gd name="T15" fmla="*/ 2 h 118"/>
                <a:gd name="T16" fmla="*/ 0 w 70"/>
                <a:gd name="T17" fmla="*/ 0 h 118"/>
                <a:gd name="T18" fmla="*/ 70 w 70"/>
                <a:gd name="T19" fmla="*/ 0 h 118"/>
                <a:gd name="T20" fmla="*/ 70 w 70"/>
                <a:gd name="T21" fmla="*/ 16 h 118"/>
                <a:gd name="T22" fmla="*/ 70 w 70"/>
                <a:gd name="T23" fmla="*/ 16 h 118"/>
                <a:gd name="T24" fmla="*/ 64 w 70"/>
                <a:gd name="T25" fmla="*/ 10 h 118"/>
                <a:gd name="T26" fmla="*/ 54 w 70"/>
                <a:gd name="T27" fmla="*/ 8 h 118"/>
                <a:gd name="T28" fmla="*/ 54 w 70"/>
                <a:gd name="T29" fmla="*/ 8 h 118"/>
                <a:gd name="T30" fmla="*/ 22 w 70"/>
                <a:gd name="T31" fmla="*/ 8 h 118"/>
                <a:gd name="T32" fmla="*/ 22 w 70"/>
                <a:gd name="T33" fmla="*/ 48 h 118"/>
                <a:gd name="T34" fmla="*/ 50 w 70"/>
                <a:gd name="T35" fmla="*/ 48 h 118"/>
                <a:gd name="T36" fmla="*/ 50 w 70"/>
                <a:gd name="T37" fmla="*/ 48 h 118"/>
                <a:gd name="T38" fmla="*/ 54 w 70"/>
                <a:gd name="T39" fmla="*/ 46 h 118"/>
                <a:gd name="T40" fmla="*/ 56 w 70"/>
                <a:gd name="T41" fmla="*/ 44 h 118"/>
                <a:gd name="T42" fmla="*/ 56 w 70"/>
                <a:gd name="T43" fmla="*/ 62 h 118"/>
                <a:gd name="T44" fmla="*/ 56 w 70"/>
                <a:gd name="T45" fmla="*/ 62 h 118"/>
                <a:gd name="T46" fmla="*/ 54 w 70"/>
                <a:gd name="T47" fmla="*/ 58 h 118"/>
                <a:gd name="T48" fmla="*/ 50 w 70"/>
                <a:gd name="T49" fmla="*/ 58 h 118"/>
                <a:gd name="T50" fmla="*/ 22 w 70"/>
                <a:gd name="T51" fmla="*/ 58 h 118"/>
                <a:gd name="T52" fmla="*/ 22 w 70"/>
                <a:gd name="T53" fmla="*/ 110 h 118"/>
                <a:gd name="T54" fmla="*/ 22 w 70"/>
                <a:gd name="T55" fmla="*/ 110 h 118"/>
                <a:gd name="T56" fmla="*/ 22 w 70"/>
                <a:gd name="T57" fmla="*/ 116 h 118"/>
                <a:gd name="T58" fmla="*/ 26 w 70"/>
                <a:gd name="T59" fmla="*/ 118 h 118"/>
                <a:gd name="T60" fmla="*/ 26 w 70"/>
                <a:gd name="T61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0" h="118">
                  <a:moveTo>
                    <a:pt x="26" y="118"/>
                  </a:moveTo>
                  <a:lnTo>
                    <a:pt x="0" y="118"/>
                  </a:lnTo>
                  <a:lnTo>
                    <a:pt x="0" y="118"/>
                  </a:lnTo>
                  <a:lnTo>
                    <a:pt x="4" y="116"/>
                  </a:lnTo>
                  <a:lnTo>
                    <a:pt x="4" y="110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2"/>
                  </a:lnTo>
                  <a:lnTo>
                    <a:pt x="0" y="0"/>
                  </a:lnTo>
                  <a:lnTo>
                    <a:pt x="70" y="0"/>
                  </a:lnTo>
                  <a:lnTo>
                    <a:pt x="70" y="16"/>
                  </a:lnTo>
                  <a:lnTo>
                    <a:pt x="70" y="16"/>
                  </a:lnTo>
                  <a:lnTo>
                    <a:pt x="64" y="10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22" y="8"/>
                  </a:lnTo>
                  <a:lnTo>
                    <a:pt x="22" y="48"/>
                  </a:lnTo>
                  <a:lnTo>
                    <a:pt x="50" y="48"/>
                  </a:lnTo>
                  <a:lnTo>
                    <a:pt x="50" y="48"/>
                  </a:lnTo>
                  <a:lnTo>
                    <a:pt x="54" y="46"/>
                  </a:lnTo>
                  <a:lnTo>
                    <a:pt x="56" y="44"/>
                  </a:lnTo>
                  <a:lnTo>
                    <a:pt x="56" y="62"/>
                  </a:lnTo>
                  <a:lnTo>
                    <a:pt x="56" y="62"/>
                  </a:lnTo>
                  <a:lnTo>
                    <a:pt x="54" y="58"/>
                  </a:lnTo>
                  <a:lnTo>
                    <a:pt x="50" y="58"/>
                  </a:lnTo>
                  <a:lnTo>
                    <a:pt x="22" y="58"/>
                  </a:lnTo>
                  <a:lnTo>
                    <a:pt x="22" y="110"/>
                  </a:lnTo>
                  <a:lnTo>
                    <a:pt x="22" y="110"/>
                  </a:lnTo>
                  <a:lnTo>
                    <a:pt x="22" y="116"/>
                  </a:lnTo>
                  <a:lnTo>
                    <a:pt x="26" y="118"/>
                  </a:lnTo>
                  <a:lnTo>
                    <a:pt x="26" y="118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6" charset="0"/>
        <a:defRPr sz="3500">
          <a:solidFill>
            <a:srgbClr val="014359"/>
          </a:solidFill>
          <a:latin typeface="+mj-lt"/>
          <a:ea typeface="+mj-ea"/>
          <a:cs typeface="+mj-cs"/>
        </a:defRPr>
      </a:lvl1pPr>
      <a:lvl2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6" charset="0"/>
        <a:defRPr sz="3500">
          <a:solidFill>
            <a:srgbClr val="014359"/>
          </a:solidFill>
          <a:latin typeface="Georgia" pitchFamily="16" charset="0"/>
          <a:ea typeface="ＭＳ Ｐゴシック" pitchFamily="16" charset="-128"/>
        </a:defRPr>
      </a:lvl2pPr>
      <a:lvl3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6" charset="0"/>
        <a:defRPr sz="3500">
          <a:solidFill>
            <a:srgbClr val="014359"/>
          </a:solidFill>
          <a:latin typeface="Georgia" pitchFamily="16" charset="0"/>
          <a:ea typeface="ＭＳ Ｐゴシック" pitchFamily="16" charset="-128"/>
        </a:defRPr>
      </a:lvl3pPr>
      <a:lvl4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6" charset="0"/>
        <a:defRPr sz="3500">
          <a:solidFill>
            <a:srgbClr val="014359"/>
          </a:solidFill>
          <a:latin typeface="Georgia" pitchFamily="16" charset="0"/>
          <a:ea typeface="ＭＳ Ｐゴシック" pitchFamily="16" charset="-128"/>
        </a:defRPr>
      </a:lvl4pPr>
      <a:lvl5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6" charset="0"/>
        <a:defRPr sz="3500">
          <a:solidFill>
            <a:srgbClr val="014359"/>
          </a:solidFill>
          <a:latin typeface="Georgia" pitchFamily="16" charset="0"/>
          <a:ea typeface="ＭＳ Ｐゴシック" pitchFamily="16" charset="-128"/>
        </a:defRPr>
      </a:lvl5pPr>
      <a:lvl6pPr marL="4572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6" charset="0"/>
        <a:defRPr sz="3500">
          <a:solidFill>
            <a:srgbClr val="014359"/>
          </a:solidFill>
          <a:latin typeface="Georgia" pitchFamily="16" charset="0"/>
          <a:ea typeface="ＭＳ Ｐゴシック" pitchFamily="16" charset="-128"/>
        </a:defRPr>
      </a:lvl6pPr>
      <a:lvl7pPr marL="9144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6" charset="0"/>
        <a:defRPr sz="3500">
          <a:solidFill>
            <a:srgbClr val="014359"/>
          </a:solidFill>
          <a:latin typeface="Georgia" pitchFamily="16" charset="0"/>
          <a:ea typeface="ＭＳ Ｐゴシック" pitchFamily="16" charset="-128"/>
        </a:defRPr>
      </a:lvl7pPr>
      <a:lvl8pPr marL="1371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6" charset="0"/>
        <a:defRPr sz="3500">
          <a:solidFill>
            <a:srgbClr val="014359"/>
          </a:solidFill>
          <a:latin typeface="Georgia" pitchFamily="16" charset="0"/>
          <a:ea typeface="ＭＳ Ｐゴシック" pitchFamily="16" charset="-128"/>
        </a:defRPr>
      </a:lvl8pPr>
      <a:lvl9pPr marL="18288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6" charset="0"/>
        <a:defRPr sz="3500">
          <a:solidFill>
            <a:srgbClr val="014359"/>
          </a:solidFill>
          <a:latin typeface="Georgia" pitchFamily="16" charset="0"/>
          <a:ea typeface="ＭＳ Ｐゴシック" pitchFamily="16" charset="-128"/>
        </a:defRPr>
      </a:lvl9pPr>
    </p:titleStyle>
    <p:bodyStyle>
      <a:lvl1pPr marL="339725" indent="-339725" algn="l" defTabSz="449263" rtl="0" fontAlgn="base">
        <a:lnSpc>
          <a:spcPct val="102000"/>
        </a:lnSpc>
        <a:spcBef>
          <a:spcPct val="0"/>
        </a:spcBef>
        <a:spcAft>
          <a:spcPts val="2100"/>
        </a:spcAft>
        <a:buClr>
          <a:srgbClr val="323D43"/>
        </a:buClr>
        <a:buSzPct val="100000"/>
        <a:buFont typeface="Georgia" pitchFamily="16" charset="0"/>
        <a:buChar char="•"/>
        <a:defRPr sz="2400">
          <a:solidFill>
            <a:srgbClr val="323D43"/>
          </a:solidFill>
          <a:latin typeface="+mn-lt"/>
          <a:ea typeface="+mn-ea"/>
          <a:cs typeface="+mn-cs"/>
        </a:defRPr>
      </a:lvl1pPr>
      <a:lvl2pPr marL="808038" indent="-287338" algn="l" defTabSz="449263" rtl="0" fontAlgn="base">
        <a:lnSpc>
          <a:spcPct val="92000"/>
        </a:lnSpc>
        <a:spcBef>
          <a:spcPct val="0"/>
        </a:spcBef>
        <a:spcAft>
          <a:spcPts val="1500"/>
        </a:spcAft>
        <a:buClr>
          <a:srgbClr val="323D43"/>
        </a:buClr>
        <a:buSzPct val="100000"/>
        <a:buFont typeface="Georgia" pitchFamily="16" charset="0"/>
        <a:buChar char="–"/>
        <a:defRPr sz="2400">
          <a:solidFill>
            <a:srgbClr val="323D43"/>
          </a:solidFill>
          <a:latin typeface="+mn-lt"/>
          <a:ea typeface="+mn-ea"/>
        </a:defRPr>
      </a:lvl2pPr>
      <a:lvl3pPr marL="1216025" indent="-228600" algn="l" defTabSz="449263" rtl="0" fontAlgn="base">
        <a:lnSpc>
          <a:spcPct val="92000"/>
        </a:lnSpc>
        <a:spcBef>
          <a:spcPts val="600"/>
        </a:spcBef>
        <a:spcAft>
          <a:spcPct val="0"/>
        </a:spcAft>
        <a:buClr>
          <a:srgbClr val="323D43"/>
        </a:buClr>
        <a:buSzPct val="100000"/>
        <a:buFont typeface="Georgia" pitchFamily="16" charset="0"/>
        <a:buChar char="•"/>
        <a:defRPr sz="2400">
          <a:solidFill>
            <a:srgbClr val="323D43"/>
          </a:solidFill>
          <a:latin typeface="+mn-lt"/>
          <a:ea typeface="+mn-ea"/>
        </a:defRPr>
      </a:lvl3pPr>
      <a:lvl4pPr marL="1624013" indent="-228600" algn="l" defTabSz="449263" rtl="0" fontAlgn="base">
        <a:lnSpc>
          <a:spcPct val="92000"/>
        </a:lnSpc>
        <a:spcBef>
          <a:spcPts val="600"/>
        </a:spcBef>
        <a:spcAft>
          <a:spcPct val="0"/>
        </a:spcAft>
        <a:buClr>
          <a:srgbClr val="323D43"/>
        </a:buClr>
        <a:buSzPct val="100000"/>
        <a:buFont typeface="Georgia" pitchFamily="16" charset="0"/>
        <a:buChar char="–"/>
        <a:defRPr sz="2400">
          <a:solidFill>
            <a:srgbClr val="323D43"/>
          </a:solidFill>
          <a:latin typeface="+mn-lt"/>
          <a:ea typeface="+mn-ea"/>
        </a:defRPr>
      </a:lvl4pPr>
      <a:lvl5pPr marL="2057400" indent="-228600" algn="l" defTabSz="449263" rtl="0" fontAlgn="base">
        <a:lnSpc>
          <a:spcPct val="92000"/>
        </a:lnSpc>
        <a:spcBef>
          <a:spcPts val="600"/>
        </a:spcBef>
        <a:spcAft>
          <a:spcPct val="0"/>
        </a:spcAft>
        <a:buClr>
          <a:srgbClr val="323D43"/>
        </a:buClr>
        <a:buSzPct val="100000"/>
        <a:buFont typeface="Georgia" pitchFamily="16" charset="0"/>
        <a:buChar char="»"/>
        <a:defRPr sz="2400">
          <a:solidFill>
            <a:srgbClr val="323D43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92000"/>
        </a:lnSpc>
        <a:spcBef>
          <a:spcPts val="600"/>
        </a:spcBef>
        <a:spcAft>
          <a:spcPct val="0"/>
        </a:spcAft>
        <a:buClr>
          <a:srgbClr val="323D43"/>
        </a:buClr>
        <a:buSzPct val="100000"/>
        <a:buFont typeface="Georgia" pitchFamily="16" charset="0"/>
        <a:buChar char="»"/>
        <a:defRPr sz="2400">
          <a:solidFill>
            <a:srgbClr val="323D43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92000"/>
        </a:lnSpc>
        <a:spcBef>
          <a:spcPts val="600"/>
        </a:spcBef>
        <a:spcAft>
          <a:spcPct val="0"/>
        </a:spcAft>
        <a:buClr>
          <a:srgbClr val="323D43"/>
        </a:buClr>
        <a:buSzPct val="100000"/>
        <a:buFont typeface="Georgia" pitchFamily="16" charset="0"/>
        <a:buChar char="»"/>
        <a:defRPr sz="2400">
          <a:solidFill>
            <a:srgbClr val="323D43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92000"/>
        </a:lnSpc>
        <a:spcBef>
          <a:spcPts val="600"/>
        </a:spcBef>
        <a:spcAft>
          <a:spcPct val="0"/>
        </a:spcAft>
        <a:buClr>
          <a:srgbClr val="323D43"/>
        </a:buClr>
        <a:buSzPct val="100000"/>
        <a:buFont typeface="Georgia" pitchFamily="16" charset="0"/>
        <a:buChar char="»"/>
        <a:defRPr sz="2400">
          <a:solidFill>
            <a:srgbClr val="323D43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92000"/>
        </a:lnSpc>
        <a:spcBef>
          <a:spcPts val="600"/>
        </a:spcBef>
        <a:spcAft>
          <a:spcPct val="0"/>
        </a:spcAft>
        <a:buClr>
          <a:srgbClr val="323D43"/>
        </a:buClr>
        <a:buSzPct val="100000"/>
        <a:buFont typeface="Georgia" pitchFamily="16" charset="0"/>
        <a:buChar char="»"/>
        <a:defRPr sz="2400">
          <a:solidFill>
            <a:srgbClr val="323D43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-79375" y="0"/>
            <a:ext cx="9223375" cy="3810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-79375" y="3048000"/>
            <a:ext cx="9223375" cy="3810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CDEDE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08050"/>
            <a:ext cx="84931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00213"/>
            <a:ext cx="8493125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18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>
                <a:srgbClr val="E00F5A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999999"/>
                </a:solidFill>
              </a:defRPr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24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buClr>
                <a:srgbClr val="E00F5A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999999"/>
                </a:solidFill>
              </a:defRPr>
            </a:lvl1pPr>
          </a:lstStyle>
          <a:p>
            <a:endParaRPr lang="en-GB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6877050" y="6308725"/>
            <a:ext cx="19018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 typeface="Georgia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999999"/>
                </a:solidFill>
                <a:latin typeface="+mn-lt"/>
              </a:defRPr>
            </a:lvl1pPr>
          </a:lstStyle>
          <a:p>
            <a:fld id="{C7D866FA-0E76-417E-84E8-D54807277F50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60350"/>
            <a:ext cx="2166938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2563"/>
            <a:ext cx="3671887" cy="67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-107950" y="144463"/>
            <a:ext cx="4248150" cy="720725"/>
          </a:xfrm>
          <a:prstGeom prst="rect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979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  <p:txStyles>
    <p:titleStyle>
      <a:lvl1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6" charset="0"/>
        <a:defRPr sz="3500">
          <a:solidFill>
            <a:srgbClr val="014359"/>
          </a:solidFill>
          <a:latin typeface="+mj-lt"/>
          <a:ea typeface="+mj-ea"/>
          <a:cs typeface="+mj-cs"/>
        </a:defRPr>
      </a:lvl1pPr>
      <a:lvl2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6" charset="0"/>
        <a:defRPr sz="3500">
          <a:solidFill>
            <a:srgbClr val="014359"/>
          </a:solidFill>
          <a:latin typeface="Georgia" pitchFamily="16" charset="0"/>
          <a:ea typeface="ＭＳ Ｐゴシック" pitchFamily="16" charset="-128"/>
        </a:defRPr>
      </a:lvl2pPr>
      <a:lvl3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6" charset="0"/>
        <a:defRPr sz="3500">
          <a:solidFill>
            <a:srgbClr val="014359"/>
          </a:solidFill>
          <a:latin typeface="Georgia" pitchFamily="16" charset="0"/>
          <a:ea typeface="ＭＳ Ｐゴシック" pitchFamily="16" charset="-128"/>
        </a:defRPr>
      </a:lvl3pPr>
      <a:lvl4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6" charset="0"/>
        <a:defRPr sz="3500">
          <a:solidFill>
            <a:srgbClr val="014359"/>
          </a:solidFill>
          <a:latin typeface="Georgia" pitchFamily="16" charset="0"/>
          <a:ea typeface="ＭＳ Ｐゴシック" pitchFamily="16" charset="-128"/>
        </a:defRPr>
      </a:lvl4pPr>
      <a:lvl5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6" charset="0"/>
        <a:defRPr sz="3500">
          <a:solidFill>
            <a:srgbClr val="014359"/>
          </a:solidFill>
          <a:latin typeface="Georgia" pitchFamily="16" charset="0"/>
          <a:ea typeface="ＭＳ Ｐゴシック" pitchFamily="16" charset="-128"/>
        </a:defRPr>
      </a:lvl5pPr>
      <a:lvl6pPr marL="4572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6" charset="0"/>
        <a:defRPr sz="3500">
          <a:solidFill>
            <a:srgbClr val="014359"/>
          </a:solidFill>
          <a:latin typeface="Georgia" pitchFamily="16" charset="0"/>
          <a:ea typeface="ＭＳ Ｐゴシック" pitchFamily="16" charset="-128"/>
        </a:defRPr>
      </a:lvl6pPr>
      <a:lvl7pPr marL="9144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6" charset="0"/>
        <a:defRPr sz="3500">
          <a:solidFill>
            <a:srgbClr val="014359"/>
          </a:solidFill>
          <a:latin typeface="Georgia" pitchFamily="16" charset="0"/>
          <a:ea typeface="ＭＳ Ｐゴシック" pitchFamily="16" charset="-128"/>
        </a:defRPr>
      </a:lvl7pPr>
      <a:lvl8pPr marL="1371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6" charset="0"/>
        <a:defRPr sz="3500">
          <a:solidFill>
            <a:srgbClr val="014359"/>
          </a:solidFill>
          <a:latin typeface="Georgia" pitchFamily="16" charset="0"/>
          <a:ea typeface="ＭＳ Ｐゴシック" pitchFamily="16" charset="-128"/>
        </a:defRPr>
      </a:lvl8pPr>
      <a:lvl9pPr marL="18288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6" charset="0"/>
        <a:defRPr sz="3500">
          <a:solidFill>
            <a:srgbClr val="014359"/>
          </a:solidFill>
          <a:latin typeface="Georgia" pitchFamily="16" charset="0"/>
          <a:ea typeface="ＭＳ Ｐゴシック" pitchFamily="16" charset="-128"/>
        </a:defRPr>
      </a:lvl9pPr>
    </p:titleStyle>
    <p:bodyStyle>
      <a:lvl1pPr marL="339725" indent="-339725" algn="l" defTabSz="449263" rtl="0" fontAlgn="base">
        <a:lnSpc>
          <a:spcPct val="102000"/>
        </a:lnSpc>
        <a:spcBef>
          <a:spcPct val="0"/>
        </a:spcBef>
        <a:spcAft>
          <a:spcPts val="2100"/>
        </a:spcAft>
        <a:buClr>
          <a:srgbClr val="323D43"/>
        </a:buClr>
        <a:buSzPct val="100000"/>
        <a:buFont typeface="Georgia" pitchFamily="16" charset="0"/>
        <a:buChar char="•"/>
        <a:defRPr sz="2400">
          <a:solidFill>
            <a:srgbClr val="323D43"/>
          </a:solidFill>
          <a:latin typeface="+mn-lt"/>
          <a:ea typeface="+mn-ea"/>
          <a:cs typeface="+mn-cs"/>
        </a:defRPr>
      </a:lvl1pPr>
      <a:lvl2pPr marL="808038" indent="-287338" algn="l" defTabSz="449263" rtl="0" fontAlgn="base">
        <a:lnSpc>
          <a:spcPct val="92000"/>
        </a:lnSpc>
        <a:spcBef>
          <a:spcPct val="0"/>
        </a:spcBef>
        <a:spcAft>
          <a:spcPts val="1500"/>
        </a:spcAft>
        <a:buClr>
          <a:srgbClr val="323D43"/>
        </a:buClr>
        <a:buSzPct val="100000"/>
        <a:buFont typeface="Georgia" pitchFamily="16" charset="0"/>
        <a:buChar char="–"/>
        <a:defRPr sz="2400">
          <a:solidFill>
            <a:srgbClr val="323D43"/>
          </a:solidFill>
          <a:latin typeface="+mn-lt"/>
          <a:ea typeface="+mn-ea"/>
        </a:defRPr>
      </a:lvl2pPr>
      <a:lvl3pPr marL="1216025" indent="-228600" algn="l" defTabSz="449263" rtl="0" fontAlgn="base">
        <a:lnSpc>
          <a:spcPct val="92000"/>
        </a:lnSpc>
        <a:spcBef>
          <a:spcPts val="600"/>
        </a:spcBef>
        <a:spcAft>
          <a:spcPct val="0"/>
        </a:spcAft>
        <a:buClr>
          <a:srgbClr val="323D43"/>
        </a:buClr>
        <a:buSzPct val="100000"/>
        <a:buFont typeface="Georgia" pitchFamily="16" charset="0"/>
        <a:buChar char="•"/>
        <a:defRPr sz="2400">
          <a:solidFill>
            <a:srgbClr val="323D43"/>
          </a:solidFill>
          <a:latin typeface="+mn-lt"/>
          <a:ea typeface="+mn-ea"/>
        </a:defRPr>
      </a:lvl3pPr>
      <a:lvl4pPr marL="1624013" indent="-228600" algn="l" defTabSz="449263" rtl="0" fontAlgn="base">
        <a:lnSpc>
          <a:spcPct val="92000"/>
        </a:lnSpc>
        <a:spcBef>
          <a:spcPts val="600"/>
        </a:spcBef>
        <a:spcAft>
          <a:spcPct val="0"/>
        </a:spcAft>
        <a:buClr>
          <a:srgbClr val="323D43"/>
        </a:buClr>
        <a:buSzPct val="100000"/>
        <a:buFont typeface="Georgia" pitchFamily="16" charset="0"/>
        <a:buChar char="–"/>
        <a:defRPr sz="2400">
          <a:solidFill>
            <a:srgbClr val="323D43"/>
          </a:solidFill>
          <a:latin typeface="+mn-lt"/>
          <a:ea typeface="+mn-ea"/>
        </a:defRPr>
      </a:lvl4pPr>
      <a:lvl5pPr marL="2057400" indent="-228600" algn="l" defTabSz="449263" rtl="0" fontAlgn="base">
        <a:lnSpc>
          <a:spcPct val="92000"/>
        </a:lnSpc>
        <a:spcBef>
          <a:spcPts val="600"/>
        </a:spcBef>
        <a:spcAft>
          <a:spcPct val="0"/>
        </a:spcAft>
        <a:buClr>
          <a:srgbClr val="323D43"/>
        </a:buClr>
        <a:buSzPct val="100000"/>
        <a:buFont typeface="Georgia" pitchFamily="16" charset="0"/>
        <a:buChar char="»"/>
        <a:defRPr sz="2400">
          <a:solidFill>
            <a:srgbClr val="323D43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92000"/>
        </a:lnSpc>
        <a:spcBef>
          <a:spcPts val="600"/>
        </a:spcBef>
        <a:spcAft>
          <a:spcPct val="0"/>
        </a:spcAft>
        <a:buClr>
          <a:srgbClr val="323D43"/>
        </a:buClr>
        <a:buSzPct val="100000"/>
        <a:buFont typeface="Georgia" pitchFamily="16" charset="0"/>
        <a:buChar char="»"/>
        <a:defRPr sz="2400">
          <a:solidFill>
            <a:srgbClr val="323D43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92000"/>
        </a:lnSpc>
        <a:spcBef>
          <a:spcPts val="600"/>
        </a:spcBef>
        <a:spcAft>
          <a:spcPct val="0"/>
        </a:spcAft>
        <a:buClr>
          <a:srgbClr val="323D43"/>
        </a:buClr>
        <a:buSzPct val="100000"/>
        <a:buFont typeface="Georgia" pitchFamily="16" charset="0"/>
        <a:buChar char="»"/>
        <a:defRPr sz="2400">
          <a:solidFill>
            <a:srgbClr val="323D43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92000"/>
        </a:lnSpc>
        <a:spcBef>
          <a:spcPts val="600"/>
        </a:spcBef>
        <a:spcAft>
          <a:spcPct val="0"/>
        </a:spcAft>
        <a:buClr>
          <a:srgbClr val="323D43"/>
        </a:buClr>
        <a:buSzPct val="100000"/>
        <a:buFont typeface="Georgia" pitchFamily="16" charset="0"/>
        <a:buChar char="»"/>
        <a:defRPr sz="2400">
          <a:solidFill>
            <a:srgbClr val="323D43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92000"/>
        </a:lnSpc>
        <a:spcBef>
          <a:spcPts val="600"/>
        </a:spcBef>
        <a:spcAft>
          <a:spcPct val="0"/>
        </a:spcAft>
        <a:buClr>
          <a:srgbClr val="323D43"/>
        </a:buClr>
        <a:buSzPct val="100000"/>
        <a:buFont typeface="Georgia" pitchFamily="16" charset="0"/>
        <a:buChar char="»"/>
        <a:defRPr sz="2400">
          <a:solidFill>
            <a:srgbClr val="323D43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1700213"/>
            <a:ext cx="8496300" cy="1440755"/>
          </a:xfrm>
          <a:ln/>
        </p:spPr>
        <p:txBody>
          <a:bodyPr/>
          <a:lstStyle/>
          <a:p>
            <a:pPr>
              <a:lnSpc>
                <a:spcPct val="100000"/>
              </a:lnSpc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6900" dirty="0">
                <a:solidFill>
                  <a:srgbClr val="FFFFFF"/>
                </a:solidFill>
              </a:rPr>
              <a:t>EPSRC </a:t>
            </a:r>
            <a:r>
              <a:rPr lang="en-GB" sz="6900" dirty="0" err="1" smtClean="0">
                <a:solidFill>
                  <a:srgbClr val="FFFFFF"/>
                </a:solidFill>
              </a:rPr>
              <a:t>HubNet</a:t>
            </a:r>
            <a:endParaRPr lang="en-GB" sz="6900" dirty="0">
              <a:solidFill>
                <a:srgbClr val="FFFFFF"/>
              </a:solidFill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323850" y="2924944"/>
            <a:ext cx="7981950" cy="2761481"/>
          </a:xfrm>
          <a:ln/>
        </p:spPr>
        <p:txBody>
          <a:bodyPr lIns="90000" tIns="46800" rIns="90000" bIns="46800"/>
          <a:lstStyle/>
          <a:p>
            <a:pPr marL="0" indent="0" eaLnBrk="0" hangingPunct="0">
              <a:lnSpc>
                <a:spcPts val="4088"/>
              </a:lnSpc>
              <a:spcAft>
                <a:spcPts val="3063"/>
              </a:spcAft>
              <a:buClr>
                <a:srgbClr val="B2D5D5"/>
              </a:buClr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500" dirty="0" smtClean="0">
                <a:solidFill>
                  <a:srgbClr val="B2D5D5"/>
                </a:solidFill>
              </a:rPr>
              <a:t>Defining </a:t>
            </a:r>
            <a:r>
              <a:rPr lang="en-GB" sz="3500" dirty="0">
                <a:solidFill>
                  <a:srgbClr val="B2D5D5"/>
                </a:solidFill>
              </a:rPr>
              <a:t>the future research roadmap in electrical energy networks</a:t>
            </a:r>
            <a:endParaRPr lang="en-GB" sz="3500" dirty="0">
              <a:solidFill>
                <a:srgbClr val="B2D5D5"/>
              </a:solidFill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81000" y="5851525"/>
            <a:ext cx="6477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323D43"/>
                </a:solidFill>
                <a:latin typeface="Arial" charset="0"/>
                <a:ea typeface="ＭＳ Ｐゴシック" pitchFamily="16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323D43"/>
                </a:solidFill>
                <a:latin typeface="Arial" charset="0"/>
                <a:ea typeface="ＭＳ Ｐゴシック" pitchFamily="16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323D43"/>
                </a:solidFill>
                <a:latin typeface="Arial" charset="0"/>
                <a:ea typeface="ＭＳ Ｐゴシック" pitchFamily="16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323D43"/>
                </a:solidFill>
                <a:latin typeface="Arial" charset="0"/>
                <a:ea typeface="ＭＳ Ｐゴシック" pitchFamily="16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323D43"/>
                </a:solidFill>
                <a:latin typeface="Arial" charset="0"/>
                <a:ea typeface="ＭＳ Ｐゴシック" pitchFamily="16" charset="-128"/>
              </a:defRPr>
            </a:lvl5pPr>
            <a:lvl6pPr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323D43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323D43"/>
                </a:solidFill>
                <a:latin typeface="Arial" charset="0"/>
                <a:ea typeface="ＭＳ Ｐゴシック" pitchFamily="16" charset="-128"/>
              </a:defRPr>
            </a:lvl6pPr>
            <a:lvl7pPr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323D43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323D43"/>
                </a:solidFill>
                <a:latin typeface="Arial" charset="0"/>
                <a:ea typeface="ＭＳ Ｐゴシック" pitchFamily="16" charset="-128"/>
              </a:defRPr>
            </a:lvl7pPr>
            <a:lvl8pPr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323D43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323D43"/>
                </a:solidFill>
                <a:latin typeface="Arial" charset="0"/>
                <a:ea typeface="ＭＳ Ｐゴシック" pitchFamily="16" charset="-128"/>
              </a:defRPr>
            </a:lvl8pPr>
            <a:lvl9pPr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323D43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323D43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>
              <a:lnSpc>
                <a:spcPts val="2375"/>
              </a:lnSpc>
              <a:buClr>
                <a:srgbClr val="B2D5D5"/>
              </a:buClr>
              <a:buFont typeface="Georgia" pitchFamily="16" charset="0"/>
              <a:buNone/>
            </a:pPr>
            <a:r>
              <a:rPr lang="en-GB" sz="2000" dirty="0" smtClean="0">
                <a:solidFill>
                  <a:srgbClr val="B2D5D5"/>
                </a:solidFill>
                <a:latin typeface="Georgia" pitchFamily="16" charset="0"/>
              </a:rPr>
              <a:t>Prof Paul Lewin </a:t>
            </a:r>
            <a:br>
              <a:rPr lang="en-GB" sz="2000" dirty="0" smtClean="0">
                <a:solidFill>
                  <a:srgbClr val="B2D5D5"/>
                </a:solidFill>
                <a:latin typeface="Georgia" pitchFamily="16" charset="0"/>
              </a:rPr>
            </a:br>
            <a:r>
              <a:rPr lang="en-GB" sz="2000" dirty="0" smtClean="0">
                <a:solidFill>
                  <a:srgbClr val="B2D5D5"/>
                </a:solidFill>
                <a:latin typeface="Georgia" pitchFamily="16" charset="0"/>
              </a:rPr>
              <a:t>22 May 2012 </a:t>
            </a:r>
            <a:endParaRPr lang="en-GB" sz="2000" dirty="0">
              <a:solidFill>
                <a:srgbClr val="B2D5D5"/>
              </a:solidFill>
              <a:latin typeface="Georgia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8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453" y="2204864"/>
            <a:ext cx="7905979" cy="4625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8"/>
          <p:cNvSpPr txBox="1"/>
          <p:nvPr/>
        </p:nvSpPr>
        <p:spPr>
          <a:xfrm>
            <a:off x="323528" y="1628800"/>
            <a:ext cx="7704856" cy="576064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 defTabSz="914400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"/>
              <a:defRPr/>
            </a:pPr>
            <a:r>
              <a:rPr lang="en-GB" sz="2000" kern="0" dirty="0" smtClean="0">
                <a:solidFill>
                  <a:sysClr val="windowText" lastClr="000000"/>
                </a:solidFill>
                <a:latin typeface="Calibri"/>
                <a:ea typeface="Calibri"/>
              </a:rPr>
              <a:t>What if by 2050, </a:t>
            </a:r>
            <a:r>
              <a:rPr lang="en-GB" sz="2000" kern="0" dirty="0" smtClean="0">
                <a:solidFill>
                  <a:sysClr val="windowText" lastClr="000000"/>
                </a:solidFill>
                <a:latin typeface="Calibri"/>
                <a:ea typeface="Calibri"/>
              </a:rPr>
              <a:t>transport of </a:t>
            </a:r>
            <a:r>
              <a:rPr lang="en-GB" sz="2000" kern="0" dirty="0" smtClean="0">
                <a:solidFill>
                  <a:sysClr val="windowText" lastClr="000000"/>
                </a:solidFill>
                <a:latin typeface="Calibri"/>
                <a:ea typeface="Calibri"/>
              </a:rPr>
              <a:t>bulk energy is predominantly electrical?</a:t>
            </a:r>
          </a:p>
          <a:p>
            <a:pPr defTabSz="914400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defRPr/>
            </a:pPr>
            <a:r>
              <a:rPr lang="en-GB" sz="1600" kern="0" dirty="0">
                <a:solidFill>
                  <a:sysClr val="windowText" lastClr="000000"/>
                </a:solidFill>
                <a:latin typeface="Times New Roman"/>
                <a:ea typeface="Times New Roman"/>
              </a:rPr>
              <a:t> 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23850" y="908050"/>
            <a:ext cx="8496300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6800" rIns="90000" bIns="4680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0000"/>
              </a:lnSpc>
              <a:buClr>
                <a:srgbClr val="014359"/>
              </a:buClr>
              <a:buFont typeface="Georgia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500" kern="0" dirty="0" smtClean="0">
                <a:solidFill>
                  <a:srgbClr val="014359"/>
                </a:solidFill>
                <a:latin typeface="Georgia"/>
                <a:ea typeface="ＭＳ Ｐゴシック"/>
              </a:rPr>
              <a:t>The </a:t>
            </a:r>
            <a:r>
              <a:rPr lang="en-GB" sz="3500" kern="0" dirty="0" smtClean="0">
                <a:solidFill>
                  <a:srgbClr val="014359"/>
                </a:solidFill>
                <a:latin typeface="Georgia"/>
                <a:ea typeface="ＭＳ Ｐゴシック"/>
              </a:rPr>
              <a:t>future energy </a:t>
            </a:r>
            <a:r>
              <a:rPr lang="en-GB" sz="3500" kern="0" dirty="0" smtClean="0">
                <a:solidFill>
                  <a:srgbClr val="014359"/>
                </a:solidFill>
                <a:latin typeface="Georgia"/>
                <a:ea typeface="ＭＳ Ｐゴシック"/>
              </a:rPr>
              <a:t>mix</a:t>
            </a:r>
            <a:endParaRPr lang="en-GB" sz="3500" kern="0" dirty="0">
              <a:solidFill>
                <a:srgbClr val="014359"/>
              </a:solidFill>
              <a:latin typeface="Georgia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00851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99D1EC-C7C3-40A2-8A22-6574D33F7DD5}" type="slidenum">
              <a:rPr lang="en-GB"/>
              <a:pPr>
                <a:defRPr/>
              </a:pPr>
              <a:t>3</a:t>
            </a:fld>
            <a:endParaRPr lang="en-GB"/>
          </a:p>
        </p:txBody>
      </p:sp>
      <p:sp>
        <p:nvSpPr>
          <p:cNvPr id="9219" name="Text Box 1"/>
          <p:cNvSpPr txBox="1">
            <a:spLocks noChangeArrowheads="1"/>
          </p:cNvSpPr>
          <p:nvPr/>
        </p:nvSpPr>
        <p:spPr bwMode="auto">
          <a:xfrm>
            <a:off x="361950" y="1752600"/>
            <a:ext cx="80200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323D43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323D43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323D43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323D43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908050"/>
            <a:ext cx="8496300" cy="649288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mtClean="0"/>
              <a:t>HubNet Aims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700213"/>
            <a:ext cx="5184775" cy="46085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  <a:buClr>
                <a:srgbClr val="2D3F49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800" dirty="0" smtClean="0">
                <a:solidFill>
                  <a:srgbClr val="2D3F49"/>
                </a:solidFill>
              </a:rPr>
              <a:t>Research Leadership – ‘in-depth position papers’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Clr>
                <a:srgbClr val="2D3F49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800" dirty="0" smtClean="0">
                <a:solidFill>
                  <a:srgbClr val="2D3F49"/>
                </a:solidFill>
              </a:rPr>
              <a:t>Spur development of innovative solutions – sponsor speculative research in ‘unchartered areas’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Clr>
                <a:srgbClr val="2D3F49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800" dirty="0" smtClean="0">
                <a:solidFill>
                  <a:srgbClr val="2D3F49"/>
                </a:solidFill>
              </a:rPr>
              <a:t>Provide mechanisms for the exchange of ideas (researchers, industry, public sector)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Clr>
                <a:srgbClr val="2D3F49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800" dirty="0" smtClean="0">
                <a:solidFill>
                  <a:srgbClr val="2D3F49"/>
                </a:solidFill>
              </a:rPr>
              <a:t>Foster development of research proposals aligned to network </a:t>
            </a:r>
            <a:r>
              <a:rPr lang="en-GB" sz="1800" dirty="0" smtClean="0">
                <a:solidFill>
                  <a:srgbClr val="2D3F49"/>
                </a:solidFill>
              </a:rPr>
              <a:t>needs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Clr>
                <a:srgbClr val="2D3F49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800" dirty="0">
                <a:solidFill>
                  <a:srgbClr val="2D3F49"/>
                </a:solidFill>
              </a:rPr>
              <a:t>Interact with funding bodies (TSB, ETI, EU)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Clr>
                <a:srgbClr val="2D3F49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800" dirty="0">
                <a:solidFill>
                  <a:srgbClr val="2D3F49"/>
                </a:solidFill>
              </a:rPr>
              <a:t>Engage/collaborate with researchers from other disciplines that will contribute to advances in energy networks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Clr>
                <a:srgbClr val="2D3F49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800" dirty="0">
                <a:solidFill>
                  <a:srgbClr val="2D3F49"/>
                </a:solidFill>
              </a:rPr>
              <a:t>International researcher interaction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Clr>
                <a:srgbClr val="2D3F49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800" dirty="0">
                <a:solidFill>
                  <a:srgbClr val="2D3F49"/>
                </a:solidFill>
              </a:rPr>
              <a:t>Enhance training opportunities</a:t>
            </a:r>
          </a:p>
          <a:p>
            <a:pPr marL="0" indent="0" eaLnBrk="1" hangingPunct="1">
              <a:lnSpc>
                <a:spcPct val="90000"/>
              </a:lnSpc>
              <a:spcAft>
                <a:spcPts val="1800"/>
              </a:spcAft>
              <a:buClr>
                <a:srgbClr val="2D3F49"/>
              </a:buClr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1600" dirty="0" smtClean="0">
              <a:solidFill>
                <a:srgbClr val="2D3F49"/>
              </a:solidFill>
            </a:endParaRPr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557338"/>
            <a:ext cx="2976563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extBox 7"/>
          <p:cNvSpPr txBox="1">
            <a:spLocks noChangeArrowheads="1"/>
          </p:cNvSpPr>
          <p:nvPr/>
        </p:nvSpPr>
        <p:spPr bwMode="auto">
          <a:xfrm>
            <a:off x="5940425" y="3860800"/>
            <a:ext cx="3024188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323D43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323D43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323D43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323D43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sz="1200" dirty="0" smtClean="0">
                <a:solidFill>
                  <a:srgbClr val="2D3F49"/>
                </a:solidFill>
              </a:rPr>
              <a:t>May’s </a:t>
            </a:r>
            <a:r>
              <a:rPr lang="en-GB" sz="1200" dirty="0">
                <a:solidFill>
                  <a:srgbClr val="2D3F49"/>
                </a:solidFill>
              </a:rPr>
              <a:t>pylon of the month</a:t>
            </a:r>
          </a:p>
        </p:txBody>
      </p:sp>
      <p:pic>
        <p:nvPicPr>
          <p:cNvPr id="922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525" y="4195763"/>
            <a:ext cx="2914650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TextBox 9"/>
          <p:cNvSpPr txBox="1">
            <a:spLocks noChangeArrowheads="1"/>
          </p:cNvSpPr>
          <p:nvPr/>
        </p:nvSpPr>
        <p:spPr bwMode="auto">
          <a:xfrm>
            <a:off x="5940425" y="6524625"/>
            <a:ext cx="3024188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323D43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323D43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323D43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323D43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sz="1200">
                <a:solidFill>
                  <a:srgbClr val="2D3F49"/>
                </a:solidFill>
              </a:rPr>
              <a:t>ABCB – A proper switch</a:t>
            </a:r>
          </a:p>
        </p:txBody>
      </p:sp>
    </p:spTree>
    <p:extLst>
      <p:ext uri="{BB962C8B-B14F-4D97-AF65-F5344CB8AC3E}">
        <p14:creationId xmlns:p14="http://schemas.microsoft.com/office/powerpoint/2010/main" val="17662650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5B6C43-0793-47B9-9C03-6DB10094BD2F}" type="slidenum">
              <a:rPr lang="en-GB"/>
              <a:pPr>
                <a:defRPr/>
              </a:pPr>
              <a:t>4</a:t>
            </a:fld>
            <a:endParaRPr lang="en-GB"/>
          </a:p>
        </p:txBody>
      </p:sp>
      <p:sp>
        <p:nvSpPr>
          <p:cNvPr id="10243" name="Text Box 1"/>
          <p:cNvSpPr txBox="1">
            <a:spLocks noChangeArrowheads="1"/>
          </p:cNvSpPr>
          <p:nvPr/>
        </p:nvSpPr>
        <p:spPr bwMode="auto">
          <a:xfrm>
            <a:off x="361950" y="1752600"/>
            <a:ext cx="80200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323D43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323D43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323D43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323D43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/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908050"/>
            <a:ext cx="8496300" cy="649288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err="1" smtClean="0"/>
              <a:t>HubNet</a:t>
            </a:r>
            <a:r>
              <a:rPr lang="en-GB" dirty="0" smtClean="0"/>
              <a:t> </a:t>
            </a:r>
            <a:r>
              <a:rPr lang="en-GB" dirty="0" smtClean="0"/>
              <a:t>Primary Research Areas</a:t>
            </a:r>
            <a:endParaRPr lang="en-GB" dirty="0" smtClean="0"/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700213"/>
            <a:ext cx="532765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2D3F49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 dirty="0">
                <a:solidFill>
                  <a:srgbClr val="2D3F49"/>
                </a:solidFill>
              </a:rPr>
              <a:t>Design of Smart Grids – application of communications technology in terms of system operation and harnessing the demand side for control and optimisation.</a:t>
            </a:r>
          </a:p>
          <a:p>
            <a:pPr eaLnBrk="1" hangingPunct="1">
              <a:lnSpc>
                <a:spcPct val="90000"/>
              </a:lnSpc>
              <a:buClr>
                <a:srgbClr val="2D3F49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 dirty="0">
                <a:solidFill>
                  <a:srgbClr val="2D3F49"/>
                </a:solidFill>
              </a:rPr>
              <a:t>Mega-grids – European grid and beyond.</a:t>
            </a:r>
          </a:p>
          <a:p>
            <a:pPr eaLnBrk="1" hangingPunct="1">
              <a:lnSpc>
                <a:spcPct val="90000"/>
              </a:lnSpc>
              <a:buClr>
                <a:srgbClr val="2D3F49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 dirty="0">
                <a:solidFill>
                  <a:srgbClr val="2D3F49"/>
                </a:solidFill>
              </a:rPr>
              <a:t>Management of transition assets.</a:t>
            </a:r>
          </a:p>
          <a:p>
            <a:pPr eaLnBrk="1" hangingPunct="1">
              <a:lnSpc>
                <a:spcPct val="90000"/>
              </a:lnSpc>
              <a:buClr>
                <a:srgbClr val="2D3F49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 dirty="0">
                <a:solidFill>
                  <a:srgbClr val="2D3F49"/>
                </a:solidFill>
              </a:rPr>
              <a:t>New materials to improve power equipment design and performance.</a:t>
            </a:r>
          </a:p>
          <a:p>
            <a:pPr eaLnBrk="1" hangingPunct="1">
              <a:lnSpc>
                <a:spcPct val="90000"/>
              </a:lnSpc>
              <a:buClr>
                <a:srgbClr val="2D3F49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 dirty="0">
                <a:solidFill>
                  <a:srgbClr val="2D3F49"/>
                </a:solidFill>
              </a:rPr>
              <a:t>Analysis of multiple energy vectors (coordinate and operate energy networks under uncertainty</a:t>
            </a:r>
            <a:r>
              <a:rPr lang="en-GB" sz="2000" dirty="0" smtClean="0">
                <a:solidFill>
                  <a:srgbClr val="2D3F49"/>
                </a:solidFill>
              </a:rPr>
              <a:t>).</a:t>
            </a:r>
            <a:endParaRPr lang="en-GB" sz="2000" dirty="0" smtClean="0">
              <a:solidFill>
                <a:srgbClr val="2D3F49"/>
              </a:solidFill>
            </a:endParaRPr>
          </a:p>
          <a:p>
            <a:pPr eaLnBrk="1" hangingPunct="1">
              <a:lnSpc>
                <a:spcPct val="100000"/>
              </a:lnSpc>
              <a:buClr>
                <a:srgbClr val="2D3F49"/>
              </a:buClr>
              <a:buFont typeface="Georgia" pitchFamily="18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dirty="0" smtClean="0">
              <a:solidFill>
                <a:srgbClr val="2D3F49"/>
              </a:solidFill>
            </a:endParaRPr>
          </a:p>
        </p:txBody>
      </p:sp>
      <p:pic>
        <p:nvPicPr>
          <p:cNvPr id="10246" name="Picture 4" descr="DSCF237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557338"/>
            <a:ext cx="3017838" cy="226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TextBox 8"/>
          <p:cNvSpPr txBox="1">
            <a:spLocks noChangeArrowheads="1"/>
          </p:cNvSpPr>
          <p:nvPr/>
        </p:nvSpPr>
        <p:spPr bwMode="auto">
          <a:xfrm>
            <a:off x="5940425" y="3860800"/>
            <a:ext cx="3024188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323D43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323D43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323D43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323D43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sz="1200">
                <a:solidFill>
                  <a:srgbClr val="2D3F49"/>
                </a:solidFill>
              </a:rPr>
              <a:t>Cable Spotters Heaven</a:t>
            </a:r>
          </a:p>
        </p:txBody>
      </p:sp>
      <p:pic>
        <p:nvPicPr>
          <p:cNvPr id="10248" name="Picture 4" descr="P1030266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7400" y="4149725"/>
            <a:ext cx="3049588" cy="2438400"/>
          </a:xfrm>
        </p:spPr>
      </p:pic>
    </p:spTree>
    <p:extLst>
      <p:ext uri="{BB962C8B-B14F-4D97-AF65-F5344CB8AC3E}">
        <p14:creationId xmlns:p14="http://schemas.microsoft.com/office/powerpoint/2010/main" val="14281579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1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619672" y="548680"/>
            <a:ext cx="6336704" cy="1174527"/>
          </a:xfrm>
          <a:ln/>
        </p:spPr>
        <p:txBody>
          <a:bodyPr/>
          <a:lstStyle/>
          <a:p>
            <a:pPr marL="0" indent="0">
              <a:lnSpc>
                <a:spcPct val="100000"/>
              </a:lnSpc>
              <a:spcAft>
                <a:spcPts val="1050"/>
              </a:spcAft>
              <a:buClr>
                <a:srgbClr val="FFFFFF"/>
              </a:buClr>
              <a:buFont typeface="Lucida Sans" pitchFamily="16" charset="0"/>
              <a:buNone/>
              <a:tabLst>
                <a:tab pos="106363" algn="l"/>
                <a:tab pos="555625" algn="l"/>
                <a:tab pos="1004888" algn="l"/>
                <a:tab pos="1454150" algn="l"/>
                <a:tab pos="1903413" algn="l"/>
                <a:tab pos="2352675" algn="l"/>
                <a:tab pos="2801938" algn="l"/>
                <a:tab pos="3251200" algn="l"/>
                <a:tab pos="3700463" algn="l"/>
                <a:tab pos="4149725" algn="l"/>
                <a:tab pos="4598988" algn="l"/>
                <a:tab pos="5048250" algn="l"/>
                <a:tab pos="5497513" algn="l"/>
                <a:tab pos="5946775" algn="l"/>
                <a:tab pos="6396038" algn="l"/>
                <a:tab pos="6845300" algn="l"/>
                <a:tab pos="7294563" algn="l"/>
                <a:tab pos="7743825" algn="l"/>
                <a:tab pos="8193088" algn="l"/>
                <a:tab pos="8642350" algn="l"/>
              </a:tabLst>
            </a:pPr>
            <a:r>
              <a:rPr lang="en-GB" sz="2000" b="1" dirty="0" err="1" smtClean="0">
                <a:solidFill>
                  <a:srgbClr val="FFFFFF"/>
                </a:solidFill>
                <a:latin typeface="Lucida Sans" pitchFamily="34" charset="0"/>
              </a:rPr>
              <a:t>Carlsburg</a:t>
            </a:r>
            <a:r>
              <a:rPr lang="en-GB" sz="1600" b="1" dirty="0" smtClean="0">
                <a:solidFill>
                  <a:srgbClr val="FFFFFF"/>
                </a:solidFill>
                <a:latin typeface="Lucida Sans" pitchFamily="34" charset="0"/>
              </a:rPr>
              <a:t> </a:t>
            </a:r>
            <a:r>
              <a:rPr lang="en-GB" sz="1600" b="1" dirty="0" smtClean="0">
                <a:solidFill>
                  <a:srgbClr val="FFFFFF"/>
                </a:solidFill>
                <a:latin typeface="Lucida Sans" pitchFamily="16" charset="0"/>
              </a:rPr>
              <a:t> don’t do High Voltage Engineering…</a:t>
            </a:r>
          </a:p>
          <a:p>
            <a:pPr marL="0" indent="0">
              <a:lnSpc>
                <a:spcPct val="100000"/>
              </a:lnSpc>
              <a:spcAft>
                <a:spcPts val="1050"/>
              </a:spcAft>
              <a:buClr>
                <a:srgbClr val="FFFFFF"/>
              </a:buClr>
              <a:buFont typeface="Lucida Sans" pitchFamily="16" charset="0"/>
              <a:buNone/>
              <a:tabLst>
                <a:tab pos="106363" algn="l"/>
                <a:tab pos="555625" algn="l"/>
                <a:tab pos="1004888" algn="l"/>
                <a:tab pos="1454150" algn="l"/>
                <a:tab pos="1903413" algn="l"/>
                <a:tab pos="2352675" algn="l"/>
                <a:tab pos="2801938" algn="l"/>
                <a:tab pos="3251200" algn="l"/>
                <a:tab pos="3700463" algn="l"/>
                <a:tab pos="4149725" algn="l"/>
                <a:tab pos="4598988" algn="l"/>
                <a:tab pos="5048250" algn="l"/>
                <a:tab pos="5497513" algn="l"/>
                <a:tab pos="5946775" algn="l"/>
                <a:tab pos="6396038" algn="l"/>
                <a:tab pos="6845300" algn="l"/>
                <a:tab pos="7294563" algn="l"/>
                <a:tab pos="7743825" algn="l"/>
                <a:tab pos="8193088" algn="l"/>
                <a:tab pos="8642350" algn="l"/>
              </a:tabLst>
            </a:pPr>
            <a:r>
              <a:rPr lang="en-GB" sz="1600" b="1" dirty="0" smtClean="0">
                <a:solidFill>
                  <a:srgbClr val="FFFFFF"/>
                </a:solidFill>
                <a:latin typeface="Lucida Sans" pitchFamily="16" charset="0"/>
              </a:rPr>
              <a:t>but if they did…..</a:t>
            </a:r>
            <a:endParaRPr lang="en-GB" sz="1600" b="1" dirty="0">
              <a:solidFill>
                <a:srgbClr val="FFFFFF"/>
              </a:solidFill>
              <a:latin typeface="Lucida Sans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Georgia"/>
        <a:ea typeface="ＭＳ Ｐゴシック"/>
        <a:cs typeface=""/>
      </a:majorFont>
      <a:minorFont>
        <a:latin typeface="Georgi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87000"/>
          </a:lnSpc>
          <a:spcBef>
            <a:spcPct val="0"/>
          </a:spcBef>
          <a:spcAft>
            <a:spcPct val="0"/>
          </a:spcAft>
          <a:buClr>
            <a:srgbClr val="323D43"/>
          </a:buClr>
          <a:buSzPct val="100000"/>
          <a:buFont typeface="Aria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87000"/>
          </a:lnSpc>
          <a:spcBef>
            <a:spcPct val="0"/>
          </a:spcBef>
          <a:spcAft>
            <a:spcPct val="0"/>
          </a:spcAft>
          <a:buClr>
            <a:srgbClr val="323D43"/>
          </a:buClr>
          <a:buSzPct val="100000"/>
          <a:buFont typeface="Aria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16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Georgia"/>
        <a:ea typeface="ＭＳ Ｐゴシック"/>
        <a:cs typeface=""/>
      </a:majorFont>
      <a:minorFont>
        <a:latin typeface="Georgi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87000"/>
          </a:lnSpc>
          <a:spcBef>
            <a:spcPct val="0"/>
          </a:spcBef>
          <a:spcAft>
            <a:spcPct val="0"/>
          </a:spcAft>
          <a:buClr>
            <a:srgbClr val="323D43"/>
          </a:buClr>
          <a:buSzPct val="100000"/>
          <a:buFont typeface="Aria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87000"/>
          </a:lnSpc>
          <a:spcBef>
            <a:spcPct val="0"/>
          </a:spcBef>
          <a:spcAft>
            <a:spcPct val="0"/>
          </a:spcAft>
          <a:buClr>
            <a:srgbClr val="323D43"/>
          </a:buClr>
          <a:buSzPct val="100000"/>
          <a:buFont typeface="Aria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16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Georgia"/>
        <a:ea typeface=""/>
        <a:cs typeface="Arial"/>
      </a:majorFont>
      <a:minorFont>
        <a:latin typeface="Georgi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87000"/>
          </a:lnSpc>
          <a:spcBef>
            <a:spcPct val="0"/>
          </a:spcBef>
          <a:spcAft>
            <a:spcPct val="0"/>
          </a:spcAft>
          <a:buClr>
            <a:srgbClr val="323D43"/>
          </a:buClr>
          <a:buSzPct val="100000"/>
          <a:buFont typeface="Aria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87000"/>
          </a:lnSpc>
          <a:spcBef>
            <a:spcPct val="0"/>
          </a:spcBef>
          <a:spcAft>
            <a:spcPct val="0"/>
          </a:spcAft>
          <a:buClr>
            <a:srgbClr val="323D43"/>
          </a:buClr>
          <a:buSzPct val="100000"/>
          <a:buFont typeface="Aria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16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Georgia"/>
        <a:ea typeface="ＭＳ Ｐゴシック"/>
        <a:cs typeface=""/>
      </a:majorFont>
      <a:minorFont>
        <a:latin typeface="Georgi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87000"/>
          </a:lnSpc>
          <a:spcBef>
            <a:spcPct val="0"/>
          </a:spcBef>
          <a:spcAft>
            <a:spcPct val="0"/>
          </a:spcAft>
          <a:buClr>
            <a:srgbClr val="323D43"/>
          </a:buClr>
          <a:buSzPct val="100000"/>
          <a:buFont typeface="Aria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87000"/>
          </a:lnSpc>
          <a:spcBef>
            <a:spcPct val="0"/>
          </a:spcBef>
          <a:spcAft>
            <a:spcPct val="0"/>
          </a:spcAft>
          <a:buClr>
            <a:srgbClr val="323D43"/>
          </a:buClr>
          <a:buSzPct val="100000"/>
          <a:buFont typeface="Aria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16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Georgia"/>
        <a:ea typeface="ＭＳ Ｐゴシック"/>
        <a:cs typeface=""/>
      </a:majorFont>
      <a:minorFont>
        <a:latin typeface="Georgi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87000"/>
          </a:lnSpc>
          <a:spcBef>
            <a:spcPct val="0"/>
          </a:spcBef>
          <a:spcAft>
            <a:spcPct val="0"/>
          </a:spcAft>
          <a:buClr>
            <a:srgbClr val="323D43"/>
          </a:buClr>
          <a:buSzPct val="100000"/>
          <a:buFont typeface="Aria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87000"/>
          </a:lnSpc>
          <a:spcBef>
            <a:spcPct val="0"/>
          </a:spcBef>
          <a:spcAft>
            <a:spcPct val="0"/>
          </a:spcAft>
          <a:buClr>
            <a:srgbClr val="323D43"/>
          </a:buClr>
          <a:buSzPct val="100000"/>
          <a:buFont typeface="Aria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16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972AD5E502084185CE859704707744" ma:contentTypeVersion="0" ma:contentTypeDescription="Create a new document." ma:contentTypeScope="" ma:versionID="4fe74493661f897255d118dc769c722f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AACF17B-6C5A-4B2C-B75F-FBC6543E3A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DD3DAE44-C6D5-427A-80C1-04DC885825B1}">
  <ds:schemaRefs>
    <ds:schemaRef ds:uri="http://purl.org/dc/terms/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1FED522-E1A2-498D-8EF2-09F1A8BCA81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251</Words>
  <Application>Microsoft Office PowerPoint</Application>
  <PresentationFormat>On-screen Show (4:3)</PresentationFormat>
  <Paragraphs>34</Paragraphs>
  <Slides>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Office Theme</vt:lpstr>
      <vt:lpstr>Office Theme</vt:lpstr>
      <vt:lpstr>Office Theme</vt:lpstr>
      <vt:lpstr>Office Theme</vt:lpstr>
      <vt:lpstr>1_Office Theme</vt:lpstr>
      <vt:lpstr>EPSRC HubNet</vt:lpstr>
      <vt:lpstr>PowerPoint Presentation</vt:lpstr>
      <vt:lpstr>HubNet Aims</vt:lpstr>
      <vt:lpstr>HubNet Primary Research Areas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presentation title goes here.</dc:title>
  <dc:creator>sep</dc:creator>
  <cp:lastModifiedBy>Lewin</cp:lastModifiedBy>
  <cp:revision>9</cp:revision>
  <dcterms:modified xsi:type="dcterms:W3CDTF">2012-05-21T15:18:50Z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0x01010003972AD5E502084185CE859704707744</vt:lpwstr>
  </property>
</Properties>
</file>