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6"/>
  </p:notesMasterIdLst>
  <p:sldIdLst>
    <p:sldId id="292" r:id="rId3"/>
    <p:sldId id="363" r:id="rId4"/>
    <p:sldId id="324" r:id="rId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2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039670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>
              <a:spcBef>
                <a:spcPts val="425"/>
              </a:spcBef>
            </a:pPr>
            <a:r>
              <a:rPr lang="en-US">
                <a:solidFill>
                  <a:srgbClr val="323D43"/>
                </a:solidFill>
                <a:latin typeface="Arial" charset="0"/>
                <a:cs typeface="Arial" charset="0"/>
                <a:sym typeface="Arial" charset="0"/>
              </a:rPr>
              <a:t>Please use the dd month yyyy format for the date for example 11 January 2008. The main title can be one or two lines long.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72DFEB-1641-4C96-B0DB-291C45E10D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9029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772271-5B94-46C0-B38B-A17462B56E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41040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1700213"/>
            <a:ext cx="2124075" cy="5157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1700213"/>
            <a:ext cx="6219825" cy="5157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30B1475-9E0E-42A4-8F58-885ED466FF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7651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FE89CF-915F-4633-BBF6-2724D91025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35001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8BECBC-52F1-44AB-8EFB-D1C8F788BA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23597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6CD4D5-F3A6-4F1D-8904-FD2135E1D7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50451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65ECCA5-F71B-42A2-BB20-98A7348CC4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97121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5816444-E5A5-4D95-B369-3E6B131F2A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18068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E7A6EBA-6650-4161-827E-78F00F0F2F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9114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889113-6B68-4C95-8CA5-0B5B62B636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61533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0A91A14-FA41-40E7-B929-DF23125B87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43530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0E2F960-54A0-4C35-AD68-778BD70B42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11395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DD286A-A1B6-42C5-9AA1-26E2BBFC4E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44874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3279741-8527-4CCC-A994-CA75DF48C3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441924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2181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2181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D463482-89F9-4D1D-BD32-7956063F80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98405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4DBD77-E5A4-48A7-B54C-711493C2AE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6466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3933825"/>
            <a:ext cx="4171950" cy="292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933825"/>
            <a:ext cx="4171950" cy="292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2CAF133-AC27-42A3-9FD5-AB2C183B3B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1512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947502-5BB0-4889-85D2-3EC6103B6D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790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0401C3-78C9-4D86-8967-13D28F32AE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64073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3EF236-98E4-4466-8680-04B89E5ABC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00845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B4B2C6C-8DF3-4CD2-A5DD-590100FF03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58279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B045381-1263-486B-A27E-2855355C54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4353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700213"/>
            <a:ext cx="8496300" cy="2233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eorgia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3933825"/>
            <a:ext cx="8496300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eorgia" charset="0"/>
              </a:rPr>
              <a:t>Click to edit Master text styles</a:t>
            </a:r>
          </a:p>
          <a:p>
            <a:pPr lvl="1"/>
            <a:r>
              <a:rPr lang="en-US" smtClean="0">
                <a:sym typeface="Georgia" charset="0"/>
              </a:rPr>
              <a:t>Second level</a:t>
            </a:r>
          </a:p>
          <a:p>
            <a:pPr lvl="2"/>
            <a:r>
              <a:rPr lang="en-US" smtClean="0">
                <a:sym typeface="Georgia" charset="0"/>
              </a:rPr>
              <a:t>Third level</a:t>
            </a:r>
          </a:p>
          <a:p>
            <a:pPr lvl="3"/>
            <a:r>
              <a:rPr lang="en-US" smtClean="0">
                <a:sym typeface="Georgia" charset="0"/>
              </a:rPr>
              <a:t>Fourth level</a:t>
            </a:r>
          </a:p>
          <a:p>
            <a:pPr lvl="4"/>
            <a:r>
              <a:rPr lang="en-US" smtClean="0">
                <a:sym typeface="Georgia" charset="0"/>
              </a:rPr>
              <a:t>Fifth level</a:t>
            </a:r>
          </a:p>
        </p:txBody>
      </p:sp>
      <p:sp>
        <p:nvSpPr>
          <p:cNvPr id="1027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399463" y="6442075"/>
            <a:ext cx="287337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fld id="{CC739031-F006-466F-A891-F3906F3AF0C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7500">
          <a:solidFill>
            <a:srgbClr val="FFFFFF"/>
          </a:solidFill>
          <a:latin typeface="+mj-lt"/>
          <a:ea typeface="+mj-ea"/>
          <a:cs typeface="+mj-cs"/>
          <a:sym typeface="Georgia" charset="0"/>
        </a:defRPr>
      </a:lvl1pPr>
      <a:lvl2pPr algn="l" rtl="0" fontAlgn="base">
        <a:spcBef>
          <a:spcPct val="0"/>
        </a:spcBef>
        <a:spcAft>
          <a:spcPct val="0"/>
        </a:spcAft>
        <a:defRPr sz="7500">
          <a:solidFill>
            <a:srgbClr val="FFFFFF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2pPr>
      <a:lvl3pPr algn="l" rtl="0" fontAlgn="base">
        <a:spcBef>
          <a:spcPct val="0"/>
        </a:spcBef>
        <a:spcAft>
          <a:spcPct val="0"/>
        </a:spcAft>
        <a:defRPr sz="7500">
          <a:solidFill>
            <a:srgbClr val="FFFFFF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3pPr>
      <a:lvl4pPr algn="l" rtl="0" fontAlgn="base">
        <a:spcBef>
          <a:spcPct val="0"/>
        </a:spcBef>
        <a:spcAft>
          <a:spcPct val="0"/>
        </a:spcAft>
        <a:defRPr sz="7500">
          <a:solidFill>
            <a:srgbClr val="FFFFFF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4pPr>
      <a:lvl5pPr algn="l" rtl="0" fontAlgn="base">
        <a:spcBef>
          <a:spcPct val="0"/>
        </a:spcBef>
        <a:spcAft>
          <a:spcPct val="0"/>
        </a:spcAft>
        <a:defRPr sz="7500">
          <a:solidFill>
            <a:srgbClr val="FFFFFF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7500">
          <a:solidFill>
            <a:srgbClr val="FFFFFF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7500">
          <a:solidFill>
            <a:srgbClr val="FFFFFF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7500">
          <a:solidFill>
            <a:srgbClr val="FFFFFF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7500">
          <a:solidFill>
            <a:srgbClr val="FFFFFF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9pPr>
    </p:titleStyle>
    <p:bodyStyle>
      <a:lvl1pPr algn="l" rtl="0" fontAlgn="base">
        <a:spcBef>
          <a:spcPts val="2900"/>
        </a:spcBef>
        <a:spcAft>
          <a:spcPct val="0"/>
        </a:spcAft>
        <a:defRPr sz="3500">
          <a:solidFill>
            <a:srgbClr val="979E45"/>
          </a:solidFill>
          <a:latin typeface="+mn-lt"/>
          <a:ea typeface="+mn-ea"/>
          <a:cs typeface="+mn-cs"/>
          <a:sym typeface="Georgia" charset="0"/>
        </a:defRPr>
      </a:lvl1pPr>
      <a:lvl2pPr marL="773113" indent="-288925" algn="l" rtl="0" fontAlgn="base">
        <a:lnSpc>
          <a:spcPct val="90000"/>
        </a:lnSpc>
        <a:spcBef>
          <a:spcPts val="1400"/>
        </a:spcBef>
        <a:spcAft>
          <a:spcPct val="0"/>
        </a:spcAft>
        <a:buClr>
          <a:srgbClr val="323D43"/>
        </a:buClr>
        <a:buSzPct val="100000"/>
        <a:buFont typeface="Georgia" charset="0"/>
        <a:buChar char="–"/>
        <a:defRPr sz="2400">
          <a:solidFill>
            <a:schemeClr val="tx1"/>
          </a:solidFill>
          <a:latin typeface="+mn-lt"/>
          <a:ea typeface="+mn-ea"/>
          <a:cs typeface="+mn-cs"/>
          <a:sym typeface="Georgia" charset="0"/>
        </a:defRPr>
      </a:lvl2pPr>
      <a:lvl3pPr marL="1181100" indent="-228600" algn="l" rtl="0" fontAlgn="base">
        <a:lnSpc>
          <a:spcPct val="90000"/>
        </a:lnSpc>
        <a:spcBef>
          <a:spcPts val="600"/>
        </a:spcBef>
        <a:spcAft>
          <a:spcPct val="0"/>
        </a:spcAft>
        <a:buClr>
          <a:srgbClr val="323D43"/>
        </a:buClr>
        <a:buSzPct val="100000"/>
        <a:buFont typeface="Georgia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eorgia" charset="0"/>
        </a:defRPr>
      </a:lvl3pPr>
      <a:lvl4pPr marL="1589088" indent="-228600" algn="l" rtl="0" fontAlgn="base">
        <a:lnSpc>
          <a:spcPct val="90000"/>
        </a:lnSpc>
        <a:spcBef>
          <a:spcPts val="600"/>
        </a:spcBef>
        <a:spcAft>
          <a:spcPct val="0"/>
        </a:spcAft>
        <a:buClr>
          <a:srgbClr val="323D43"/>
        </a:buClr>
        <a:buSzPct val="100000"/>
        <a:buFont typeface="Georgia" charset="0"/>
        <a:buChar char="–"/>
        <a:defRPr sz="2400">
          <a:solidFill>
            <a:schemeClr val="tx1"/>
          </a:solidFill>
          <a:latin typeface="+mn-lt"/>
          <a:ea typeface="+mn-ea"/>
          <a:cs typeface="+mn-cs"/>
          <a:sym typeface="Georgia" charset="0"/>
        </a:defRPr>
      </a:lvl4pPr>
      <a:lvl5pPr marL="2019300" indent="-228600" algn="l" rtl="0" fontAlgn="base">
        <a:lnSpc>
          <a:spcPct val="90000"/>
        </a:lnSpc>
        <a:spcBef>
          <a:spcPts val="600"/>
        </a:spcBef>
        <a:spcAft>
          <a:spcPct val="0"/>
        </a:spcAft>
        <a:buClr>
          <a:srgbClr val="323D43"/>
        </a:buClr>
        <a:buSzPct val="100000"/>
        <a:buFont typeface="Georgia" charset="0"/>
        <a:buChar char="»"/>
        <a:defRPr sz="2400">
          <a:solidFill>
            <a:schemeClr val="tx1"/>
          </a:solidFill>
          <a:latin typeface="+mn-lt"/>
          <a:ea typeface="+mn-ea"/>
          <a:cs typeface="+mn-cs"/>
          <a:sym typeface="Georgia" charset="0"/>
        </a:defRPr>
      </a:lvl5pPr>
      <a:lvl6pPr marL="2476500" indent="-228600" algn="l" rtl="0" fontAlgn="base">
        <a:lnSpc>
          <a:spcPct val="90000"/>
        </a:lnSpc>
        <a:spcBef>
          <a:spcPts val="600"/>
        </a:spcBef>
        <a:spcAft>
          <a:spcPct val="0"/>
        </a:spcAft>
        <a:buClr>
          <a:srgbClr val="323D43"/>
        </a:buClr>
        <a:buSzPct val="100000"/>
        <a:buFont typeface="Georgia" charset="0"/>
        <a:buChar char="»"/>
        <a:defRPr sz="2400">
          <a:solidFill>
            <a:schemeClr val="tx1"/>
          </a:solidFill>
          <a:latin typeface="+mn-lt"/>
          <a:ea typeface="+mn-ea"/>
          <a:cs typeface="+mn-cs"/>
          <a:sym typeface="Georgia" charset="0"/>
        </a:defRPr>
      </a:lvl6pPr>
      <a:lvl7pPr marL="2933700" indent="-228600" algn="l" rtl="0" fontAlgn="base">
        <a:lnSpc>
          <a:spcPct val="90000"/>
        </a:lnSpc>
        <a:spcBef>
          <a:spcPts val="600"/>
        </a:spcBef>
        <a:spcAft>
          <a:spcPct val="0"/>
        </a:spcAft>
        <a:buClr>
          <a:srgbClr val="323D43"/>
        </a:buClr>
        <a:buSzPct val="100000"/>
        <a:buFont typeface="Georgia" charset="0"/>
        <a:buChar char="»"/>
        <a:defRPr sz="2400">
          <a:solidFill>
            <a:schemeClr val="tx1"/>
          </a:solidFill>
          <a:latin typeface="+mn-lt"/>
          <a:ea typeface="+mn-ea"/>
          <a:cs typeface="+mn-cs"/>
          <a:sym typeface="Georgia" charset="0"/>
        </a:defRPr>
      </a:lvl7pPr>
      <a:lvl8pPr marL="3390900" indent="-228600" algn="l" rtl="0" fontAlgn="base">
        <a:lnSpc>
          <a:spcPct val="90000"/>
        </a:lnSpc>
        <a:spcBef>
          <a:spcPts val="600"/>
        </a:spcBef>
        <a:spcAft>
          <a:spcPct val="0"/>
        </a:spcAft>
        <a:buClr>
          <a:srgbClr val="323D43"/>
        </a:buClr>
        <a:buSzPct val="100000"/>
        <a:buFont typeface="Georgia" charset="0"/>
        <a:buChar char="»"/>
        <a:defRPr sz="2400">
          <a:solidFill>
            <a:schemeClr val="tx1"/>
          </a:solidFill>
          <a:latin typeface="+mn-lt"/>
          <a:ea typeface="+mn-ea"/>
          <a:cs typeface="+mn-cs"/>
          <a:sym typeface="Georgia" charset="0"/>
        </a:defRPr>
      </a:lvl8pPr>
      <a:lvl9pPr marL="3848100" indent="-228600" algn="l" rtl="0" fontAlgn="base">
        <a:lnSpc>
          <a:spcPct val="90000"/>
        </a:lnSpc>
        <a:spcBef>
          <a:spcPts val="600"/>
        </a:spcBef>
        <a:spcAft>
          <a:spcPct val="0"/>
        </a:spcAft>
        <a:buClr>
          <a:srgbClr val="323D43"/>
        </a:buClr>
        <a:buSzPct val="100000"/>
        <a:buFont typeface="Georgia" charset="0"/>
        <a:buChar char="»"/>
        <a:defRPr sz="2400">
          <a:solidFill>
            <a:schemeClr val="tx1"/>
          </a:solidFill>
          <a:latin typeface="+mn-lt"/>
          <a:ea typeface="+mn-ea"/>
          <a:cs typeface="+mn-cs"/>
          <a:sym typeface="Georgi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eorgia" charset="0"/>
              </a:rPr>
              <a:t>Click to edit Master title style</a:t>
            </a:r>
          </a:p>
        </p:txBody>
      </p:sp>
      <p:sp>
        <p:nvSpPr>
          <p:cNvPr id="2050" name="Text Box 2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583613" y="6562725"/>
            <a:ext cx="198437" cy="20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  <a:ea typeface="Georgia" charset="0"/>
                <a:cs typeface="Georgia" charset="0"/>
                <a:sym typeface="Georgia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fld id="{953B11FE-1794-441D-9D13-B1AEBD25FBD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500">
          <a:solidFill>
            <a:srgbClr val="014359"/>
          </a:solidFill>
          <a:latin typeface="+mj-lt"/>
          <a:ea typeface="+mj-ea"/>
          <a:cs typeface="+mj-cs"/>
          <a:sym typeface="Georgia" charset="0"/>
        </a:defRPr>
      </a:lvl1pPr>
      <a:lvl2pPr algn="l" rtl="0" fontAlgn="base">
        <a:spcBef>
          <a:spcPct val="0"/>
        </a:spcBef>
        <a:spcAft>
          <a:spcPct val="0"/>
        </a:spcAft>
        <a:defRPr sz="3500">
          <a:solidFill>
            <a:srgbClr val="014359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2pPr>
      <a:lvl3pPr algn="l" rtl="0" fontAlgn="base">
        <a:spcBef>
          <a:spcPct val="0"/>
        </a:spcBef>
        <a:spcAft>
          <a:spcPct val="0"/>
        </a:spcAft>
        <a:defRPr sz="3500">
          <a:solidFill>
            <a:srgbClr val="014359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3pPr>
      <a:lvl4pPr algn="l" rtl="0" fontAlgn="base">
        <a:spcBef>
          <a:spcPct val="0"/>
        </a:spcBef>
        <a:spcAft>
          <a:spcPct val="0"/>
        </a:spcAft>
        <a:defRPr sz="3500">
          <a:solidFill>
            <a:srgbClr val="014359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4pPr>
      <a:lvl5pPr algn="l" rtl="0" fontAlgn="base">
        <a:spcBef>
          <a:spcPct val="0"/>
        </a:spcBef>
        <a:spcAft>
          <a:spcPct val="0"/>
        </a:spcAft>
        <a:defRPr sz="3500">
          <a:solidFill>
            <a:srgbClr val="014359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rgbClr val="014359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rgbClr val="014359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rgbClr val="014359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rgbClr val="014359"/>
          </a:solidFill>
          <a:latin typeface="Georgia" charset="0"/>
          <a:ea typeface="ヒラギノ明朝 ProN W3" charset="0"/>
          <a:cs typeface="ヒラギノ明朝 ProN W3" charset="0"/>
          <a:sym typeface="Georgia" charset="0"/>
        </a:defRPr>
      </a:lvl9pPr>
    </p:titleStyle>
    <p:bodyStyle>
      <a:lvl1pPr marL="342900" indent="-342900" algn="l" rtl="0" fontAlgn="base">
        <a:spcBef>
          <a:spcPts val="2000"/>
        </a:spcBef>
        <a:spcAft>
          <a:spcPct val="0"/>
        </a:spcAft>
        <a:buClr>
          <a:srgbClr val="323D43"/>
        </a:buClr>
        <a:buSzPct val="100000"/>
        <a:buFont typeface="Georgia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eorgia" charset="0"/>
        </a:defRPr>
      </a:lvl1pPr>
      <a:lvl2pPr marL="811213" indent="-288925" algn="l" rtl="0" fontAlgn="base">
        <a:lnSpc>
          <a:spcPct val="90000"/>
        </a:lnSpc>
        <a:spcBef>
          <a:spcPts val="1400"/>
        </a:spcBef>
        <a:spcAft>
          <a:spcPct val="0"/>
        </a:spcAft>
        <a:buClr>
          <a:srgbClr val="323D43"/>
        </a:buClr>
        <a:buSzPct val="100000"/>
        <a:buFont typeface="Georgia" charset="0"/>
        <a:buChar char="–"/>
        <a:defRPr sz="2400">
          <a:solidFill>
            <a:schemeClr val="tx1"/>
          </a:solidFill>
          <a:latin typeface="+mn-lt"/>
          <a:ea typeface="+mn-ea"/>
          <a:cs typeface="+mn-cs"/>
          <a:sym typeface="Georgia" charset="0"/>
        </a:defRPr>
      </a:lvl2pPr>
      <a:lvl3pPr marL="1219200" indent="-228600" algn="l" rtl="0" fontAlgn="base">
        <a:lnSpc>
          <a:spcPct val="90000"/>
        </a:lnSpc>
        <a:spcBef>
          <a:spcPts val="600"/>
        </a:spcBef>
        <a:spcAft>
          <a:spcPct val="0"/>
        </a:spcAft>
        <a:buClr>
          <a:srgbClr val="323D43"/>
        </a:buClr>
        <a:buSzPct val="100000"/>
        <a:buFont typeface="Georgia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eorgia" charset="0"/>
        </a:defRPr>
      </a:lvl3pPr>
      <a:lvl4pPr marL="1627188" indent="-228600" algn="l" rtl="0" fontAlgn="base">
        <a:lnSpc>
          <a:spcPct val="90000"/>
        </a:lnSpc>
        <a:spcBef>
          <a:spcPts val="600"/>
        </a:spcBef>
        <a:spcAft>
          <a:spcPct val="0"/>
        </a:spcAft>
        <a:buClr>
          <a:srgbClr val="323D43"/>
        </a:buClr>
        <a:buSzPct val="100000"/>
        <a:buFont typeface="Georgia" charset="0"/>
        <a:buChar char="–"/>
        <a:defRPr sz="2400">
          <a:solidFill>
            <a:schemeClr val="tx1"/>
          </a:solidFill>
          <a:latin typeface="+mn-lt"/>
          <a:ea typeface="+mn-ea"/>
          <a:cs typeface="+mn-cs"/>
          <a:sym typeface="Georgia" charset="0"/>
        </a:defRPr>
      </a:lvl4pPr>
      <a:lvl5pPr marL="2057400" indent="-228600" algn="l" rtl="0" fontAlgn="base">
        <a:lnSpc>
          <a:spcPct val="90000"/>
        </a:lnSpc>
        <a:spcBef>
          <a:spcPts val="600"/>
        </a:spcBef>
        <a:spcAft>
          <a:spcPct val="0"/>
        </a:spcAft>
        <a:buClr>
          <a:srgbClr val="323D43"/>
        </a:buClr>
        <a:buSzPct val="100000"/>
        <a:buFont typeface="Georgia" charset="0"/>
        <a:buChar char="»"/>
        <a:defRPr sz="2400">
          <a:solidFill>
            <a:schemeClr val="tx1"/>
          </a:solidFill>
          <a:latin typeface="+mn-lt"/>
          <a:ea typeface="+mn-ea"/>
          <a:cs typeface="+mn-cs"/>
          <a:sym typeface="Georgia" charset="0"/>
        </a:defRPr>
      </a:lvl5pPr>
      <a:lvl6pPr marL="2514600" indent="-228600" algn="l" rtl="0" fontAlgn="base">
        <a:lnSpc>
          <a:spcPct val="90000"/>
        </a:lnSpc>
        <a:spcBef>
          <a:spcPts val="600"/>
        </a:spcBef>
        <a:spcAft>
          <a:spcPct val="0"/>
        </a:spcAft>
        <a:buClr>
          <a:srgbClr val="323D43"/>
        </a:buClr>
        <a:buSzPct val="100000"/>
        <a:buFont typeface="Georgia" charset="0"/>
        <a:buChar char="»"/>
        <a:defRPr sz="2400">
          <a:solidFill>
            <a:schemeClr val="tx1"/>
          </a:solidFill>
          <a:latin typeface="+mn-lt"/>
          <a:ea typeface="+mn-ea"/>
          <a:cs typeface="+mn-cs"/>
          <a:sym typeface="Georgia" charset="0"/>
        </a:defRPr>
      </a:lvl6pPr>
      <a:lvl7pPr marL="2971800" indent="-228600" algn="l" rtl="0" fontAlgn="base">
        <a:lnSpc>
          <a:spcPct val="90000"/>
        </a:lnSpc>
        <a:spcBef>
          <a:spcPts val="600"/>
        </a:spcBef>
        <a:spcAft>
          <a:spcPct val="0"/>
        </a:spcAft>
        <a:buClr>
          <a:srgbClr val="323D43"/>
        </a:buClr>
        <a:buSzPct val="100000"/>
        <a:buFont typeface="Georgia" charset="0"/>
        <a:buChar char="»"/>
        <a:defRPr sz="2400">
          <a:solidFill>
            <a:schemeClr val="tx1"/>
          </a:solidFill>
          <a:latin typeface="+mn-lt"/>
          <a:ea typeface="+mn-ea"/>
          <a:cs typeface="+mn-cs"/>
          <a:sym typeface="Georgia" charset="0"/>
        </a:defRPr>
      </a:lvl7pPr>
      <a:lvl8pPr marL="3429000" indent="-228600" algn="l" rtl="0" fontAlgn="base">
        <a:lnSpc>
          <a:spcPct val="90000"/>
        </a:lnSpc>
        <a:spcBef>
          <a:spcPts val="600"/>
        </a:spcBef>
        <a:spcAft>
          <a:spcPct val="0"/>
        </a:spcAft>
        <a:buClr>
          <a:srgbClr val="323D43"/>
        </a:buClr>
        <a:buSzPct val="100000"/>
        <a:buFont typeface="Georgia" charset="0"/>
        <a:buChar char="»"/>
        <a:defRPr sz="2400">
          <a:solidFill>
            <a:schemeClr val="tx1"/>
          </a:solidFill>
          <a:latin typeface="+mn-lt"/>
          <a:ea typeface="+mn-ea"/>
          <a:cs typeface="+mn-cs"/>
          <a:sym typeface="Georgia" charset="0"/>
        </a:defRPr>
      </a:lvl8pPr>
      <a:lvl9pPr marL="3886200" indent="-228600" algn="l" rtl="0" fontAlgn="base">
        <a:lnSpc>
          <a:spcPct val="90000"/>
        </a:lnSpc>
        <a:spcBef>
          <a:spcPts val="600"/>
        </a:spcBef>
        <a:spcAft>
          <a:spcPct val="0"/>
        </a:spcAft>
        <a:buClr>
          <a:srgbClr val="323D43"/>
        </a:buClr>
        <a:buSzPct val="100000"/>
        <a:buFont typeface="Georgia" charset="0"/>
        <a:buChar char="»"/>
        <a:defRPr sz="2400">
          <a:solidFill>
            <a:schemeClr val="tx1"/>
          </a:solidFill>
          <a:latin typeface="+mn-lt"/>
          <a:ea typeface="+mn-ea"/>
          <a:cs typeface="+mn-cs"/>
          <a:sym typeface="Georgi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hyperlink" Target="//upload.wikimedia.org/wikipedia/en/6/69/Universit%C3%A4t_der_Bundeswehr_M%C3%BCnchen_logo.svg" TargetMode="External"/><Relationship Id="rId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-79375" y="3200400"/>
            <a:ext cx="9236075" cy="3657600"/>
          </a:xfrm>
          <a:prstGeom prst="rect">
            <a:avLst/>
          </a:prstGeom>
          <a:gradFill rotWithShape="0">
            <a:gsLst>
              <a:gs pos="0">
                <a:srgbClr val="014359"/>
              </a:gs>
              <a:gs pos="100000">
                <a:srgbClr val="007275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/>
          <a:lstStyle/>
          <a:p>
            <a:endParaRPr lang="en-GB"/>
          </a:p>
        </p:txBody>
      </p:sp>
      <p:sp>
        <p:nvSpPr>
          <p:cNvPr id="4098" name="Rectangle 2"/>
          <p:cNvSpPr>
            <a:spLocks/>
          </p:cNvSpPr>
          <p:nvPr/>
        </p:nvSpPr>
        <p:spPr bwMode="auto">
          <a:xfrm>
            <a:off x="-79375" y="0"/>
            <a:ext cx="9236075" cy="32766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/>
          <a:lstStyle/>
          <a:p>
            <a:endParaRPr lang="en-GB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28609"/>
          <a:stretch/>
        </p:blipFill>
        <p:spPr bwMode="auto">
          <a:xfrm>
            <a:off x="6011863" y="411163"/>
            <a:ext cx="2736850" cy="6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8399463" y="6442075"/>
            <a:ext cx="287337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 algn="r"/>
            <a:fld id="{71D505E6-A73B-4F03-8341-C369A413D5DD}" type="slidenum">
              <a:rPr lang="en-US" sz="1400">
                <a:latin typeface="Arial" charset="0"/>
                <a:cs typeface="Arial" charset="0"/>
                <a:sym typeface="Arial" charset="0"/>
              </a:rPr>
              <a:pPr algn="r"/>
              <a:t>1</a:t>
            </a:fld>
            <a:endParaRPr lang="en-US" sz="1400"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" y="1029320"/>
            <a:ext cx="8816280" cy="3479800"/>
          </a:xfrm>
          <a:ln/>
        </p:spPr>
        <p:txBody>
          <a:bodyPr/>
          <a:lstStyle/>
          <a:p>
            <a:pPr>
              <a:lnSpc>
                <a:spcPts val="4100"/>
              </a:lnSpc>
              <a:spcBef>
                <a:spcPct val="0"/>
              </a:spcBef>
            </a:pPr>
            <a:r>
              <a:rPr lang="en-US" sz="3200" dirty="0" smtClean="0">
                <a:solidFill>
                  <a:srgbClr val="B2D5D5"/>
                </a:solidFill>
              </a:rPr>
              <a:t>Advanced </a:t>
            </a:r>
            <a:r>
              <a:rPr lang="en-US" sz="3200" dirty="0" err="1" smtClean="0">
                <a:solidFill>
                  <a:srgbClr val="B2D5D5"/>
                </a:solidFill>
              </a:rPr>
              <a:t>modelling</a:t>
            </a:r>
            <a:r>
              <a:rPr lang="en-US" sz="3200" dirty="0" smtClean="0">
                <a:solidFill>
                  <a:srgbClr val="B2D5D5"/>
                </a:solidFill>
              </a:rPr>
              <a:t> for turbulent combustion</a:t>
            </a:r>
            <a:r>
              <a:rPr lang="en-US" sz="3200" i="1" dirty="0">
                <a:solidFill>
                  <a:srgbClr val="B2D5D5"/>
                </a:solidFill>
              </a:rPr>
              <a:t> </a:t>
            </a:r>
            <a:r>
              <a:rPr lang="en-US" sz="2800" i="1" dirty="0" smtClean="0">
                <a:solidFill>
                  <a:srgbClr val="B2D5D5"/>
                </a:solidFill>
              </a:rPr>
              <a:t>(among other things)</a:t>
            </a:r>
          </a:p>
          <a:p>
            <a:pPr>
              <a:lnSpc>
                <a:spcPts val="4100"/>
              </a:lnSpc>
              <a:spcBef>
                <a:spcPct val="0"/>
              </a:spcBef>
            </a:pPr>
            <a:r>
              <a:rPr lang="en-US" sz="2800" i="1" dirty="0" smtClean="0">
                <a:solidFill>
                  <a:srgbClr val="B2D5D5"/>
                </a:solidFill>
              </a:rPr>
              <a:t>Edward S. Richardson:      e.s.richardson@soton.ac.uk</a:t>
            </a:r>
            <a:endParaRPr lang="en-US" sz="2800" i="1" dirty="0">
              <a:solidFill>
                <a:srgbClr val="B2D5D5"/>
              </a:solidFill>
            </a:endParaRPr>
          </a:p>
        </p:txBody>
      </p:sp>
      <p:sp>
        <p:nvSpPr>
          <p:cNvPr id="4102" name="Rectangle 6"/>
          <p:cNvSpPr>
            <a:spLocks/>
          </p:cNvSpPr>
          <p:nvPr/>
        </p:nvSpPr>
        <p:spPr bwMode="auto">
          <a:xfrm>
            <a:off x="251519" y="5373216"/>
            <a:ext cx="8749605" cy="13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b"/>
          <a:lstStyle/>
          <a:p>
            <a:pPr algn="l">
              <a:lnSpc>
                <a:spcPts val="2400"/>
              </a:lnSpc>
            </a:pPr>
            <a:r>
              <a:rPr lang="en-US" sz="2000" dirty="0" smtClean="0">
                <a:solidFill>
                  <a:srgbClr val="B2D5D5"/>
                </a:solidFill>
                <a:latin typeface="Georgia" charset="0"/>
                <a:ea typeface="Georgia" charset="0"/>
                <a:cs typeface="Georgia" charset="0"/>
                <a:sym typeface="Georgia" charset="0"/>
              </a:rPr>
              <a:t>“I am an old man now and when I die and go to heaven there are two matters on which I hope for enlightenment. One is quantum electrodynamics, and the other is turbulent motion of fluids. And about the former I am rather optimistic.” [Horace Lamb]</a:t>
            </a:r>
            <a:endParaRPr lang="en-US" sz="2000" u="sng" dirty="0">
              <a:solidFill>
                <a:srgbClr val="B2D5D5"/>
              </a:solidFill>
              <a:latin typeface="Georgia" charset="0"/>
              <a:ea typeface="Georgia" charset="0"/>
              <a:cs typeface="Georgia" charset="0"/>
              <a:sym typeface="Georgia" charset="0"/>
            </a:endParaRPr>
          </a:p>
        </p:txBody>
      </p:sp>
      <p:pic>
        <p:nvPicPr>
          <p:cNvPr id="10" name="Picture 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686"/>
          <a:stretch>
            <a:fillRect/>
          </a:stretch>
        </p:blipFill>
        <p:spPr bwMode="auto">
          <a:xfrm>
            <a:off x="611560" y="2888332"/>
            <a:ext cx="43688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5"/>
          <p:cNvSpPr>
            <a:spLocks/>
          </p:cNvSpPr>
          <p:nvPr/>
        </p:nvSpPr>
        <p:spPr bwMode="auto">
          <a:xfrm>
            <a:off x="5079421" y="2888332"/>
            <a:ext cx="3391702" cy="1764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/>
            <a:r>
              <a:rPr lang="en-US" sz="1400" dirty="0" err="1">
                <a:solidFill>
                  <a:schemeClr val="bg1"/>
                </a:solidFill>
                <a:latin typeface="Arial Black" pitchFamily="34" charset="0"/>
                <a:cs typeface="Arial" pitchFamily="34" charset="0"/>
                <a:sym typeface="Helvetica" charset="0"/>
              </a:rPr>
              <a:t>Lagrangian</a:t>
            </a:r>
            <a:r>
              <a:rPr lang="en-US" sz="1400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  <a:sym typeface="Helvetica" charset="0"/>
              </a:rPr>
              <a:t> particles tracking the turbulent flow in an </a:t>
            </a:r>
            <a:r>
              <a:rPr lang="en-US" sz="1400" dirty="0" err="1">
                <a:solidFill>
                  <a:schemeClr val="bg1"/>
                </a:solidFill>
                <a:latin typeface="Arial Black" pitchFamily="34" charset="0"/>
                <a:cs typeface="Arial" pitchFamily="34" charset="0"/>
                <a:sym typeface="Helvetica" charset="0"/>
              </a:rPr>
              <a:t>autoigniting</a:t>
            </a:r>
            <a:r>
              <a:rPr lang="en-US" sz="1400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  <a:sym typeface="Helvetica" charset="0"/>
              </a:rPr>
              <a:t> jet of ethylene fuel.</a:t>
            </a:r>
          </a:p>
          <a:p>
            <a:pPr algn="l"/>
            <a:r>
              <a:rPr lang="en-US" sz="1400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  <a:sym typeface="Helvetica" charset="0"/>
              </a:rPr>
              <a:t>Direct Numerical Simulation by </a:t>
            </a:r>
            <a:r>
              <a:rPr lang="en-US" sz="1400" dirty="0" err="1">
                <a:solidFill>
                  <a:schemeClr val="bg1"/>
                </a:solidFill>
                <a:latin typeface="Arial Black" pitchFamily="34" charset="0"/>
                <a:cs typeface="Arial" pitchFamily="34" charset="0"/>
                <a:sym typeface="Helvetica" charset="0"/>
              </a:rPr>
              <a:t>E.S.Richardson</a:t>
            </a:r>
            <a:r>
              <a:rPr lang="en-US" sz="1400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  <a:sym typeface="Helvetica" charset="0"/>
              </a:rPr>
              <a:t>, </a:t>
            </a:r>
            <a:r>
              <a:rPr lang="en-US" sz="1400" dirty="0" err="1">
                <a:solidFill>
                  <a:schemeClr val="bg1"/>
                </a:solidFill>
                <a:latin typeface="Arial Black" pitchFamily="34" charset="0"/>
                <a:cs typeface="Arial" pitchFamily="34" charset="0"/>
                <a:sym typeface="Helvetica" charset="0"/>
              </a:rPr>
              <a:t>C.Yoo</a:t>
            </a:r>
            <a:r>
              <a:rPr lang="en-US" sz="1400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  <a:sym typeface="Helvetica" charset="0"/>
              </a:rPr>
              <a:t>, </a:t>
            </a:r>
            <a:r>
              <a:rPr lang="en-US" sz="1400" dirty="0" err="1">
                <a:solidFill>
                  <a:schemeClr val="bg1"/>
                </a:solidFill>
                <a:latin typeface="Arial Black" pitchFamily="34" charset="0"/>
                <a:cs typeface="Arial" pitchFamily="34" charset="0"/>
                <a:sym typeface="Helvetica" charset="0"/>
              </a:rPr>
              <a:t>R.Sankaran</a:t>
            </a:r>
            <a:r>
              <a:rPr lang="en-US" sz="1400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  <a:sym typeface="Helvetica" charset="0"/>
              </a:rPr>
              <a:t>, and </a:t>
            </a:r>
            <a:r>
              <a:rPr lang="en-US" sz="1400" dirty="0" err="1">
                <a:solidFill>
                  <a:schemeClr val="bg1"/>
                </a:solidFill>
                <a:latin typeface="Arial Black" pitchFamily="34" charset="0"/>
                <a:cs typeface="Arial" pitchFamily="34" charset="0"/>
                <a:sym typeface="Helvetica" charset="0"/>
              </a:rPr>
              <a:t>J.H.Chen</a:t>
            </a:r>
            <a:r>
              <a:rPr lang="en-US" sz="1400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  <a:sym typeface="Helvetica" charset="0"/>
              </a:rPr>
              <a:t>,</a:t>
            </a:r>
          </a:p>
          <a:p>
            <a:pPr algn="l"/>
            <a:endParaRPr lang="en-US" sz="1200" dirty="0">
              <a:solidFill>
                <a:schemeClr val="tx2"/>
              </a:solidFill>
              <a:latin typeface="Helvetica" charset="0"/>
              <a:cs typeface="Helvetica" charset="0"/>
              <a:sym typeface="Helvetica" charset="0"/>
            </a:endParaRPr>
          </a:p>
          <a:p>
            <a:endParaRPr lang="en-US" sz="1200" b="1" dirty="0">
              <a:solidFill>
                <a:schemeClr val="bg1"/>
              </a:solidFill>
              <a:latin typeface="Helvetica" charset="0"/>
              <a:cs typeface="Helvetica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80704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FE38F-2604-4830-AFB7-C61D18A86C6B}" type="slidenum">
              <a:rPr lang="en-US"/>
              <a:pPr/>
              <a:t>2</a:t>
            </a:fld>
            <a:endParaRPr lang="en-US"/>
          </a:p>
        </p:txBody>
      </p:sp>
      <p:sp>
        <p:nvSpPr>
          <p:cNvPr id="7169" name="Rectangle 1"/>
          <p:cNvSpPr>
            <a:spLocks/>
          </p:cNvSpPr>
          <p:nvPr/>
        </p:nvSpPr>
        <p:spPr bwMode="auto">
          <a:xfrm>
            <a:off x="-55562" y="-87"/>
            <a:ext cx="9212262" cy="350109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/>
          <a:lstStyle/>
          <a:p>
            <a:endParaRPr lang="en-GB"/>
          </a:p>
        </p:txBody>
      </p:sp>
      <p:sp>
        <p:nvSpPr>
          <p:cNvPr id="7170" name="Rectangle 2"/>
          <p:cNvSpPr>
            <a:spLocks/>
          </p:cNvSpPr>
          <p:nvPr/>
        </p:nvSpPr>
        <p:spPr bwMode="auto">
          <a:xfrm>
            <a:off x="-55563" y="3048000"/>
            <a:ext cx="9236075" cy="3810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CDED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/>
          <a:lstStyle/>
          <a:p>
            <a:endParaRPr lang="en-GB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196673" y="260648"/>
            <a:ext cx="8585377" cy="1387475"/>
          </a:xfrm>
          <a:ln/>
        </p:spPr>
        <p:txBody>
          <a:bodyPr/>
          <a:lstStyle/>
          <a:p>
            <a:r>
              <a:rPr lang="en-US" sz="3200" dirty="0" err="1" smtClean="0"/>
              <a:t>Modelling</a:t>
            </a:r>
            <a:r>
              <a:rPr lang="en-US" sz="3200" dirty="0" smtClean="0"/>
              <a:t> of turbulent reacting flows</a:t>
            </a:r>
            <a:endParaRPr lang="en-US" sz="3200" dirty="0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8583613" y="6562725"/>
            <a:ext cx="198437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 algn="r"/>
            <a:fld id="{D7DE3FAF-66F2-42E9-96B8-8769C3B0693D}" type="slidenum">
              <a:rPr lang="en-US" sz="1400">
                <a:latin typeface="Georgia" charset="0"/>
                <a:ea typeface="Georgia" charset="0"/>
                <a:cs typeface="Georgia" charset="0"/>
                <a:sym typeface="Georgia" charset="0"/>
              </a:rPr>
              <a:pPr algn="r"/>
              <a:t>2</a:t>
            </a:fld>
            <a:endParaRPr lang="en-US" sz="1400">
              <a:latin typeface="Georgia" charset="0"/>
              <a:ea typeface="Georgia" charset="0"/>
              <a:cs typeface="Georgia" charset="0"/>
              <a:sym typeface="Georgia" charset="0"/>
            </a:endParaRPr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900" y="2984500"/>
            <a:ext cx="469900" cy="3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Rectangle 7"/>
          <p:cNvSpPr>
            <a:spLocks/>
          </p:cNvSpPr>
          <p:nvPr/>
        </p:nvSpPr>
        <p:spPr bwMode="auto">
          <a:xfrm>
            <a:off x="230993" y="4130982"/>
            <a:ext cx="6861287" cy="2322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marL="342900" indent="-342900" algn="l">
              <a:spcBef>
                <a:spcPts val="2013"/>
              </a:spcBef>
              <a:buClr>
                <a:srgbClr val="323D43"/>
              </a:buClr>
              <a:buSzPct val="100000"/>
              <a:buFont typeface="Thonburi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  <a:sym typeface="Georgia" charset="0"/>
              </a:rPr>
              <a:t>Development of </a:t>
            </a:r>
            <a:r>
              <a:rPr lang="en-US" sz="2400" dirty="0" err="1" smtClean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  <a:sym typeface="Georgia" charset="0"/>
              </a:rPr>
              <a:t>modelling</a:t>
            </a:r>
            <a:r>
              <a:rPr lang="en-US" sz="2400" dirty="0" smtClean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  <a:sym typeface="Georgia" charset="0"/>
              </a:rPr>
              <a:t> framework for including detailed small-scale physics in reacting flow models.</a:t>
            </a:r>
          </a:p>
          <a:p>
            <a:pPr marL="342900" indent="-342900" algn="l">
              <a:spcBef>
                <a:spcPts val="2013"/>
              </a:spcBef>
              <a:buClr>
                <a:srgbClr val="323D43"/>
              </a:buClr>
              <a:buSzPct val="100000"/>
              <a:buFont typeface="Thonburi" charset="0"/>
              <a:buChar char="•"/>
            </a:pPr>
            <a:r>
              <a:rPr lang="en-US" sz="2400" dirty="0" smtClean="0"/>
              <a:t>“Advanced </a:t>
            </a:r>
            <a:r>
              <a:rPr lang="en-US" sz="2400" dirty="0" err="1" smtClean="0"/>
              <a:t>modelling</a:t>
            </a:r>
            <a:r>
              <a:rPr lang="en-US" sz="2400" dirty="0" smtClean="0"/>
              <a:t> for two-phase reacting flow” (EPSRC fellowship 2010-2015)</a:t>
            </a:r>
            <a:endParaRPr lang="en-US" sz="2400" dirty="0" smtClean="0">
              <a:solidFill>
                <a:schemeClr val="tx1"/>
              </a:solidFill>
              <a:latin typeface="Georgia" charset="0"/>
              <a:ea typeface="Georgia" charset="0"/>
              <a:cs typeface="Georgia" charset="0"/>
              <a:sym typeface="Georgia" charset="0"/>
            </a:endParaRPr>
          </a:p>
          <a:p>
            <a:pPr marL="342900" indent="-342900" algn="l">
              <a:spcBef>
                <a:spcPts val="2013"/>
              </a:spcBef>
              <a:buClr>
                <a:srgbClr val="323D43"/>
              </a:buClr>
              <a:buSzPct val="100000"/>
              <a:buFont typeface="Thonburi" charset="0"/>
              <a:buChar char="•"/>
            </a:pPr>
            <a:endParaRPr lang="en-US" sz="2400" dirty="0" smtClean="0">
              <a:solidFill>
                <a:schemeClr val="tx1"/>
              </a:solidFill>
              <a:latin typeface="Georgia" charset="0"/>
              <a:ea typeface="Georgia" charset="0"/>
              <a:cs typeface="Georgia" charset="0"/>
              <a:sym typeface="Georgia" charset="0"/>
            </a:endParaRPr>
          </a:p>
          <a:p>
            <a:pPr marL="342900" indent="-342900" algn="l">
              <a:spcBef>
                <a:spcPts val="2013"/>
              </a:spcBef>
              <a:buClr>
                <a:srgbClr val="323D43"/>
              </a:buClr>
              <a:buSzPct val="100000"/>
              <a:buFont typeface="Thonburi" charset="0"/>
              <a:buChar char="•"/>
            </a:pPr>
            <a:endParaRPr lang="en-US" sz="2400" dirty="0" smtClean="0">
              <a:solidFill>
                <a:schemeClr val="tx1"/>
              </a:solidFill>
              <a:latin typeface="Georgia" charset="0"/>
              <a:ea typeface="Georgia" charset="0"/>
              <a:cs typeface="Georgia" charset="0"/>
              <a:sym typeface="Georgia" charset="0"/>
            </a:endParaRPr>
          </a:p>
          <a:p>
            <a:pPr marL="342900" indent="-342900" algn="l">
              <a:spcBef>
                <a:spcPts val="2013"/>
              </a:spcBef>
              <a:buClr>
                <a:srgbClr val="323D43"/>
              </a:buClr>
              <a:buSzPct val="100000"/>
              <a:buFont typeface="Thonburi" charset="0"/>
              <a:buChar char="•"/>
            </a:pPr>
            <a:endParaRPr lang="en-US" sz="2400" dirty="0" smtClean="0">
              <a:solidFill>
                <a:schemeClr val="tx1"/>
              </a:solidFill>
              <a:latin typeface="Georgia" charset="0"/>
              <a:ea typeface="Georgia" charset="0"/>
              <a:cs typeface="Georgia" charset="0"/>
              <a:sym typeface="Georgia" charset="0"/>
            </a:endParaRPr>
          </a:p>
          <a:p>
            <a:pPr marL="342900" indent="-342900" algn="l">
              <a:spcBef>
                <a:spcPts val="2013"/>
              </a:spcBef>
              <a:buClr>
                <a:srgbClr val="323D43"/>
              </a:buClr>
              <a:buSzPct val="100000"/>
              <a:buFont typeface="Thonburi" charset="0"/>
              <a:buChar char="•"/>
            </a:pPr>
            <a:endParaRPr lang="en-US" sz="2400" dirty="0" smtClean="0">
              <a:solidFill>
                <a:schemeClr val="tx1"/>
              </a:solidFill>
              <a:latin typeface="Georgia" charset="0"/>
              <a:ea typeface="Georgia" charset="0"/>
              <a:cs typeface="Georgia" charset="0"/>
              <a:sym typeface="Georgia" charset="0"/>
            </a:endParaRPr>
          </a:p>
          <a:p>
            <a:pPr marL="342900" indent="-342900" algn="l">
              <a:spcBef>
                <a:spcPts val="2013"/>
              </a:spcBef>
              <a:buClr>
                <a:srgbClr val="323D43"/>
              </a:buClr>
              <a:buSzPct val="100000"/>
              <a:buFont typeface="Thonburi" charset="0"/>
              <a:buChar char="•"/>
            </a:pPr>
            <a:endParaRPr lang="en-US" sz="2400" dirty="0" smtClean="0">
              <a:solidFill>
                <a:schemeClr val="tx1"/>
              </a:solidFill>
              <a:latin typeface="Georgia" charset="0"/>
              <a:ea typeface="Georgia" charset="0"/>
              <a:cs typeface="Georgia" charset="0"/>
              <a:sym typeface="Georgia" charset="0"/>
            </a:endParaRPr>
          </a:p>
          <a:p>
            <a:pPr algn="l">
              <a:spcBef>
                <a:spcPts val="2013"/>
              </a:spcBef>
              <a:buClr>
                <a:srgbClr val="323D43"/>
              </a:buClr>
              <a:buSzPct val="100000"/>
            </a:pPr>
            <a:endParaRPr lang="en-US" sz="2400" dirty="0" smtClean="0">
              <a:solidFill>
                <a:schemeClr val="tx1"/>
              </a:solidFill>
              <a:latin typeface="Georgia" charset="0"/>
              <a:ea typeface="Georgia" charset="0"/>
              <a:cs typeface="Georgia" charset="0"/>
              <a:sym typeface="Georgia" charset="0"/>
            </a:endParaRPr>
          </a:p>
          <a:p>
            <a:pPr marL="342900" indent="-342900" algn="l">
              <a:spcBef>
                <a:spcPts val="2013"/>
              </a:spcBef>
              <a:buClr>
                <a:srgbClr val="323D43"/>
              </a:buClr>
              <a:buSzPct val="100000"/>
              <a:buFont typeface="Thonburi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  <a:sym typeface="Georgia" charset="0"/>
              </a:rPr>
              <a:t>Understanding and validation through high-fidelity simulation:</a:t>
            </a:r>
          </a:p>
          <a:p>
            <a:pPr marL="1257300" lvl="2" indent="-342900" algn="l">
              <a:spcBef>
                <a:spcPts val="0"/>
              </a:spcBef>
              <a:buClr>
                <a:srgbClr val="323D43"/>
              </a:buClr>
              <a:buSzPct val="100000"/>
              <a:buFont typeface="Thonburi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  <a:sym typeface="Georgia" charset="0"/>
              </a:rPr>
              <a:t>Multi-component single droplet evaporation</a:t>
            </a:r>
          </a:p>
          <a:p>
            <a:pPr marL="1257300" lvl="2" indent="-342900" algn="l">
              <a:spcBef>
                <a:spcPts val="0"/>
              </a:spcBef>
              <a:buClr>
                <a:srgbClr val="323D43"/>
              </a:buClr>
              <a:buSzPct val="100000"/>
              <a:buFont typeface="Thonburi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  <a:sym typeface="Georgia" charset="0"/>
              </a:rPr>
              <a:t>Turbulent combustion DNS – stratified &amp; partially premixed.</a:t>
            </a:r>
          </a:p>
          <a:p>
            <a:pPr marL="1257300" lvl="2" indent="-342900" algn="l">
              <a:spcBef>
                <a:spcPts val="0"/>
              </a:spcBef>
              <a:buClr>
                <a:srgbClr val="323D43"/>
              </a:buClr>
              <a:buSzPct val="100000"/>
              <a:buFont typeface="Thonburi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  <a:sym typeface="Georgia" charset="0"/>
              </a:rPr>
              <a:t>Multi-component spray combustion (</a:t>
            </a:r>
            <a:r>
              <a:rPr lang="en-US" sz="2400" dirty="0" err="1" smtClean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  <a:sym typeface="Georgia" charset="0"/>
              </a:rPr>
              <a:t>Lagrangian</a:t>
            </a:r>
            <a:r>
              <a:rPr lang="en-US" sz="2400" dirty="0" smtClean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  <a:sym typeface="Georgia" charset="0"/>
              </a:rPr>
              <a:t> spray ‘DNS’).</a:t>
            </a:r>
          </a:p>
          <a:p>
            <a:pPr marL="1257300" lvl="2" indent="-342900" algn="l">
              <a:spcBef>
                <a:spcPts val="0"/>
              </a:spcBef>
              <a:buClr>
                <a:srgbClr val="323D43"/>
              </a:buClr>
              <a:buSzPct val="100000"/>
              <a:buFont typeface="Thonburi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  <a:sym typeface="Georgia" charset="0"/>
              </a:rPr>
              <a:t>Analysis of resolved evaporating spray (</a:t>
            </a:r>
            <a:r>
              <a:rPr lang="en-US" sz="2400" dirty="0" err="1" smtClean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  <a:sym typeface="Georgia" charset="0"/>
              </a:rPr>
              <a:t>Demoulin</a:t>
            </a:r>
            <a:r>
              <a:rPr lang="en-US" sz="2400" dirty="0" smtClean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  <a:sym typeface="Georgia" charset="0"/>
              </a:rPr>
              <a:t> 2011).</a:t>
            </a:r>
          </a:p>
          <a:p>
            <a:pPr marL="1257300" lvl="2" indent="-342900" algn="l">
              <a:spcBef>
                <a:spcPts val="0"/>
              </a:spcBef>
              <a:buClr>
                <a:srgbClr val="323D43"/>
              </a:buClr>
              <a:buSzPct val="100000"/>
              <a:buFont typeface="Thonburi" charset="0"/>
              <a:buChar char="•"/>
            </a:pPr>
            <a:endParaRPr lang="en-US" sz="2400" dirty="0" smtClean="0">
              <a:solidFill>
                <a:schemeClr val="tx1"/>
              </a:solidFill>
              <a:latin typeface="Georgia" charset="0"/>
              <a:ea typeface="Georgia" charset="0"/>
              <a:cs typeface="Georgia" charset="0"/>
              <a:sym typeface="Georgia" charset="0"/>
            </a:endParaRPr>
          </a:p>
          <a:p>
            <a:pPr marL="342900" indent="-342900" algn="l">
              <a:spcBef>
                <a:spcPts val="0"/>
              </a:spcBef>
              <a:buClr>
                <a:srgbClr val="323D43"/>
              </a:buClr>
              <a:buSzPct val="100000"/>
              <a:buFont typeface="Thonburi" charset="0"/>
              <a:buChar char="•"/>
            </a:pPr>
            <a:endParaRPr lang="en-US" sz="2400" dirty="0">
              <a:solidFill>
                <a:schemeClr val="tx1"/>
              </a:solidFill>
              <a:latin typeface="Georgia" charset="0"/>
              <a:ea typeface="Georgia" charset="0"/>
              <a:cs typeface="Georgia" charset="0"/>
              <a:sym typeface="Georgia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268" y="5448265"/>
            <a:ext cx="1944216" cy="775502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395536" y="908720"/>
            <a:ext cx="9226156" cy="2430452"/>
            <a:chOff x="395536" y="3720855"/>
            <a:chExt cx="9226156" cy="2430452"/>
          </a:xfrm>
        </p:grpSpPr>
        <p:grpSp>
          <p:nvGrpSpPr>
            <p:cNvPr id="5" name="Group 4"/>
            <p:cNvGrpSpPr/>
            <p:nvPr/>
          </p:nvGrpSpPr>
          <p:grpSpPr>
            <a:xfrm>
              <a:off x="395536" y="3720855"/>
              <a:ext cx="9226156" cy="2430452"/>
              <a:chOff x="395536" y="3720855"/>
              <a:chExt cx="9226156" cy="2430452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395536" y="3720855"/>
                <a:ext cx="7560840" cy="2430452"/>
                <a:chOff x="395536" y="3720855"/>
                <a:chExt cx="7560840" cy="2430452"/>
              </a:xfrm>
            </p:grpSpPr>
            <p:pic>
              <p:nvPicPr>
                <p:cNvPr id="11" name="Picture 4"/>
                <p:cNvPicPr>
                  <a:picLocks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b="32686"/>
                <a:stretch>
                  <a:fillRect/>
                </a:stretch>
              </p:blipFill>
              <p:spPr bwMode="auto">
                <a:xfrm>
                  <a:off x="395536" y="4653136"/>
                  <a:ext cx="2749951" cy="14981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7" name="Picture 5"/>
                <p:cNvPicPr>
                  <a:picLocks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438" t="2794" r="833" b="2689"/>
                <a:stretch>
                  <a:fillRect/>
                </a:stretch>
              </p:blipFill>
              <p:spPr bwMode="auto">
                <a:xfrm>
                  <a:off x="5116636" y="4653136"/>
                  <a:ext cx="2839740" cy="14526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30" name="Rectangle 7"/>
                <p:cNvSpPr>
                  <a:spLocks/>
                </p:cNvSpPr>
                <p:nvPr/>
              </p:nvSpPr>
              <p:spPr bwMode="auto">
                <a:xfrm>
                  <a:off x="395536" y="3720855"/>
                  <a:ext cx="4402244" cy="14833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cap="flat">
                      <a:solidFill>
                        <a:srgbClr val="000000"/>
                      </a:solidFill>
                      <a:miter lim="800000"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pPr algn="l">
                    <a:spcBef>
                      <a:spcPts val="2013"/>
                    </a:spcBef>
                    <a:buClr>
                      <a:srgbClr val="323D43"/>
                    </a:buClr>
                    <a:buSzPct val="100000"/>
                  </a:pPr>
                  <a:r>
                    <a:rPr lang="en-US" sz="2400" dirty="0" smtClean="0">
                      <a:solidFill>
                        <a:schemeClr val="tx1"/>
                      </a:solidFill>
                      <a:latin typeface="Georgia" charset="0"/>
                      <a:ea typeface="Georgia" charset="0"/>
                      <a:cs typeface="Georgia" charset="0"/>
                      <a:sym typeface="Georgia" charset="0"/>
                    </a:rPr>
                    <a:t>Fundamental numerical experiments</a:t>
                  </a:r>
                  <a:endParaRPr lang="en-US" sz="2400" dirty="0">
                    <a:solidFill>
                      <a:schemeClr val="tx1"/>
                    </a:solidFill>
                    <a:latin typeface="Georgia" charset="0"/>
                    <a:ea typeface="Georgia" charset="0"/>
                    <a:cs typeface="Georgia" charset="0"/>
                    <a:sym typeface="Georgia" charset="0"/>
                  </a:endParaRPr>
                </a:p>
              </p:txBody>
            </p:sp>
          </p:grpSp>
          <p:sp>
            <p:nvSpPr>
              <p:cNvPr id="31" name="Rectangle 7"/>
              <p:cNvSpPr>
                <a:spLocks/>
              </p:cNvSpPr>
              <p:nvPr/>
            </p:nvSpPr>
            <p:spPr bwMode="auto">
              <a:xfrm>
                <a:off x="5076056" y="3720855"/>
                <a:ext cx="4545636" cy="9322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000000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pPr algn="l">
                  <a:spcBef>
                    <a:spcPts val="2013"/>
                  </a:spcBef>
                  <a:buClr>
                    <a:srgbClr val="323D43"/>
                  </a:buClr>
                  <a:buSzPct val="100000"/>
                </a:pPr>
                <a:r>
                  <a:rPr lang="en-US" sz="2400" dirty="0" smtClean="0">
                    <a:solidFill>
                      <a:schemeClr val="tx1"/>
                    </a:solidFill>
                    <a:latin typeface="Georgia" charset="0"/>
                    <a:ea typeface="Georgia" charset="0"/>
                    <a:cs typeface="Georgia" charset="0"/>
                    <a:sym typeface="Georgia" charset="0"/>
                  </a:rPr>
                  <a:t>Practical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Georgia" charset="0"/>
                    <a:ea typeface="Georgia" charset="0"/>
                    <a:cs typeface="Georgia" charset="0"/>
                    <a:sym typeface="Georgia" charset="0"/>
                  </a:rPr>
                  <a:t>modelling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Georgia" charset="0"/>
                    <a:ea typeface="Georgia" charset="0"/>
                    <a:cs typeface="Georgia" charset="0"/>
                    <a:sym typeface="Georgia" charset="0"/>
                  </a:rPr>
                  <a:t> for real applications</a:t>
                </a:r>
                <a:endParaRPr lang="en-US" sz="2400" dirty="0">
                  <a:solidFill>
                    <a:schemeClr val="tx1"/>
                  </a:solidFill>
                  <a:latin typeface="Georgia" charset="0"/>
                  <a:ea typeface="Georgia" charset="0"/>
                  <a:cs typeface="Georgia" charset="0"/>
                  <a:sym typeface="Georgia" charset="0"/>
                </a:endParaRPr>
              </a:p>
            </p:txBody>
          </p:sp>
        </p:grpSp>
        <p:cxnSp>
          <p:nvCxnSpPr>
            <p:cNvPr id="3" name="Straight Arrow Connector 2"/>
            <p:cNvCxnSpPr/>
            <p:nvPr/>
          </p:nvCxnSpPr>
          <p:spPr bwMode="auto">
            <a:xfrm>
              <a:off x="3491880" y="5204228"/>
              <a:ext cx="13059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" r="82063"/>
          <a:stretch/>
        </p:blipFill>
        <p:spPr>
          <a:xfrm>
            <a:off x="6929700" y="4149080"/>
            <a:ext cx="838347" cy="1069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61528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FE38F-2604-4830-AFB7-C61D18A86C6B}" type="slidenum">
              <a:rPr lang="en-US"/>
              <a:pPr/>
              <a:t>3</a:t>
            </a:fld>
            <a:endParaRPr lang="en-US"/>
          </a:p>
        </p:txBody>
      </p:sp>
      <p:sp>
        <p:nvSpPr>
          <p:cNvPr id="7169" name="Rectangle 1"/>
          <p:cNvSpPr>
            <a:spLocks/>
          </p:cNvSpPr>
          <p:nvPr/>
        </p:nvSpPr>
        <p:spPr bwMode="auto">
          <a:xfrm>
            <a:off x="-55562" y="-87"/>
            <a:ext cx="9212262" cy="350109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/>
          <a:lstStyle/>
          <a:p>
            <a:endParaRPr lang="en-GB"/>
          </a:p>
        </p:txBody>
      </p:sp>
      <p:sp>
        <p:nvSpPr>
          <p:cNvPr id="7170" name="Rectangle 2"/>
          <p:cNvSpPr>
            <a:spLocks/>
          </p:cNvSpPr>
          <p:nvPr/>
        </p:nvSpPr>
        <p:spPr bwMode="auto">
          <a:xfrm>
            <a:off x="-55563" y="3048000"/>
            <a:ext cx="9236075" cy="3810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CDED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/>
          <a:lstStyle/>
          <a:p>
            <a:endParaRPr lang="en-GB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295501" y="188640"/>
            <a:ext cx="6436739" cy="1387475"/>
          </a:xfrm>
          <a:ln/>
        </p:spPr>
        <p:txBody>
          <a:bodyPr/>
          <a:lstStyle/>
          <a:p>
            <a:r>
              <a:rPr lang="en-US" sz="3200" dirty="0" smtClean="0"/>
              <a:t>Wider applications</a:t>
            </a:r>
            <a:endParaRPr lang="en-US" sz="3200" dirty="0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8583613" y="6562725"/>
            <a:ext cx="198437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 algn="r"/>
            <a:fld id="{D7DE3FAF-66F2-42E9-96B8-8769C3B0693D}" type="slidenum">
              <a:rPr lang="en-US" sz="1400">
                <a:latin typeface="Georgia" charset="0"/>
                <a:ea typeface="Georgia" charset="0"/>
                <a:cs typeface="Georgia" charset="0"/>
                <a:sym typeface="Georgia" charset="0"/>
              </a:rPr>
              <a:pPr algn="r"/>
              <a:t>3</a:t>
            </a:fld>
            <a:endParaRPr lang="en-US" sz="1400">
              <a:latin typeface="Georgia" charset="0"/>
              <a:ea typeface="Georgia" charset="0"/>
              <a:cs typeface="Georgia" charset="0"/>
              <a:sym typeface="Georgia" charset="0"/>
            </a:endParaRPr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900" y="2984500"/>
            <a:ext cx="469900" cy="3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Rectangle 7"/>
          <p:cNvSpPr>
            <a:spLocks/>
          </p:cNvSpPr>
          <p:nvPr/>
        </p:nvSpPr>
        <p:spPr bwMode="auto">
          <a:xfrm>
            <a:off x="322263" y="1340768"/>
            <a:ext cx="6842025" cy="4417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  <a:sym typeface="Georgia" charset="0"/>
              </a:rPr>
              <a:t>Dynamic </a:t>
            </a:r>
            <a:r>
              <a:rPr lang="en-US" sz="2400" dirty="0" err="1" smtClean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  <a:sym typeface="Georgia" charset="0"/>
              </a:rPr>
              <a:t>modelling</a:t>
            </a:r>
            <a:r>
              <a:rPr lang="en-US" sz="2400" dirty="0" smtClean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  <a:sym typeface="Georgia" charset="0"/>
              </a:rPr>
              <a:t> of engines and power systems: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  <a:sym typeface="Georgia" charset="0"/>
              </a:rPr>
              <a:t>Advanced engine concepts with Liquid Nitrogen injection.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  <a:sym typeface="Georgia" charset="0"/>
              </a:rPr>
              <a:t>Combined-cycle (micro) power systems.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400" dirty="0" smtClean="0">
              <a:solidFill>
                <a:schemeClr val="tx1"/>
              </a:solidFill>
              <a:latin typeface="Georgia" charset="0"/>
              <a:ea typeface="Georgia" charset="0"/>
              <a:cs typeface="Georgia" charset="0"/>
              <a:sym typeface="Georgia" charset="0"/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en-US" sz="2400" dirty="0">
              <a:solidFill>
                <a:schemeClr val="tx1"/>
              </a:solidFill>
              <a:latin typeface="Georgia" charset="0"/>
              <a:ea typeface="Georgia" charset="0"/>
              <a:cs typeface="Georgia" charset="0"/>
              <a:sym typeface="Georgia" charset="0"/>
            </a:endParaRPr>
          </a:p>
          <a:p>
            <a:pPr algn="l"/>
            <a:r>
              <a:rPr lang="en-US" sz="2400" dirty="0" err="1" smtClean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  <a:sym typeface="Georgia" charset="0"/>
              </a:rPr>
              <a:t>Modelling</a:t>
            </a:r>
            <a:r>
              <a:rPr lang="en-US" sz="2400" dirty="0" smtClean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  <a:sym typeface="Georgia" charset="0"/>
              </a:rPr>
              <a:t> statistical interactions and uncertainty propagation: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  <a:sym typeface="Georgia" charset="0"/>
              </a:rPr>
              <a:t>Air quality </a:t>
            </a:r>
            <a:r>
              <a:rPr lang="en-US" sz="2400" dirty="0" err="1" smtClean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  <a:sym typeface="Georgia" charset="0"/>
              </a:rPr>
              <a:t>modelling</a:t>
            </a:r>
            <a:endParaRPr lang="en-US" sz="2400" dirty="0" smtClean="0">
              <a:solidFill>
                <a:schemeClr val="tx1"/>
              </a:solidFill>
              <a:latin typeface="Georgia" charset="0"/>
              <a:ea typeface="Georgia" charset="0"/>
              <a:cs typeface="Georgia" charset="0"/>
              <a:sym typeface="Georgia" charset="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  <a:sym typeface="Georgia" charset="0"/>
              </a:rPr>
              <a:t>Plug-in Hybrid Electrical Vehicle charging</a:t>
            </a:r>
            <a:endParaRPr lang="en-US" sz="2400" dirty="0">
              <a:solidFill>
                <a:schemeClr val="tx1"/>
              </a:solidFill>
              <a:latin typeface="Georgia" charset="0"/>
              <a:ea typeface="Georgia" charset="0"/>
              <a:cs typeface="Georgia" charset="0"/>
              <a:sym typeface="Georgia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272"/>
          <a:stretch/>
        </p:blipFill>
        <p:spPr bwMode="auto">
          <a:xfrm>
            <a:off x="6659563" y="306388"/>
            <a:ext cx="2081212" cy="46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1643311"/>
            <a:ext cx="1171504" cy="754072"/>
          </a:xfrm>
          <a:prstGeom prst="rect">
            <a:avLst/>
          </a:prstGeom>
        </p:spPr>
      </p:pic>
      <p:pic>
        <p:nvPicPr>
          <p:cNvPr id="8197" name="Picture 5" descr="File:Universität der Bundeswehr München logo.sv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474751"/>
            <a:ext cx="2000393" cy="378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636805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Default - Title Slide">
  <a:themeElements>
    <a:clrScheme name="">
      <a:dk1>
        <a:srgbClr val="323D43"/>
      </a:dk1>
      <a:lt1>
        <a:srgbClr val="FFFFFF"/>
      </a:lt1>
      <a:dk2>
        <a:srgbClr val="000000"/>
      </a:dk2>
      <a:lt2>
        <a:srgbClr val="808080"/>
      </a:lt2>
      <a:accent1>
        <a:srgbClr val="014359"/>
      </a:accent1>
      <a:accent2>
        <a:srgbClr val="333399"/>
      </a:accent2>
      <a:accent3>
        <a:srgbClr val="FFFFFF"/>
      </a:accent3>
      <a:accent4>
        <a:srgbClr val="293338"/>
      </a:accent4>
      <a:accent5>
        <a:srgbClr val="AAB0B5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Title Slide">
      <a:majorFont>
        <a:latin typeface="Georgia"/>
        <a:ea typeface="ヒラギノ明朝 ProN W3"/>
        <a:cs typeface="ヒラギノ明朝 ProN W3"/>
      </a:majorFont>
      <a:minorFont>
        <a:latin typeface="Georgia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- Title Only">
  <a:themeElements>
    <a:clrScheme name="">
      <a:dk1>
        <a:srgbClr val="323D43"/>
      </a:dk1>
      <a:lt1>
        <a:srgbClr val="FFFFFF"/>
      </a:lt1>
      <a:dk2>
        <a:srgbClr val="000000"/>
      </a:dk2>
      <a:lt2>
        <a:srgbClr val="808080"/>
      </a:lt2>
      <a:accent1>
        <a:srgbClr val="FFFFFF"/>
      </a:accent1>
      <a:accent2>
        <a:srgbClr val="333399"/>
      </a:accent2>
      <a:accent3>
        <a:srgbClr val="FFFFFF"/>
      </a:accent3>
      <a:accent4>
        <a:srgbClr val="293338"/>
      </a:accent4>
      <a:accent5>
        <a:srgbClr val="FFFFF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Title Only">
      <a:majorFont>
        <a:latin typeface="Georgia"/>
        <a:ea typeface="ヒラギノ明朝 ProN W3"/>
        <a:cs typeface="ヒラギノ明朝 ProN W3"/>
      </a:majorFont>
      <a:minorFont>
        <a:latin typeface="Georgia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1739</TotalTime>
  <Pages>0</Pages>
  <Words>246</Words>
  <Characters>0</Characters>
  <Application>Microsoft Office PowerPoint</Application>
  <PresentationFormat>On-screen Show (4:3)</PresentationFormat>
  <Lines>0</Lines>
  <Paragraphs>36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Default - Title Slide</vt:lpstr>
      <vt:lpstr>Default - Title Only</vt:lpstr>
      <vt:lpstr>PowerPoint Presentation</vt:lpstr>
      <vt:lpstr>Modelling of turbulent reacting flows</vt:lpstr>
      <vt:lpstr>Wider applications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and Energy Technologies.</dc:title>
  <dc:creator>Sharkh</dc:creator>
  <cp:lastModifiedBy>Richardson</cp:lastModifiedBy>
  <cp:revision>54</cp:revision>
  <dcterms:modified xsi:type="dcterms:W3CDTF">2012-05-22T08:43:43Z</dcterms:modified>
</cp:coreProperties>
</file>