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66" r:id="rId2"/>
    <p:sldId id="294" r:id="rId3"/>
    <p:sldId id="296" r:id="rId4"/>
    <p:sldId id="293"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3272" autoAdjust="0"/>
  </p:normalViewPr>
  <p:slideViewPr>
    <p:cSldViewPr snapToGrid="0" showGuides="1">
      <p:cViewPr varScale="1">
        <p:scale>
          <a:sx n="76" d="100"/>
          <a:sy n="76" d="100"/>
        </p:scale>
        <p:origin x="-1404" y="-90"/>
      </p:cViewPr>
      <p:guideLst>
        <p:guide orient="horz" pos="3763"/>
        <p:guide pos="28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1753A-C7A3-4224-9E66-DD996AE04EFD}" type="datetimeFigureOut">
              <a:rPr lang="en-GB" smtClean="0"/>
              <a:t>21/05/2012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4CCD8C-8A15-40A5-8D43-0043A14148D6}" type="slidenum">
              <a:rPr lang="en-GB" smtClean="0"/>
              <a:t>‹#›</a:t>
            </a:fld>
            <a:endParaRPr lang="en-GB"/>
          </a:p>
        </p:txBody>
      </p:sp>
    </p:spTree>
    <p:extLst>
      <p:ext uri="{BB962C8B-B14F-4D97-AF65-F5344CB8AC3E}">
        <p14:creationId xmlns:p14="http://schemas.microsoft.com/office/powerpoint/2010/main" val="350775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Gail, Me </a:t>
            </a:r>
            <a:r>
              <a:rPr lang="en-GB" dirty="0" err="1" smtClean="0"/>
              <a:t>Soton</a:t>
            </a:r>
            <a:r>
              <a:rPr lang="en-GB" baseline="0" dirty="0" smtClean="0"/>
              <a:t> </a:t>
            </a:r>
            <a:r>
              <a:rPr lang="en-GB" baseline="0" dirty="0" err="1" smtClean="0"/>
              <a:t>Aylott</a:t>
            </a:r>
            <a:r>
              <a:rPr lang="en-GB" baseline="0" dirty="0" smtClean="0"/>
              <a:t> </a:t>
            </a:r>
            <a:r>
              <a:rPr lang="en-GB" baseline="0" dirty="0" err="1" smtClean="0"/>
              <a:t>Soton</a:t>
            </a:r>
            <a:r>
              <a:rPr lang="en-GB" baseline="0" dirty="0" smtClean="0"/>
              <a:t>, </a:t>
            </a:r>
            <a:r>
              <a:rPr lang="en-GB" baseline="0" dirty="0" err="1" smtClean="0"/>
              <a:t>Aylott</a:t>
            </a:r>
            <a:r>
              <a:rPr lang="en-GB" baseline="0" dirty="0" smtClean="0"/>
              <a:t> now NNFCC</a:t>
            </a:r>
            <a:endParaRPr lang="en-GB" dirty="0"/>
          </a:p>
        </p:txBody>
      </p:sp>
      <p:sp>
        <p:nvSpPr>
          <p:cNvPr id="4" name="Slide Number Placeholder 3"/>
          <p:cNvSpPr>
            <a:spLocks noGrp="1"/>
          </p:cNvSpPr>
          <p:nvPr>
            <p:ph type="sldNum" sz="quarter" idx="10"/>
          </p:nvPr>
        </p:nvSpPr>
        <p:spPr/>
        <p:txBody>
          <a:bodyPr/>
          <a:lstStyle/>
          <a:p>
            <a:fld id="{FE9B0CFD-E26C-43BA-86B1-8C94B397E65F}" type="slidenum">
              <a:rPr lang="en-GB" smtClean="0">
                <a:solidFill>
                  <a:prstClr val="black"/>
                </a:solidFill>
              </a:rPr>
              <a:pPr/>
              <a:t>1</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Globally agriculture occupies about 38% of ice free land (12% cropland and 26% pasture), the remainder considered unsuitable for farming. 62% of crop production is allocated to human food, 35% animal feed, the remaining 3% is allocated to bioenergy, seed and industrial processes (Foley et al., 2012). The current spatial distribution of land for food production (Foley et al., 2012) suggests a bioenergy expansion in temperate zones to have a reduced impact on global food production, notwithstanding the predicted impacts of climate change which may shift biomes and require the needed for adaptive management strategies (e.g. irrigation or different crop types) (</a:t>
            </a:r>
            <a:r>
              <a:rPr lang="en-GB" sz="1200" kern="1200" dirty="0" err="1" smtClean="0">
                <a:solidFill>
                  <a:schemeClr val="tx1"/>
                </a:solidFill>
                <a:effectLst/>
                <a:latin typeface="+mn-lt"/>
                <a:ea typeface="+mn-ea"/>
                <a:cs typeface="+mn-cs"/>
              </a:rPr>
              <a:t>Berbengren</a:t>
            </a:r>
            <a:r>
              <a:rPr lang="en-GB" sz="1200" kern="1200" dirty="0" smtClean="0">
                <a:solidFill>
                  <a:schemeClr val="tx1"/>
                </a:solidFill>
                <a:effectLst/>
                <a:latin typeface="+mn-lt"/>
                <a:ea typeface="+mn-ea"/>
                <a:cs typeface="+mn-cs"/>
              </a:rPr>
              <a:t> et al., 2011).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Currently European bioenergy production supplies 7% of total European primary energy (IEA, 2010) from 3% of cropland (3.1 </a:t>
            </a:r>
            <a:r>
              <a:rPr lang="en-GB" sz="1200" kern="1200" dirty="0" err="1" smtClean="0">
                <a:solidFill>
                  <a:schemeClr val="tx1"/>
                </a:solidFill>
                <a:effectLst/>
                <a:latin typeface="+mn-lt"/>
                <a:ea typeface="+mn-ea"/>
                <a:cs typeface="+mn-cs"/>
              </a:rPr>
              <a:t>Mha</a:t>
            </a:r>
            <a:r>
              <a:rPr lang="en-GB" sz="1200" kern="1200" dirty="0" smtClean="0">
                <a:solidFill>
                  <a:schemeClr val="tx1"/>
                </a:solidFill>
                <a:effectLst/>
                <a:latin typeface="+mn-lt"/>
                <a:ea typeface="+mn-ea"/>
                <a:cs typeface="+mn-cs"/>
              </a:rPr>
              <a:t>), the feed stock for which is  dominated by annual food crops ‘conventional crops’ (Don et al., 2012), </a:t>
            </a:r>
            <a:endParaRPr lang="en-GB" dirty="0"/>
          </a:p>
        </p:txBody>
      </p:sp>
      <p:sp>
        <p:nvSpPr>
          <p:cNvPr id="4" name="Slide Number Placeholder 3"/>
          <p:cNvSpPr>
            <a:spLocks noGrp="1"/>
          </p:cNvSpPr>
          <p:nvPr>
            <p:ph type="sldNum" sz="quarter" idx="10"/>
          </p:nvPr>
        </p:nvSpPr>
        <p:spPr/>
        <p:txBody>
          <a:bodyPr/>
          <a:lstStyle/>
          <a:p>
            <a:fld id="{CF4CCD8C-8A15-40A5-8D43-0043A14148D6}" type="slidenum">
              <a:rPr lang="en-GB" smtClean="0"/>
              <a:t>2</a:t>
            </a:fld>
            <a:endParaRPr lang="en-GB"/>
          </a:p>
        </p:txBody>
      </p:sp>
    </p:spTree>
    <p:extLst>
      <p:ext uri="{BB962C8B-B14F-4D97-AF65-F5344CB8AC3E}">
        <p14:creationId xmlns:p14="http://schemas.microsoft.com/office/powerpoint/2010/main" val="225591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Hall (2003) report modelled data suggesting SRC willow produces 2.18 g of above ground biomass for every mm of annual precipitation, and the model produced similar values of . of 2.3 g mm</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(poplar) and 2.14 g mm</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(willow). The average July/ August transpiration across all sites and for years three and six was 2.3 mm day</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(poplar) and 2.5 mm day</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(willow) peaking at 5.6 mm day</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(poplar) and 9.3 mm day</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(willow)and are well supported by measured values. </a:t>
            </a:r>
          </a:p>
          <a:p>
            <a:endParaRPr lang="en-GB" dirty="0"/>
          </a:p>
        </p:txBody>
      </p:sp>
      <p:sp>
        <p:nvSpPr>
          <p:cNvPr id="4" name="Slide Number Placeholder 3"/>
          <p:cNvSpPr>
            <a:spLocks noGrp="1"/>
          </p:cNvSpPr>
          <p:nvPr>
            <p:ph type="sldNum" sz="quarter" idx="10"/>
          </p:nvPr>
        </p:nvSpPr>
        <p:spPr/>
        <p:txBody>
          <a:bodyPr/>
          <a:lstStyle/>
          <a:p>
            <a:fld id="{CF4CCD8C-8A15-40A5-8D43-0043A14148D6}" type="slidenum">
              <a:rPr lang="en-GB" smtClean="0"/>
              <a:t>4</a:t>
            </a:fld>
            <a:endParaRPr lang="en-GB"/>
          </a:p>
        </p:txBody>
      </p:sp>
    </p:spTree>
    <p:extLst>
      <p:ext uri="{BB962C8B-B14F-4D97-AF65-F5344CB8AC3E}">
        <p14:creationId xmlns:p14="http://schemas.microsoft.com/office/powerpoint/2010/main" val="3472577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084B950-B45C-4ED0-80E3-C6B075FBCA3C}" type="datetimeFigureOut">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4224886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84B950-B45C-4ED0-80E3-C6B075FBCA3C}" type="datetimeFigureOut">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113548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84B950-B45C-4ED0-80E3-C6B075FBCA3C}" type="datetimeFigureOut">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22056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084B950-B45C-4ED0-80E3-C6B075FBCA3C}" type="datetimeFigureOut">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47525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84B950-B45C-4ED0-80E3-C6B075FBCA3C}" type="datetimeFigureOut">
              <a:rPr lang="en-GB" smtClean="0"/>
              <a:t>21/05/2012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81049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084B950-B45C-4ED0-80E3-C6B075FBCA3C}" type="datetimeFigureOut">
              <a:rPr lang="en-GB" smtClean="0"/>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226722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084B950-B45C-4ED0-80E3-C6B075FBCA3C}" type="datetimeFigureOut">
              <a:rPr lang="en-GB" smtClean="0"/>
              <a:t>21/05/2012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822035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084B950-B45C-4ED0-80E3-C6B075FBCA3C}" type="datetimeFigureOut">
              <a:rPr lang="en-GB" smtClean="0"/>
              <a:t>21/05/2012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40469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4B950-B45C-4ED0-80E3-C6B075FBCA3C}" type="datetimeFigureOut">
              <a:rPr lang="en-GB" smtClean="0"/>
              <a:t>21/05/2012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2924667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4B950-B45C-4ED0-80E3-C6B075FBCA3C}" type="datetimeFigureOut">
              <a:rPr lang="en-GB" smtClean="0"/>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145999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84B950-B45C-4ED0-80E3-C6B075FBCA3C}" type="datetimeFigureOut">
              <a:rPr lang="en-GB" smtClean="0"/>
              <a:t>21/05/2012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33DF7D-F0F7-494C-A115-5A01B6D1B7C1}" type="slidenum">
              <a:rPr lang="en-GB" smtClean="0"/>
              <a:t>‹#›</a:t>
            </a:fld>
            <a:endParaRPr lang="en-GB"/>
          </a:p>
        </p:txBody>
      </p:sp>
    </p:spTree>
    <p:extLst>
      <p:ext uri="{BB962C8B-B14F-4D97-AF65-F5344CB8AC3E}">
        <p14:creationId xmlns:p14="http://schemas.microsoft.com/office/powerpoint/2010/main" val="232092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4B950-B45C-4ED0-80E3-C6B075FBCA3C}" type="datetimeFigureOut">
              <a:rPr lang="en-GB" smtClean="0"/>
              <a:t>21/05/2012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3DF7D-F0F7-494C-A115-5A01B6D1B7C1}" type="slidenum">
              <a:rPr lang="en-GB" smtClean="0"/>
              <a:t>‹#›</a:t>
            </a:fld>
            <a:endParaRPr lang="en-GB"/>
          </a:p>
        </p:txBody>
      </p:sp>
    </p:spTree>
    <p:extLst>
      <p:ext uri="{BB962C8B-B14F-4D97-AF65-F5344CB8AC3E}">
        <p14:creationId xmlns:p14="http://schemas.microsoft.com/office/powerpoint/2010/main" val="31054341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UKERClogo_rgb web"/>
          <p:cNvPicPr>
            <a:picLocks noChangeAspect="1" noChangeArrowheads="1"/>
          </p:cNvPicPr>
          <p:nvPr/>
        </p:nvPicPr>
        <p:blipFill>
          <a:blip r:embed="rId3" cstate="screen"/>
          <a:srcRect/>
          <a:stretch>
            <a:fillRect/>
          </a:stretch>
        </p:blipFill>
        <p:spPr bwMode="auto">
          <a:xfrm>
            <a:off x="1869324" y="6045306"/>
            <a:ext cx="1705582" cy="402706"/>
          </a:xfrm>
          <a:prstGeom prst="rect">
            <a:avLst/>
          </a:prstGeom>
          <a:noFill/>
          <a:ln w="9525">
            <a:noFill/>
            <a:miter lim="800000"/>
            <a:headEnd/>
            <a:tailEnd/>
          </a:ln>
        </p:spPr>
      </p:pic>
      <p:pic>
        <p:nvPicPr>
          <p:cNvPr id="2053" name="Picture 5" descr="marine_blue _logo"/>
          <p:cNvPicPr>
            <a:picLocks noChangeAspect="1" noChangeArrowheads="1"/>
          </p:cNvPicPr>
          <p:nvPr/>
        </p:nvPicPr>
        <p:blipFill>
          <a:blip r:embed="rId4" cstate="screen"/>
          <a:srcRect/>
          <a:stretch>
            <a:fillRect/>
          </a:stretch>
        </p:blipFill>
        <p:spPr bwMode="auto">
          <a:xfrm>
            <a:off x="6084888" y="260350"/>
            <a:ext cx="2778125" cy="600075"/>
          </a:xfrm>
          <a:prstGeom prst="rect">
            <a:avLst/>
          </a:prstGeom>
          <a:noFill/>
        </p:spPr>
      </p:pic>
      <p:sp>
        <p:nvSpPr>
          <p:cNvPr id="2055" name="Rectangle 7"/>
          <p:cNvSpPr>
            <a:spLocks noChangeArrowheads="1"/>
          </p:cNvSpPr>
          <p:nvPr/>
        </p:nvSpPr>
        <p:spPr bwMode="auto">
          <a:xfrm>
            <a:off x="287323" y="995802"/>
            <a:ext cx="8572530" cy="1815882"/>
          </a:xfrm>
          <a:prstGeom prst="rect">
            <a:avLst/>
          </a:prstGeom>
          <a:noFill/>
          <a:ln w="9525">
            <a:noFill/>
            <a:miter lim="800000"/>
            <a:headEnd/>
            <a:tailEnd/>
          </a:ln>
          <a:effectLst/>
        </p:spPr>
        <p:txBody>
          <a:bodyPr wrap="square">
            <a:spAutoFit/>
          </a:bodyPr>
          <a:lstStyle/>
          <a:p>
            <a:pPr fontAlgn="base">
              <a:spcBef>
                <a:spcPct val="0"/>
              </a:spcBef>
              <a:spcAft>
                <a:spcPct val="0"/>
              </a:spcAft>
            </a:pPr>
            <a:r>
              <a:rPr lang="en-GB" sz="2800" noProof="1">
                <a:solidFill>
                  <a:srgbClr val="000000"/>
                </a:solidFill>
              </a:rPr>
              <a:t>ForestGrowth-SRC, a process-based model of short rotation </a:t>
            </a:r>
            <a:r>
              <a:rPr lang="en-GB" sz="2800" noProof="1" smtClean="0">
                <a:solidFill>
                  <a:srgbClr val="000000"/>
                </a:solidFill>
              </a:rPr>
              <a:t>coppice (SRC) growth and yield. Used to predict optimum sites for supplying woody fuel to the bioenergy market. </a:t>
            </a:r>
            <a:endParaRPr lang="en-GB" sz="2800" noProof="1">
              <a:solidFill>
                <a:srgbClr val="000000"/>
              </a:solidFill>
            </a:endParaRPr>
          </a:p>
        </p:txBody>
      </p:sp>
      <p:pic>
        <p:nvPicPr>
          <p:cNvPr id="2058" name="Picture 10"/>
          <p:cNvPicPr>
            <a:picLocks noChangeAspect="1" noChangeArrowheads="1"/>
          </p:cNvPicPr>
          <p:nvPr/>
        </p:nvPicPr>
        <p:blipFill>
          <a:blip r:embed="rId5" cstate="screen"/>
          <a:srcRect/>
          <a:stretch>
            <a:fillRect/>
          </a:stretch>
        </p:blipFill>
        <p:spPr bwMode="auto">
          <a:xfrm>
            <a:off x="377190" y="228600"/>
            <a:ext cx="2984268" cy="634788"/>
          </a:xfrm>
          <a:prstGeom prst="rect">
            <a:avLst/>
          </a:prstGeom>
          <a:noFill/>
          <a:ln w="9525">
            <a:noFill/>
            <a:miter lim="800000"/>
            <a:headEnd/>
            <a:tailEnd/>
          </a:ln>
          <a:effectLst/>
        </p:spPr>
      </p:pic>
      <p:sp>
        <p:nvSpPr>
          <p:cNvPr id="6" name="Rectangle 5"/>
          <p:cNvSpPr/>
          <p:nvPr/>
        </p:nvSpPr>
        <p:spPr>
          <a:xfrm>
            <a:off x="287323" y="5144495"/>
            <a:ext cx="8387628" cy="30777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fontAlgn="base">
              <a:spcBef>
                <a:spcPct val="0"/>
              </a:spcBef>
              <a:spcAft>
                <a:spcPct val="0"/>
              </a:spcAft>
            </a:pPr>
            <a:r>
              <a:rPr lang="en-GB" sz="1400" dirty="0">
                <a:solidFill>
                  <a:srgbClr val="000000"/>
                </a:solidFill>
              </a:rPr>
              <a:t>Matthew </a:t>
            </a:r>
            <a:r>
              <a:rPr lang="en-GB" sz="1400" dirty="0" smtClean="0">
                <a:solidFill>
                  <a:srgbClr val="000000"/>
                </a:solidFill>
              </a:rPr>
              <a:t>J. Tallis, Eric Casella</a:t>
            </a:r>
            <a:r>
              <a:rPr lang="en-GB" sz="1400" baseline="-25000" dirty="0">
                <a:solidFill>
                  <a:srgbClr val="000000"/>
                </a:solidFill>
              </a:rPr>
              <a:t>,</a:t>
            </a:r>
            <a:r>
              <a:rPr lang="en-GB" sz="1400" baseline="30000" dirty="0" smtClean="0">
                <a:solidFill>
                  <a:srgbClr val="000000"/>
                </a:solidFill>
              </a:rPr>
              <a:t> </a:t>
            </a:r>
            <a:r>
              <a:rPr lang="en-GB" sz="1400" dirty="0" smtClean="0">
                <a:solidFill>
                  <a:srgbClr val="000000"/>
                </a:solidFill>
              </a:rPr>
              <a:t>Paul </a:t>
            </a:r>
            <a:r>
              <a:rPr lang="en-GB" sz="1400" dirty="0" err="1" smtClean="0">
                <a:solidFill>
                  <a:srgbClr val="000000"/>
                </a:solidFill>
              </a:rPr>
              <a:t>Henshall</a:t>
            </a:r>
            <a:r>
              <a:rPr lang="en-GB" sz="1400" dirty="0" smtClean="0">
                <a:solidFill>
                  <a:srgbClr val="000000"/>
                </a:solidFill>
              </a:rPr>
              <a:t>, Tim Randle, Matthew </a:t>
            </a:r>
            <a:r>
              <a:rPr lang="en-GB" sz="1400" dirty="0">
                <a:solidFill>
                  <a:srgbClr val="000000"/>
                </a:solidFill>
              </a:rPr>
              <a:t>J </a:t>
            </a:r>
            <a:r>
              <a:rPr lang="en-GB" sz="1400" dirty="0" smtClean="0">
                <a:solidFill>
                  <a:srgbClr val="000000"/>
                </a:solidFill>
              </a:rPr>
              <a:t>Aylott, James </a:t>
            </a:r>
            <a:r>
              <a:rPr lang="en-GB" sz="1400" dirty="0">
                <a:solidFill>
                  <a:srgbClr val="000000"/>
                </a:solidFill>
              </a:rPr>
              <a:t>IL </a:t>
            </a:r>
            <a:r>
              <a:rPr lang="en-GB" sz="1400" dirty="0" smtClean="0">
                <a:solidFill>
                  <a:srgbClr val="000000"/>
                </a:solidFill>
              </a:rPr>
              <a:t>Morison, </a:t>
            </a:r>
            <a:r>
              <a:rPr lang="en-GB" sz="1400" dirty="0">
                <a:solidFill>
                  <a:srgbClr val="000000"/>
                </a:solidFill>
              </a:rPr>
              <a:t>and Gail </a:t>
            </a:r>
            <a:r>
              <a:rPr lang="en-GB" sz="1400" dirty="0" smtClean="0">
                <a:solidFill>
                  <a:srgbClr val="000000"/>
                </a:solidFill>
              </a:rPr>
              <a:t>Taylor</a:t>
            </a:r>
            <a:endParaRPr lang="en-GB" sz="1400" baseline="30000" dirty="0">
              <a:solidFill>
                <a:srgbClr val="000000"/>
              </a:solidFill>
            </a:endParaRPr>
          </a:p>
        </p:txBody>
      </p:sp>
      <p:pic>
        <p:nvPicPr>
          <p:cNvPr id="15" name="Picture 25" descr="F:\work\photos\stock_images\trips_meetings\ukerc\ireland\IMGP0327.JPG"/>
          <p:cNvPicPr>
            <a:picLocks noChangeAspect="1" noChangeArrowheads="1"/>
          </p:cNvPicPr>
          <p:nvPr/>
        </p:nvPicPr>
        <p:blipFill>
          <a:blip r:embed="rId6" cstate="screen"/>
          <a:srcRect/>
          <a:stretch>
            <a:fillRect/>
          </a:stretch>
        </p:blipFill>
        <p:spPr bwMode="auto">
          <a:xfrm>
            <a:off x="287323" y="5584747"/>
            <a:ext cx="1381833" cy="987710"/>
          </a:xfrm>
          <a:prstGeom prst="rect">
            <a:avLst/>
          </a:prstGeom>
          <a:noFill/>
          <a:ln w="9525">
            <a:noFill/>
            <a:miter lim="800000"/>
            <a:headEnd/>
            <a:tailEnd/>
          </a:ln>
        </p:spPr>
      </p:pic>
      <p:pic>
        <p:nvPicPr>
          <p:cNvPr id="16" name="Picture 26" descr="F:\work\photos\stock_images\trips_meetings\ukerc\ukerc_images\willowharvester1.JPG"/>
          <p:cNvPicPr>
            <a:picLocks noChangeAspect="1" noChangeArrowheads="1"/>
          </p:cNvPicPr>
          <p:nvPr/>
        </p:nvPicPr>
        <p:blipFill>
          <a:blip r:embed="rId7" cstate="screen"/>
          <a:srcRect/>
          <a:stretch>
            <a:fillRect/>
          </a:stretch>
        </p:blipFill>
        <p:spPr bwMode="auto">
          <a:xfrm>
            <a:off x="7532146" y="5531996"/>
            <a:ext cx="1381833" cy="986611"/>
          </a:xfrm>
          <a:prstGeom prst="rect">
            <a:avLst/>
          </a:prstGeom>
          <a:noFill/>
          <a:ln w="9525">
            <a:noFill/>
            <a:miter lim="800000"/>
            <a:headEnd/>
            <a:tailEnd/>
          </a:ln>
        </p:spPr>
      </p:pic>
      <p:pic>
        <p:nvPicPr>
          <p:cNvPr id="1026" name="Picture 2" descr="C:\working_documents\Carbo-BioCrop\meetings\Stakeholder25012012_UKERC\energy-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91365" y="5621447"/>
            <a:ext cx="1695036" cy="9236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3169" y="5465589"/>
            <a:ext cx="1627187"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7323" y="2816225"/>
            <a:ext cx="8572530" cy="1569660"/>
          </a:xfrm>
          <a:prstGeom prst="rect">
            <a:avLst/>
          </a:prstGeom>
          <a:noFill/>
        </p:spPr>
        <p:txBody>
          <a:bodyPr wrap="square" rtlCol="0">
            <a:spAutoFit/>
          </a:bodyPr>
          <a:lstStyle/>
          <a:p>
            <a:pPr marL="342900" indent="-342900">
              <a:buFont typeface="+mj-lt"/>
              <a:buAutoNum type="arabicPeriod"/>
            </a:pPr>
            <a:r>
              <a:rPr lang="en-GB" sz="2400" dirty="0" smtClean="0"/>
              <a:t>Context and model evaluation.</a:t>
            </a:r>
          </a:p>
          <a:p>
            <a:pPr marL="342900" indent="-342900">
              <a:buFont typeface="+mj-lt"/>
              <a:buAutoNum type="arabicPeriod"/>
            </a:pPr>
            <a:endParaRPr lang="en-GB" sz="2400" dirty="0" smtClean="0"/>
          </a:p>
          <a:p>
            <a:pPr marL="342900" indent="-342900">
              <a:buFont typeface="+mj-lt"/>
              <a:buAutoNum type="arabicPeriod"/>
            </a:pPr>
            <a:r>
              <a:rPr lang="en-GB" sz="2400" dirty="0" smtClean="0"/>
              <a:t>Predicting SRC willow yield across the whole UK and out to 2050 under different scenarios of climate change.</a:t>
            </a:r>
            <a:endParaRPr lang="en-GB" sz="2400" dirty="0"/>
          </a:p>
        </p:txBody>
      </p:sp>
    </p:spTree>
    <p:extLst>
      <p:ext uri="{BB962C8B-B14F-4D97-AF65-F5344CB8AC3E}">
        <p14:creationId xmlns:p14="http://schemas.microsoft.com/office/powerpoint/2010/main" val="271586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J:\SBS Shared Research\TaylorLab\mtallis\Post-2009\ETI\ETI_ELUM\sites\Strawsons\Pictures Strawsons\DSC03930.JPG"/>
          <p:cNvPicPr>
            <a:picLocks noChangeAspect="1" noChangeArrowheads="1"/>
          </p:cNvPicPr>
          <p:nvPr/>
        </p:nvPicPr>
        <p:blipFill rotWithShape="1">
          <a:blip r:embed="rId3">
            <a:extLst>
              <a:ext uri="{28A0092B-C50C-407E-A947-70E740481C1C}">
                <a14:useLocalDpi xmlns:a14="http://schemas.microsoft.com/office/drawing/2010/main" val="0"/>
              </a:ext>
            </a:extLst>
          </a:blip>
          <a:srcRect r="35081" b="13441"/>
          <a:stretch/>
        </p:blipFill>
        <p:spPr bwMode="auto">
          <a:xfrm>
            <a:off x="0" y="0"/>
            <a:ext cx="9144000" cy="58494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0326"/>
          <a:stretch/>
        </p:blipFill>
        <p:spPr bwMode="auto">
          <a:xfrm>
            <a:off x="661283" y="2880987"/>
            <a:ext cx="2770949" cy="279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4359839" y="21514"/>
            <a:ext cx="4566319" cy="2859473"/>
            <a:chOff x="3981193" y="184352"/>
            <a:chExt cx="4944966" cy="3173413"/>
          </a:xfrm>
        </p:grpSpPr>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1193" y="184352"/>
              <a:ext cx="4944966" cy="3173413"/>
            </a:xfrm>
            <a:prstGeom prst="rect">
              <a:avLst/>
            </a:prstGeom>
            <a:solidFill>
              <a:schemeClr val="bg1"/>
            </a:solidFill>
            <a:ln>
              <a:noFill/>
            </a:ln>
            <a:effectLst/>
          </p:spPr>
        </p:pic>
        <p:sp>
          <p:nvSpPr>
            <p:cNvPr id="2" name="TextBox 1"/>
            <p:cNvSpPr txBox="1"/>
            <p:nvPr/>
          </p:nvSpPr>
          <p:spPr>
            <a:xfrm>
              <a:off x="4816549" y="308344"/>
              <a:ext cx="3104707" cy="369332"/>
            </a:xfrm>
            <a:prstGeom prst="rect">
              <a:avLst/>
            </a:prstGeom>
            <a:noFill/>
          </p:spPr>
          <p:txBody>
            <a:bodyPr wrap="square" rtlCol="0">
              <a:spAutoFit/>
            </a:bodyPr>
            <a:lstStyle/>
            <a:p>
              <a:r>
                <a:rPr lang="en-GB" dirty="0" smtClean="0"/>
                <a:t>SRC Willow</a:t>
              </a:r>
              <a:endParaRPr lang="en-GB" dirty="0"/>
            </a:p>
          </p:txBody>
        </p:sp>
      </p:grpSp>
      <p:grpSp>
        <p:nvGrpSpPr>
          <p:cNvPr id="4" name="Group 3"/>
          <p:cNvGrpSpPr/>
          <p:nvPr/>
        </p:nvGrpSpPr>
        <p:grpSpPr>
          <a:xfrm>
            <a:off x="4363015" y="2954718"/>
            <a:ext cx="4563143" cy="2832948"/>
            <a:chOff x="4026405" y="3505862"/>
            <a:chExt cx="4899753" cy="3144398"/>
          </a:xfrm>
        </p:grpSpPr>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6405" y="3505862"/>
              <a:ext cx="4899753" cy="3144398"/>
            </a:xfrm>
            <a:prstGeom prst="rect">
              <a:avLst/>
            </a:prstGeom>
            <a:solidFill>
              <a:schemeClr val="bg1"/>
            </a:solidFill>
            <a:ln>
              <a:noFill/>
            </a:ln>
            <a:effectLst/>
          </p:spPr>
        </p:pic>
        <p:sp>
          <p:nvSpPr>
            <p:cNvPr id="9" name="TextBox 8"/>
            <p:cNvSpPr txBox="1"/>
            <p:nvPr/>
          </p:nvSpPr>
          <p:spPr>
            <a:xfrm>
              <a:off x="4703135" y="3629246"/>
              <a:ext cx="3104707" cy="369332"/>
            </a:xfrm>
            <a:prstGeom prst="rect">
              <a:avLst/>
            </a:prstGeom>
            <a:noFill/>
          </p:spPr>
          <p:txBody>
            <a:bodyPr wrap="square" rtlCol="0">
              <a:spAutoFit/>
            </a:bodyPr>
            <a:lstStyle/>
            <a:p>
              <a:r>
                <a:rPr lang="en-GB" dirty="0" smtClean="0"/>
                <a:t>SRC Poplar</a:t>
              </a:r>
              <a:endParaRPr lang="en-GB" dirty="0"/>
            </a:p>
          </p:txBody>
        </p:sp>
      </p:grpSp>
      <p:sp>
        <p:nvSpPr>
          <p:cNvPr id="6" name="TextBox 5"/>
          <p:cNvSpPr txBox="1"/>
          <p:nvPr/>
        </p:nvSpPr>
        <p:spPr>
          <a:xfrm>
            <a:off x="187891" y="194993"/>
            <a:ext cx="3859618" cy="2554545"/>
          </a:xfrm>
          <a:prstGeom prst="rect">
            <a:avLst/>
          </a:prstGeom>
          <a:solidFill>
            <a:schemeClr val="bg2">
              <a:alpha val="34000"/>
            </a:schemeClr>
          </a:solidFill>
        </p:spPr>
        <p:txBody>
          <a:bodyPr wrap="square" rtlCol="0">
            <a:spAutoFit/>
          </a:bodyPr>
          <a:lstStyle/>
          <a:p>
            <a:pPr marL="285750" indent="-285750">
              <a:buFont typeface="Arial" pitchFamily="34" charset="0"/>
              <a:buChar char="•"/>
            </a:pPr>
            <a:r>
              <a:rPr lang="en-GB" sz="1600" dirty="0" smtClean="0"/>
              <a:t>Currently ~5500 ha SRC willow in UK.</a:t>
            </a:r>
          </a:p>
          <a:p>
            <a:pPr marL="285750" indent="-285750">
              <a:buFont typeface="Arial" pitchFamily="34" charset="0"/>
              <a:buChar char="•"/>
            </a:pPr>
            <a:endParaRPr lang="en-GB" sz="1600" dirty="0" smtClean="0"/>
          </a:p>
          <a:p>
            <a:pPr marL="285750" indent="-285750">
              <a:buFont typeface="Arial" pitchFamily="34" charset="0"/>
              <a:buChar char="•"/>
            </a:pPr>
            <a:r>
              <a:rPr lang="en-GB" sz="1600" dirty="0" smtClean="0"/>
              <a:t>350,000 ha of SRC willow by 2020 to contribute to renewable directives with no impact on food supply (1M ha available in England alone).</a:t>
            </a:r>
          </a:p>
          <a:p>
            <a:pPr marL="285750" indent="-285750">
              <a:buFont typeface="Arial" pitchFamily="34" charset="0"/>
              <a:buChar char="•"/>
            </a:pPr>
            <a:endParaRPr lang="en-GB" sz="1600" dirty="0" smtClean="0"/>
          </a:p>
          <a:p>
            <a:pPr marL="285750" indent="-285750">
              <a:buFont typeface="Arial" pitchFamily="34" charset="0"/>
              <a:buChar char="•"/>
            </a:pPr>
            <a:r>
              <a:rPr lang="en-GB" sz="1600" dirty="0" smtClean="0"/>
              <a:t>Excluding biomass from future UK energy market could cost an estimated £44 Billion. </a:t>
            </a:r>
            <a:endParaRPr lang="en-GB" sz="1600" dirty="0"/>
          </a:p>
        </p:txBody>
      </p:sp>
      <p:grpSp>
        <p:nvGrpSpPr>
          <p:cNvPr id="11" name="Group 10"/>
          <p:cNvGrpSpPr/>
          <p:nvPr/>
        </p:nvGrpSpPr>
        <p:grpSpPr>
          <a:xfrm>
            <a:off x="212944" y="6103565"/>
            <a:ext cx="2200676" cy="717219"/>
            <a:chOff x="212944" y="5749745"/>
            <a:chExt cx="2200676" cy="933254"/>
          </a:xfrm>
          <a:solidFill>
            <a:schemeClr val="bg1"/>
          </a:solidFill>
        </p:grpSpPr>
        <p:grpSp>
          <p:nvGrpSpPr>
            <p:cNvPr id="12" name="Group 11"/>
            <p:cNvGrpSpPr/>
            <p:nvPr/>
          </p:nvGrpSpPr>
          <p:grpSpPr>
            <a:xfrm>
              <a:off x="588464" y="5749745"/>
              <a:ext cx="247650" cy="501650"/>
              <a:chOff x="1352550" y="5749745"/>
              <a:chExt cx="247650" cy="501650"/>
            </a:xfrm>
            <a:grpFill/>
          </p:grpSpPr>
          <p:sp>
            <p:nvSpPr>
              <p:cNvPr id="18" name="Freeform 68"/>
              <p:cNvSpPr>
                <a:spLocks/>
              </p:cNvSpPr>
              <p:nvPr/>
            </p:nvSpPr>
            <p:spPr bwMode="auto">
              <a:xfrm>
                <a:off x="1433513" y="5759270"/>
                <a:ext cx="71438" cy="492125"/>
              </a:xfrm>
              <a:custGeom>
                <a:avLst/>
                <a:gdLst>
                  <a:gd name="T0" fmla="*/ 80062684 w 21"/>
                  <a:gd name="T1" fmla="*/ 7683 h 264"/>
                  <a:gd name="T2" fmla="*/ 46219337 w 21"/>
                  <a:gd name="T3" fmla="*/ 3520 h 264"/>
                  <a:gd name="T4" fmla="*/ 186763303 w 21"/>
                  <a:gd name="T5" fmla="*/ 1734 h 264"/>
                  <a:gd name="T6" fmla="*/ 186763303 w 21"/>
                  <a:gd name="T7" fmla="*/ 0 h 264"/>
                  <a:gd name="T8" fmla="*/ 0 60000 65536"/>
                  <a:gd name="T9" fmla="*/ 0 60000 65536"/>
                  <a:gd name="T10" fmla="*/ 0 60000 65536"/>
                  <a:gd name="T11" fmla="*/ 0 60000 65536"/>
                  <a:gd name="T12" fmla="*/ 0 w 21"/>
                  <a:gd name="T13" fmla="*/ 0 h 264"/>
                  <a:gd name="T14" fmla="*/ 21 w 21"/>
                  <a:gd name="T15" fmla="*/ 264 h 264"/>
                </a:gdLst>
                <a:ahLst/>
                <a:cxnLst>
                  <a:cxn ang="T8">
                    <a:pos x="T0" y="T1"/>
                  </a:cxn>
                  <a:cxn ang="T9">
                    <a:pos x="T2" y="T3"/>
                  </a:cxn>
                  <a:cxn ang="T10">
                    <a:pos x="T4" y="T5"/>
                  </a:cxn>
                  <a:cxn ang="T11">
                    <a:pos x="T6" y="T7"/>
                  </a:cxn>
                </a:cxnLst>
                <a:rect l="T12" t="T13" r="T14" b="T15"/>
                <a:pathLst>
                  <a:path w="21" h="264">
                    <a:moveTo>
                      <a:pt x="9" y="264"/>
                    </a:moveTo>
                    <a:cubicBezTo>
                      <a:pt x="4" y="209"/>
                      <a:pt x="0" y="180"/>
                      <a:pt x="5" y="120"/>
                    </a:cubicBezTo>
                    <a:cubicBezTo>
                      <a:pt x="7" y="101"/>
                      <a:pt x="21" y="78"/>
                      <a:pt x="21" y="60"/>
                    </a:cubicBezTo>
                    <a:cubicBezTo>
                      <a:pt x="21" y="40"/>
                      <a:pt x="21" y="20"/>
                      <a:pt x="21" y="0"/>
                    </a:cubicBezTo>
                  </a:path>
                </a:pathLst>
              </a:custGeom>
              <a:grp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 name="Oval 69"/>
              <p:cNvSpPr>
                <a:spLocks noChangeArrowheads="1"/>
              </p:cNvSpPr>
              <p:nvPr/>
            </p:nvSpPr>
            <p:spPr bwMode="auto">
              <a:xfrm>
                <a:off x="1457325" y="6048195"/>
                <a:ext cx="79375" cy="42863"/>
              </a:xfrm>
              <a:prstGeom prst="ellipse">
                <a:avLst/>
              </a:prstGeom>
              <a:grpFill/>
              <a:ln w="9525">
                <a:solidFill>
                  <a:srgbClr val="61F816"/>
                </a:solidFill>
                <a:round/>
                <a:headEnd/>
                <a:tailEnd/>
              </a:ln>
            </p:spPr>
            <p:txBody>
              <a:bodyPr wrap="none" anchor="ctr"/>
              <a:lstStyle/>
              <a:p>
                <a:endParaRPr lang="it-IT"/>
              </a:p>
            </p:txBody>
          </p:sp>
          <p:sp>
            <p:nvSpPr>
              <p:cNvPr id="20" name="Oval 70"/>
              <p:cNvSpPr>
                <a:spLocks noChangeArrowheads="1"/>
              </p:cNvSpPr>
              <p:nvPr/>
            </p:nvSpPr>
            <p:spPr bwMode="auto">
              <a:xfrm>
                <a:off x="1352550" y="6025970"/>
                <a:ext cx="79375" cy="42863"/>
              </a:xfrm>
              <a:prstGeom prst="ellipse">
                <a:avLst/>
              </a:prstGeom>
              <a:grpFill/>
              <a:ln w="9525">
                <a:solidFill>
                  <a:srgbClr val="61F816"/>
                </a:solidFill>
                <a:round/>
                <a:headEnd/>
                <a:tailEnd/>
              </a:ln>
            </p:spPr>
            <p:txBody>
              <a:bodyPr wrap="none" anchor="ctr"/>
              <a:lstStyle/>
              <a:p>
                <a:endParaRPr lang="it-IT"/>
              </a:p>
            </p:txBody>
          </p:sp>
          <p:sp>
            <p:nvSpPr>
              <p:cNvPr id="21" name="Oval 71"/>
              <p:cNvSpPr>
                <a:spLocks noChangeArrowheads="1"/>
              </p:cNvSpPr>
              <p:nvPr/>
            </p:nvSpPr>
            <p:spPr bwMode="auto">
              <a:xfrm>
                <a:off x="1457325" y="5965645"/>
                <a:ext cx="79375" cy="42863"/>
              </a:xfrm>
              <a:prstGeom prst="ellipse">
                <a:avLst/>
              </a:prstGeom>
              <a:grpFill/>
              <a:ln w="9525">
                <a:solidFill>
                  <a:srgbClr val="61F816"/>
                </a:solidFill>
                <a:round/>
                <a:headEnd/>
                <a:tailEnd/>
              </a:ln>
            </p:spPr>
            <p:txBody>
              <a:bodyPr wrap="none" anchor="ctr"/>
              <a:lstStyle/>
              <a:p>
                <a:endParaRPr lang="it-IT"/>
              </a:p>
            </p:txBody>
          </p:sp>
          <p:sp>
            <p:nvSpPr>
              <p:cNvPr id="22" name="Oval 72"/>
              <p:cNvSpPr>
                <a:spLocks noChangeArrowheads="1"/>
              </p:cNvSpPr>
              <p:nvPr/>
            </p:nvSpPr>
            <p:spPr bwMode="auto">
              <a:xfrm>
                <a:off x="1371600" y="5952945"/>
                <a:ext cx="79375" cy="42863"/>
              </a:xfrm>
              <a:prstGeom prst="ellipse">
                <a:avLst/>
              </a:prstGeom>
              <a:grpFill/>
              <a:ln w="9525">
                <a:solidFill>
                  <a:srgbClr val="61F816"/>
                </a:solidFill>
                <a:round/>
                <a:headEnd/>
                <a:tailEnd/>
              </a:ln>
            </p:spPr>
            <p:txBody>
              <a:bodyPr wrap="none" anchor="ctr"/>
              <a:lstStyle/>
              <a:p>
                <a:endParaRPr lang="it-IT"/>
              </a:p>
            </p:txBody>
          </p:sp>
          <p:sp>
            <p:nvSpPr>
              <p:cNvPr id="23" name="Oval 73"/>
              <p:cNvSpPr>
                <a:spLocks noChangeArrowheads="1"/>
              </p:cNvSpPr>
              <p:nvPr/>
            </p:nvSpPr>
            <p:spPr bwMode="auto">
              <a:xfrm>
                <a:off x="1489075" y="5908495"/>
                <a:ext cx="79375" cy="42863"/>
              </a:xfrm>
              <a:prstGeom prst="ellipse">
                <a:avLst/>
              </a:prstGeom>
              <a:grpFill/>
              <a:ln w="9525">
                <a:solidFill>
                  <a:srgbClr val="61F816"/>
                </a:solidFill>
                <a:round/>
                <a:headEnd/>
                <a:tailEnd/>
              </a:ln>
            </p:spPr>
            <p:txBody>
              <a:bodyPr wrap="none" anchor="ctr"/>
              <a:lstStyle/>
              <a:p>
                <a:endParaRPr lang="it-IT"/>
              </a:p>
            </p:txBody>
          </p:sp>
          <p:sp>
            <p:nvSpPr>
              <p:cNvPr id="24" name="Oval 74"/>
              <p:cNvSpPr>
                <a:spLocks noChangeArrowheads="1"/>
              </p:cNvSpPr>
              <p:nvPr/>
            </p:nvSpPr>
            <p:spPr bwMode="auto">
              <a:xfrm>
                <a:off x="1409700" y="5889445"/>
                <a:ext cx="79375" cy="42863"/>
              </a:xfrm>
              <a:prstGeom prst="ellipse">
                <a:avLst/>
              </a:prstGeom>
              <a:grpFill/>
              <a:ln w="9525">
                <a:solidFill>
                  <a:srgbClr val="61F816"/>
                </a:solidFill>
                <a:round/>
                <a:headEnd/>
                <a:tailEnd/>
              </a:ln>
            </p:spPr>
            <p:txBody>
              <a:bodyPr wrap="none" anchor="ctr"/>
              <a:lstStyle/>
              <a:p>
                <a:endParaRPr lang="it-IT"/>
              </a:p>
            </p:txBody>
          </p:sp>
          <p:sp>
            <p:nvSpPr>
              <p:cNvPr id="25" name="Oval 75"/>
              <p:cNvSpPr>
                <a:spLocks noChangeArrowheads="1"/>
              </p:cNvSpPr>
              <p:nvPr/>
            </p:nvSpPr>
            <p:spPr bwMode="auto">
              <a:xfrm>
                <a:off x="1520825" y="5829120"/>
                <a:ext cx="79375" cy="42863"/>
              </a:xfrm>
              <a:prstGeom prst="ellipse">
                <a:avLst/>
              </a:prstGeom>
              <a:grpFill/>
              <a:ln w="9525">
                <a:solidFill>
                  <a:srgbClr val="61F816"/>
                </a:solidFill>
                <a:round/>
                <a:headEnd/>
                <a:tailEnd/>
              </a:ln>
            </p:spPr>
            <p:txBody>
              <a:bodyPr wrap="none" anchor="ctr"/>
              <a:lstStyle/>
              <a:p>
                <a:endParaRPr lang="it-IT"/>
              </a:p>
            </p:txBody>
          </p:sp>
          <p:sp>
            <p:nvSpPr>
              <p:cNvPr id="26" name="Oval 76"/>
              <p:cNvSpPr>
                <a:spLocks noChangeArrowheads="1"/>
              </p:cNvSpPr>
              <p:nvPr/>
            </p:nvSpPr>
            <p:spPr bwMode="auto">
              <a:xfrm>
                <a:off x="1419225" y="5803720"/>
                <a:ext cx="79375" cy="42863"/>
              </a:xfrm>
              <a:prstGeom prst="ellipse">
                <a:avLst/>
              </a:prstGeom>
              <a:grpFill/>
              <a:ln w="9525">
                <a:solidFill>
                  <a:srgbClr val="61F816"/>
                </a:solidFill>
                <a:round/>
                <a:headEnd/>
                <a:tailEnd/>
              </a:ln>
            </p:spPr>
            <p:txBody>
              <a:bodyPr wrap="none" anchor="ctr"/>
              <a:lstStyle/>
              <a:p>
                <a:endParaRPr lang="it-IT"/>
              </a:p>
            </p:txBody>
          </p:sp>
          <p:sp>
            <p:nvSpPr>
              <p:cNvPr id="27" name="Oval 77"/>
              <p:cNvSpPr>
                <a:spLocks noChangeArrowheads="1"/>
              </p:cNvSpPr>
              <p:nvPr/>
            </p:nvSpPr>
            <p:spPr bwMode="auto">
              <a:xfrm>
                <a:off x="1508125" y="5749745"/>
                <a:ext cx="79375" cy="42863"/>
              </a:xfrm>
              <a:prstGeom prst="ellipse">
                <a:avLst/>
              </a:prstGeom>
              <a:grpFill/>
              <a:ln w="9525">
                <a:solidFill>
                  <a:srgbClr val="61F816"/>
                </a:solidFill>
                <a:round/>
                <a:headEnd/>
                <a:tailEnd/>
              </a:ln>
            </p:spPr>
            <p:txBody>
              <a:bodyPr wrap="none" anchor="ctr"/>
              <a:lstStyle/>
              <a:p>
                <a:endParaRPr lang="it-IT"/>
              </a:p>
            </p:txBody>
          </p:sp>
        </p:grpSp>
        <p:grpSp>
          <p:nvGrpSpPr>
            <p:cNvPr id="13" name="Group 12"/>
            <p:cNvGrpSpPr/>
            <p:nvPr/>
          </p:nvGrpSpPr>
          <p:grpSpPr>
            <a:xfrm>
              <a:off x="823414" y="5761759"/>
              <a:ext cx="1192213" cy="492125"/>
              <a:chOff x="1587500" y="5761759"/>
              <a:chExt cx="1192213" cy="492125"/>
            </a:xfrm>
            <a:grpFill/>
          </p:grpSpPr>
          <p:sp>
            <p:nvSpPr>
              <p:cNvPr id="15" name="Freeform 68"/>
              <p:cNvSpPr>
                <a:spLocks/>
              </p:cNvSpPr>
              <p:nvPr/>
            </p:nvSpPr>
            <p:spPr bwMode="auto">
              <a:xfrm>
                <a:off x="1762343" y="5761759"/>
                <a:ext cx="71438" cy="492125"/>
              </a:xfrm>
              <a:custGeom>
                <a:avLst/>
                <a:gdLst>
                  <a:gd name="T0" fmla="*/ 80062684 w 21"/>
                  <a:gd name="T1" fmla="*/ 7683 h 264"/>
                  <a:gd name="T2" fmla="*/ 46219337 w 21"/>
                  <a:gd name="T3" fmla="*/ 3520 h 264"/>
                  <a:gd name="T4" fmla="*/ 186763303 w 21"/>
                  <a:gd name="T5" fmla="*/ 1734 h 264"/>
                  <a:gd name="T6" fmla="*/ 186763303 w 21"/>
                  <a:gd name="T7" fmla="*/ 0 h 264"/>
                  <a:gd name="T8" fmla="*/ 0 60000 65536"/>
                  <a:gd name="T9" fmla="*/ 0 60000 65536"/>
                  <a:gd name="T10" fmla="*/ 0 60000 65536"/>
                  <a:gd name="T11" fmla="*/ 0 60000 65536"/>
                  <a:gd name="T12" fmla="*/ 0 w 21"/>
                  <a:gd name="T13" fmla="*/ 0 h 264"/>
                  <a:gd name="T14" fmla="*/ 21 w 21"/>
                  <a:gd name="T15" fmla="*/ 264 h 264"/>
                </a:gdLst>
                <a:ahLst/>
                <a:cxnLst>
                  <a:cxn ang="T8">
                    <a:pos x="T0" y="T1"/>
                  </a:cxn>
                  <a:cxn ang="T9">
                    <a:pos x="T2" y="T3"/>
                  </a:cxn>
                  <a:cxn ang="T10">
                    <a:pos x="T4" y="T5"/>
                  </a:cxn>
                  <a:cxn ang="T11">
                    <a:pos x="T6" y="T7"/>
                  </a:cxn>
                </a:cxnLst>
                <a:rect l="T12" t="T13" r="T14" b="T15"/>
                <a:pathLst>
                  <a:path w="21" h="264">
                    <a:moveTo>
                      <a:pt x="9" y="264"/>
                    </a:moveTo>
                    <a:cubicBezTo>
                      <a:pt x="4" y="209"/>
                      <a:pt x="0" y="180"/>
                      <a:pt x="5" y="120"/>
                    </a:cubicBezTo>
                    <a:cubicBezTo>
                      <a:pt x="7" y="101"/>
                      <a:pt x="21" y="78"/>
                      <a:pt x="21" y="60"/>
                    </a:cubicBezTo>
                    <a:cubicBezTo>
                      <a:pt x="21" y="40"/>
                      <a:pt x="21" y="20"/>
                      <a:pt x="21" y="0"/>
                    </a:cubicBezTo>
                  </a:path>
                </a:pathLst>
              </a:custGeom>
              <a:grp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 name="Line 242"/>
              <p:cNvSpPr>
                <a:spLocks noChangeShapeType="1"/>
              </p:cNvSpPr>
              <p:nvPr/>
            </p:nvSpPr>
            <p:spPr bwMode="auto">
              <a:xfrm flipV="1">
                <a:off x="1587500" y="6162517"/>
                <a:ext cx="669925" cy="0"/>
              </a:xfrm>
              <a:prstGeom prst="line">
                <a:avLst/>
              </a:prstGeom>
              <a:grp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 name="Text Box 243"/>
              <p:cNvSpPr txBox="1">
                <a:spLocks noChangeArrowheads="1"/>
              </p:cNvSpPr>
              <p:nvPr/>
            </p:nvSpPr>
            <p:spPr bwMode="auto">
              <a:xfrm>
                <a:off x="2257425" y="5906374"/>
                <a:ext cx="522288" cy="30151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Calibri" pitchFamily="34" charset="0"/>
                  </a:defRPr>
                </a:lvl1pPr>
                <a:lvl2pPr marL="742950" indent="-285750" eaLnBrk="0" hangingPunct="0">
                  <a:defRPr>
                    <a:solidFill>
                      <a:srgbClr val="FFFFFF"/>
                    </a:solidFill>
                    <a:latin typeface="Calibri" pitchFamily="34" charset="0"/>
                  </a:defRPr>
                </a:lvl2pPr>
                <a:lvl3pPr marL="1143000" indent="-228600" eaLnBrk="0" hangingPunct="0">
                  <a:defRPr>
                    <a:solidFill>
                      <a:srgbClr val="FFFFFF"/>
                    </a:solidFill>
                    <a:latin typeface="Calibri" pitchFamily="34" charset="0"/>
                  </a:defRPr>
                </a:lvl3pPr>
                <a:lvl4pPr marL="1600200" indent="-228600" eaLnBrk="0" hangingPunct="0">
                  <a:defRPr>
                    <a:solidFill>
                      <a:srgbClr val="FFFFFF"/>
                    </a:solidFill>
                    <a:latin typeface="Calibri" pitchFamily="34" charset="0"/>
                  </a:defRPr>
                </a:lvl4pPr>
                <a:lvl5pPr marL="2057400" indent="-228600" eaLnBrk="0" hangingPunct="0">
                  <a:defRPr>
                    <a:solidFill>
                      <a:srgbClr val="FFFFFF"/>
                    </a:solidFill>
                    <a:latin typeface="Calibri" pitchFamily="34" charset="0"/>
                  </a:defRPr>
                </a:lvl5pPr>
                <a:lvl6pPr marL="2514600" indent="-228600" algn="ctr" eaLnBrk="0" fontAlgn="base" hangingPunct="0">
                  <a:spcBef>
                    <a:spcPct val="0"/>
                  </a:spcBef>
                  <a:spcAft>
                    <a:spcPct val="0"/>
                  </a:spcAft>
                  <a:defRPr>
                    <a:solidFill>
                      <a:srgbClr val="FFFFFF"/>
                    </a:solidFill>
                    <a:latin typeface="Calibri" pitchFamily="34" charset="0"/>
                  </a:defRPr>
                </a:lvl6pPr>
                <a:lvl7pPr marL="2971800" indent="-228600" algn="ctr" eaLnBrk="0" fontAlgn="base" hangingPunct="0">
                  <a:spcBef>
                    <a:spcPct val="0"/>
                  </a:spcBef>
                  <a:spcAft>
                    <a:spcPct val="0"/>
                  </a:spcAft>
                  <a:defRPr>
                    <a:solidFill>
                      <a:srgbClr val="FFFFFF"/>
                    </a:solidFill>
                    <a:latin typeface="Calibri" pitchFamily="34" charset="0"/>
                  </a:defRPr>
                </a:lvl7pPr>
                <a:lvl8pPr marL="3429000" indent="-228600" algn="ctr" eaLnBrk="0" fontAlgn="base" hangingPunct="0">
                  <a:spcBef>
                    <a:spcPct val="0"/>
                  </a:spcBef>
                  <a:spcAft>
                    <a:spcPct val="0"/>
                  </a:spcAft>
                  <a:defRPr>
                    <a:solidFill>
                      <a:srgbClr val="FFFFFF"/>
                    </a:solidFill>
                    <a:latin typeface="Calibri" pitchFamily="34" charset="0"/>
                  </a:defRPr>
                </a:lvl8pPr>
                <a:lvl9pPr marL="3886200" indent="-228600" algn="ctr" eaLnBrk="0" fontAlgn="base" hangingPunct="0">
                  <a:spcBef>
                    <a:spcPct val="0"/>
                  </a:spcBef>
                  <a:spcAft>
                    <a:spcPct val="0"/>
                  </a:spcAft>
                  <a:defRPr>
                    <a:solidFill>
                      <a:srgbClr val="FFFFFF"/>
                    </a:solidFill>
                    <a:latin typeface="Calibri" pitchFamily="34" charset="0"/>
                  </a:defRPr>
                </a:lvl9pPr>
              </a:lstStyle>
              <a:p>
                <a:pPr eaLnBrk="1" hangingPunct="1"/>
                <a:r>
                  <a:rPr lang="en-GB" sz="2000" dirty="0">
                    <a:solidFill>
                      <a:srgbClr val="FD3A05"/>
                    </a:solidFill>
                  </a:rPr>
                  <a:t>cut</a:t>
                </a:r>
              </a:p>
            </p:txBody>
          </p:sp>
        </p:grpSp>
        <p:sp>
          <p:nvSpPr>
            <p:cNvPr id="14" name="TextBox 13"/>
            <p:cNvSpPr txBox="1"/>
            <p:nvPr/>
          </p:nvSpPr>
          <p:spPr>
            <a:xfrm>
              <a:off x="212944" y="6313667"/>
              <a:ext cx="2200676" cy="369332"/>
            </a:xfrm>
            <a:prstGeom prst="rect">
              <a:avLst/>
            </a:prstGeom>
            <a:grpFill/>
          </p:spPr>
          <p:txBody>
            <a:bodyPr wrap="square" rtlCol="0">
              <a:spAutoFit/>
            </a:bodyPr>
            <a:lstStyle/>
            <a:p>
              <a:r>
                <a:rPr lang="en-GB" dirty="0" smtClean="0"/>
                <a:t>1 </a:t>
              </a:r>
              <a:r>
                <a:rPr lang="en-GB" dirty="0" err="1" smtClean="0"/>
                <a:t>yr</a:t>
              </a:r>
              <a:r>
                <a:rPr lang="en-GB" dirty="0" smtClean="0"/>
                <a:t> establishment</a:t>
              </a:r>
              <a:endParaRPr lang="en-GB" dirty="0"/>
            </a:p>
          </p:txBody>
        </p:sp>
      </p:grpSp>
      <p:grpSp>
        <p:nvGrpSpPr>
          <p:cNvPr id="28" name="Group 27"/>
          <p:cNvGrpSpPr/>
          <p:nvPr/>
        </p:nvGrpSpPr>
        <p:grpSpPr>
          <a:xfrm>
            <a:off x="2588984" y="5874143"/>
            <a:ext cx="2843747" cy="937523"/>
            <a:chOff x="3302966" y="5259568"/>
            <a:chExt cx="2843747" cy="1414314"/>
          </a:xfrm>
          <a:solidFill>
            <a:schemeClr val="bg1"/>
          </a:solidFill>
        </p:grpSpPr>
        <p:grpSp>
          <p:nvGrpSpPr>
            <p:cNvPr id="29" name="Group 80"/>
            <p:cNvGrpSpPr>
              <a:grpSpLocks/>
            </p:cNvGrpSpPr>
            <p:nvPr/>
          </p:nvGrpSpPr>
          <p:grpSpPr bwMode="auto">
            <a:xfrm>
              <a:off x="3302966" y="5792608"/>
              <a:ext cx="295275" cy="401638"/>
              <a:chOff x="2066" y="3662"/>
              <a:chExt cx="186" cy="253"/>
            </a:xfrm>
            <a:grpFill/>
          </p:grpSpPr>
          <p:grpSp>
            <p:nvGrpSpPr>
              <p:cNvPr id="174" name="Group 81"/>
              <p:cNvGrpSpPr>
                <a:grpSpLocks/>
              </p:cNvGrpSpPr>
              <p:nvPr/>
            </p:nvGrpSpPr>
            <p:grpSpPr bwMode="auto">
              <a:xfrm>
                <a:off x="2119" y="3678"/>
                <a:ext cx="88" cy="237"/>
                <a:chOff x="1285" y="5925"/>
                <a:chExt cx="1375" cy="1665"/>
              </a:xfrm>
              <a:grpFill/>
            </p:grpSpPr>
            <p:sp>
              <p:nvSpPr>
                <p:cNvPr id="184" name="Line 82"/>
                <p:cNvSpPr>
                  <a:spLocks noChangeShapeType="1"/>
                </p:cNvSpPr>
                <p:nvPr/>
              </p:nvSpPr>
              <p:spPr bwMode="auto">
                <a:xfrm>
                  <a:off x="1620" y="7560"/>
                  <a:ext cx="720" cy="0"/>
                </a:xfrm>
                <a:prstGeom prst="line">
                  <a:avLst/>
                </a:prstGeom>
                <a:grp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85" name="Group 83"/>
                <p:cNvGrpSpPr>
                  <a:grpSpLocks/>
                </p:cNvGrpSpPr>
                <p:nvPr/>
              </p:nvGrpSpPr>
              <p:grpSpPr bwMode="auto">
                <a:xfrm>
                  <a:off x="1285" y="5925"/>
                  <a:ext cx="680" cy="1650"/>
                  <a:chOff x="1285" y="5925"/>
                  <a:chExt cx="680" cy="1650"/>
                </a:xfrm>
                <a:grpFill/>
              </p:grpSpPr>
              <p:sp>
                <p:nvSpPr>
                  <p:cNvPr id="190" name="Freeform 84"/>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1" name="Freeform 85"/>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2" name="Freeform 86"/>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86" name="Group 87"/>
                <p:cNvGrpSpPr>
                  <a:grpSpLocks/>
                </p:cNvGrpSpPr>
                <p:nvPr/>
              </p:nvGrpSpPr>
              <p:grpSpPr bwMode="auto">
                <a:xfrm flipH="1">
                  <a:off x="1980" y="5940"/>
                  <a:ext cx="680" cy="1650"/>
                  <a:chOff x="1285" y="5925"/>
                  <a:chExt cx="680" cy="1650"/>
                </a:xfrm>
                <a:grpFill/>
              </p:grpSpPr>
              <p:sp>
                <p:nvSpPr>
                  <p:cNvPr id="187" name="Freeform 88"/>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8" name="Freeform 89"/>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9" name="Freeform 90"/>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175" name="Oval 91"/>
              <p:cNvSpPr>
                <a:spLocks noChangeArrowheads="1"/>
              </p:cNvSpPr>
              <p:nvPr/>
            </p:nvSpPr>
            <p:spPr bwMode="auto">
              <a:xfrm>
                <a:off x="2066" y="3678"/>
                <a:ext cx="50" cy="27"/>
              </a:xfrm>
              <a:prstGeom prst="ellipse">
                <a:avLst/>
              </a:prstGeom>
              <a:grpFill/>
              <a:ln w="9525">
                <a:solidFill>
                  <a:srgbClr val="61F816"/>
                </a:solidFill>
                <a:round/>
                <a:headEnd/>
                <a:tailEnd/>
              </a:ln>
            </p:spPr>
            <p:txBody>
              <a:bodyPr wrap="none" anchor="ctr"/>
              <a:lstStyle/>
              <a:p>
                <a:endParaRPr lang="it-IT"/>
              </a:p>
            </p:txBody>
          </p:sp>
          <p:sp>
            <p:nvSpPr>
              <p:cNvPr id="176" name="Oval 92"/>
              <p:cNvSpPr>
                <a:spLocks noChangeArrowheads="1"/>
              </p:cNvSpPr>
              <p:nvPr/>
            </p:nvSpPr>
            <p:spPr bwMode="auto">
              <a:xfrm>
                <a:off x="2070" y="3718"/>
                <a:ext cx="50" cy="27"/>
              </a:xfrm>
              <a:prstGeom prst="ellipse">
                <a:avLst/>
              </a:prstGeom>
              <a:grpFill/>
              <a:ln w="9525">
                <a:solidFill>
                  <a:srgbClr val="61F816"/>
                </a:solidFill>
                <a:round/>
                <a:headEnd/>
                <a:tailEnd/>
              </a:ln>
            </p:spPr>
            <p:txBody>
              <a:bodyPr wrap="none" anchor="ctr"/>
              <a:lstStyle/>
              <a:p>
                <a:endParaRPr lang="it-IT"/>
              </a:p>
            </p:txBody>
          </p:sp>
          <p:sp>
            <p:nvSpPr>
              <p:cNvPr id="177" name="Oval 93"/>
              <p:cNvSpPr>
                <a:spLocks noChangeArrowheads="1"/>
              </p:cNvSpPr>
              <p:nvPr/>
            </p:nvSpPr>
            <p:spPr bwMode="auto">
              <a:xfrm>
                <a:off x="2130" y="3666"/>
                <a:ext cx="50" cy="27"/>
              </a:xfrm>
              <a:prstGeom prst="ellipse">
                <a:avLst/>
              </a:prstGeom>
              <a:grpFill/>
              <a:ln w="9525">
                <a:solidFill>
                  <a:srgbClr val="61F816"/>
                </a:solidFill>
                <a:round/>
                <a:headEnd/>
                <a:tailEnd/>
              </a:ln>
            </p:spPr>
            <p:txBody>
              <a:bodyPr wrap="none" anchor="ctr"/>
              <a:lstStyle/>
              <a:p>
                <a:endParaRPr lang="it-IT"/>
              </a:p>
            </p:txBody>
          </p:sp>
          <p:sp>
            <p:nvSpPr>
              <p:cNvPr id="178" name="Oval 94"/>
              <p:cNvSpPr>
                <a:spLocks noChangeArrowheads="1"/>
              </p:cNvSpPr>
              <p:nvPr/>
            </p:nvSpPr>
            <p:spPr bwMode="auto">
              <a:xfrm>
                <a:off x="2118" y="3690"/>
                <a:ext cx="50" cy="27"/>
              </a:xfrm>
              <a:prstGeom prst="ellipse">
                <a:avLst/>
              </a:prstGeom>
              <a:grpFill/>
              <a:ln w="9525">
                <a:solidFill>
                  <a:srgbClr val="61F816"/>
                </a:solidFill>
                <a:round/>
                <a:headEnd/>
                <a:tailEnd/>
              </a:ln>
            </p:spPr>
            <p:txBody>
              <a:bodyPr wrap="none" anchor="ctr"/>
              <a:lstStyle/>
              <a:p>
                <a:endParaRPr lang="it-IT"/>
              </a:p>
            </p:txBody>
          </p:sp>
          <p:sp>
            <p:nvSpPr>
              <p:cNvPr id="179" name="Oval 95"/>
              <p:cNvSpPr>
                <a:spLocks noChangeArrowheads="1"/>
              </p:cNvSpPr>
              <p:nvPr/>
            </p:nvSpPr>
            <p:spPr bwMode="auto">
              <a:xfrm>
                <a:off x="2202" y="3686"/>
                <a:ext cx="50" cy="27"/>
              </a:xfrm>
              <a:prstGeom prst="ellipse">
                <a:avLst/>
              </a:prstGeom>
              <a:grpFill/>
              <a:ln w="9525">
                <a:solidFill>
                  <a:srgbClr val="61F816"/>
                </a:solidFill>
                <a:round/>
                <a:headEnd/>
                <a:tailEnd/>
              </a:ln>
            </p:spPr>
            <p:txBody>
              <a:bodyPr wrap="none" anchor="ctr"/>
              <a:lstStyle/>
              <a:p>
                <a:endParaRPr lang="it-IT"/>
              </a:p>
            </p:txBody>
          </p:sp>
          <p:sp>
            <p:nvSpPr>
              <p:cNvPr id="180" name="Oval 96"/>
              <p:cNvSpPr>
                <a:spLocks noChangeArrowheads="1"/>
              </p:cNvSpPr>
              <p:nvPr/>
            </p:nvSpPr>
            <p:spPr bwMode="auto">
              <a:xfrm>
                <a:off x="2202" y="3742"/>
                <a:ext cx="50" cy="27"/>
              </a:xfrm>
              <a:prstGeom prst="ellipse">
                <a:avLst/>
              </a:prstGeom>
              <a:grpFill/>
              <a:ln w="9525">
                <a:solidFill>
                  <a:srgbClr val="61F816"/>
                </a:solidFill>
                <a:round/>
                <a:headEnd/>
                <a:tailEnd/>
              </a:ln>
            </p:spPr>
            <p:txBody>
              <a:bodyPr wrap="none" anchor="ctr"/>
              <a:lstStyle/>
              <a:p>
                <a:endParaRPr lang="it-IT"/>
              </a:p>
            </p:txBody>
          </p:sp>
          <p:sp>
            <p:nvSpPr>
              <p:cNvPr id="181" name="Oval 97"/>
              <p:cNvSpPr>
                <a:spLocks noChangeArrowheads="1"/>
              </p:cNvSpPr>
              <p:nvPr/>
            </p:nvSpPr>
            <p:spPr bwMode="auto">
              <a:xfrm>
                <a:off x="2178" y="3662"/>
                <a:ext cx="50" cy="27"/>
              </a:xfrm>
              <a:prstGeom prst="ellipse">
                <a:avLst/>
              </a:prstGeom>
              <a:grpFill/>
              <a:ln w="9525">
                <a:solidFill>
                  <a:srgbClr val="61F816"/>
                </a:solidFill>
                <a:round/>
                <a:headEnd/>
                <a:tailEnd/>
              </a:ln>
            </p:spPr>
            <p:txBody>
              <a:bodyPr wrap="none" anchor="ctr"/>
              <a:lstStyle/>
              <a:p>
                <a:endParaRPr lang="it-IT"/>
              </a:p>
            </p:txBody>
          </p:sp>
          <p:sp>
            <p:nvSpPr>
              <p:cNvPr id="182" name="Oval 98"/>
              <p:cNvSpPr>
                <a:spLocks noChangeArrowheads="1"/>
              </p:cNvSpPr>
              <p:nvPr/>
            </p:nvSpPr>
            <p:spPr bwMode="auto">
              <a:xfrm>
                <a:off x="2078" y="3758"/>
                <a:ext cx="50" cy="27"/>
              </a:xfrm>
              <a:prstGeom prst="ellipse">
                <a:avLst/>
              </a:prstGeom>
              <a:grpFill/>
              <a:ln w="9525">
                <a:solidFill>
                  <a:srgbClr val="61F816"/>
                </a:solidFill>
                <a:round/>
                <a:headEnd/>
                <a:tailEnd/>
              </a:ln>
            </p:spPr>
            <p:txBody>
              <a:bodyPr wrap="none" anchor="ctr"/>
              <a:lstStyle/>
              <a:p>
                <a:endParaRPr lang="it-IT"/>
              </a:p>
            </p:txBody>
          </p:sp>
          <p:sp>
            <p:nvSpPr>
              <p:cNvPr id="183" name="Oval 99"/>
              <p:cNvSpPr>
                <a:spLocks noChangeArrowheads="1"/>
              </p:cNvSpPr>
              <p:nvPr/>
            </p:nvSpPr>
            <p:spPr bwMode="auto">
              <a:xfrm>
                <a:off x="2154" y="3770"/>
                <a:ext cx="50" cy="27"/>
              </a:xfrm>
              <a:prstGeom prst="ellipse">
                <a:avLst/>
              </a:prstGeom>
              <a:grpFill/>
              <a:ln w="9525">
                <a:solidFill>
                  <a:srgbClr val="61F816"/>
                </a:solidFill>
                <a:round/>
                <a:headEnd/>
                <a:tailEnd/>
              </a:ln>
            </p:spPr>
            <p:txBody>
              <a:bodyPr wrap="none" anchor="ctr"/>
              <a:lstStyle/>
              <a:p>
                <a:endParaRPr lang="it-IT"/>
              </a:p>
            </p:txBody>
          </p:sp>
        </p:grpSp>
        <p:grpSp>
          <p:nvGrpSpPr>
            <p:cNvPr id="30" name="Group 101"/>
            <p:cNvGrpSpPr>
              <a:grpSpLocks/>
            </p:cNvGrpSpPr>
            <p:nvPr/>
          </p:nvGrpSpPr>
          <p:grpSpPr bwMode="auto">
            <a:xfrm>
              <a:off x="3992734" y="5625127"/>
              <a:ext cx="301625" cy="598487"/>
              <a:chOff x="3246" y="3650"/>
              <a:chExt cx="190" cy="377"/>
            </a:xfrm>
            <a:grpFill/>
          </p:grpSpPr>
          <p:grpSp>
            <p:nvGrpSpPr>
              <p:cNvPr id="146" name="Group 102"/>
              <p:cNvGrpSpPr>
                <a:grpSpLocks/>
              </p:cNvGrpSpPr>
              <p:nvPr/>
            </p:nvGrpSpPr>
            <p:grpSpPr bwMode="auto">
              <a:xfrm>
                <a:off x="3303" y="3666"/>
                <a:ext cx="88" cy="361"/>
                <a:chOff x="1285" y="5925"/>
                <a:chExt cx="1375" cy="1665"/>
              </a:xfrm>
              <a:grpFill/>
            </p:grpSpPr>
            <p:sp>
              <p:nvSpPr>
                <p:cNvPr id="165" name="Line 103"/>
                <p:cNvSpPr>
                  <a:spLocks noChangeShapeType="1"/>
                </p:cNvSpPr>
                <p:nvPr/>
              </p:nvSpPr>
              <p:spPr bwMode="auto">
                <a:xfrm>
                  <a:off x="1620" y="7560"/>
                  <a:ext cx="720" cy="0"/>
                </a:xfrm>
                <a:prstGeom prst="line">
                  <a:avLst/>
                </a:prstGeom>
                <a:grp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6" name="Group 104"/>
                <p:cNvGrpSpPr>
                  <a:grpSpLocks/>
                </p:cNvGrpSpPr>
                <p:nvPr/>
              </p:nvGrpSpPr>
              <p:grpSpPr bwMode="auto">
                <a:xfrm>
                  <a:off x="1285" y="5925"/>
                  <a:ext cx="680" cy="1650"/>
                  <a:chOff x="1285" y="5925"/>
                  <a:chExt cx="680" cy="1650"/>
                </a:xfrm>
                <a:grpFill/>
              </p:grpSpPr>
              <p:sp>
                <p:nvSpPr>
                  <p:cNvPr id="171" name="Freeform 105"/>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2" name="Freeform 106"/>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3" name="Freeform 107"/>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67" name="Group 108"/>
                <p:cNvGrpSpPr>
                  <a:grpSpLocks/>
                </p:cNvGrpSpPr>
                <p:nvPr/>
              </p:nvGrpSpPr>
              <p:grpSpPr bwMode="auto">
                <a:xfrm flipH="1">
                  <a:off x="1980" y="5940"/>
                  <a:ext cx="680" cy="1650"/>
                  <a:chOff x="1285" y="5925"/>
                  <a:chExt cx="680" cy="1650"/>
                </a:xfrm>
                <a:grpFill/>
              </p:grpSpPr>
              <p:sp>
                <p:nvSpPr>
                  <p:cNvPr id="168" name="Freeform 109"/>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9" name="Freeform 110"/>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0" name="Freeform 111"/>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147" name="Oval 112"/>
              <p:cNvSpPr>
                <a:spLocks noChangeArrowheads="1"/>
              </p:cNvSpPr>
              <p:nvPr/>
            </p:nvSpPr>
            <p:spPr bwMode="auto">
              <a:xfrm>
                <a:off x="3250" y="3666"/>
                <a:ext cx="50" cy="27"/>
              </a:xfrm>
              <a:prstGeom prst="ellipse">
                <a:avLst/>
              </a:prstGeom>
              <a:grpFill/>
              <a:ln w="9525">
                <a:solidFill>
                  <a:srgbClr val="61F816"/>
                </a:solidFill>
                <a:round/>
                <a:headEnd/>
                <a:tailEnd/>
              </a:ln>
            </p:spPr>
            <p:txBody>
              <a:bodyPr wrap="none" anchor="ctr"/>
              <a:lstStyle/>
              <a:p>
                <a:endParaRPr lang="it-IT"/>
              </a:p>
            </p:txBody>
          </p:sp>
          <p:sp>
            <p:nvSpPr>
              <p:cNvPr id="148" name="Oval 113"/>
              <p:cNvSpPr>
                <a:spLocks noChangeArrowheads="1"/>
              </p:cNvSpPr>
              <p:nvPr/>
            </p:nvSpPr>
            <p:spPr bwMode="auto">
              <a:xfrm>
                <a:off x="3254" y="3706"/>
                <a:ext cx="50" cy="27"/>
              </a:xfrm>
              <a:prstGeom prst="ellipse">
                <a:avLst/>
              </a:prstGeom>
              <a:grpFill/>
              <a:ln w="9525">
                <a:solidFill>
                  <a:srgbClr val="61F816"/>
                </a:solidFill>
                <a:round/>
                <a:headEnd/>
                <a:tailEnd/>
              </a:ln>
            </p:spPr>
            <p:txBody>
              <a:bodyPr wrap="none" anchor="ctr"/>
              <a:lstStyle/>
              <a:p>
                <a:endParaRPr lang="it-IT"/>
              </a:p>
            </p:txBody>
          </p:sp>
          <p:sp>
            <p:nvSpPr>
              <p:cNvPr id="149" name="Oval 114"/>
              <p:cNvSpPr>
                <a:spLocks noChangeArrowheads="1"/>
              </p:cNvSpPr>
              <p:nvPr/>
            </p:nvSpPr>
            <p:spPr bwMode="auto">
              <a:xfrm>
                <a:off x="3314" y="3654"/>
                <a:ext cx="50" cy="27"/>
              </a:xfrm>
              <a:prstGeom prst="ellipse">
                <a:avLst/>
              </a:prstGeom>
              <a:grpFill/>
              <a:ln w="9525">
                <a:solidFill>
                  <a:srgbClr val="61F816"/>
                </a:solidFill>
                <a:round/>
                <a:headEnd/>
                <a:tailEnd/>
              </a:ln>
            </p:spPr>
            <p:txBody>
              <a:bodyPr wrap="none" anchor="ctr"/>
              <a:lstStyle/>
              <a:p>
                <a:endParaRPr lang="it-IT"/>
              </a:p>
            </p:txBody>
          </p:sp>
          <p:sp>
            <p:nvSpPr>
              <p:cNvPr id="150" name="Oval 115"/>
              <p:cNvSpPr>
                <a:spLocks noChangeArrowheads="1"/>
              </p:cNvSpPr>
              <p:nvPr/>
            </p:nvSpPr>
            <p:spPr bwMode="auto">
              <a:xfrm>
                <a:off x="3302" y="3678"/>
                <a:ext cx="50" cy="27"/>
              </a:xfrm>
              <a:prstGeom prst="ellipse">
                <a:avLst/>
              </a:prstGeom>
              <a:grpFill/>
              <a:ln w="9525">
                <a:solidFill>
                  <a:srgbClr val="61F816"/>
                </a:solidFill>
                <a:round/>
                <a:headEnd/>
                <a:tailEnd/>
              </a:ln>
            </p:spPr>
            <p:txBody>
              <a:bodyPr wrap="none" anchor="ctr"/>
              <a:lstStyle/>
              <a:p>
                <a:endParaRPr lang="it-IT"/>
              </a:p>
            </p:txBody>
          </p:sp>
          <p:sp>
            <p:nvSpPr>
              <p:cNvPr id="151" name="Oval 116"/>
              <p:cNvSpPr>
                <a:spLocks noChangeArrowheads="1"/>
              </p:cNvSpPr>
              <p:nvPr/>
            </p:nvSpPr>
            <p:spPr bwMode="auto">
              <a:xfrm>
                <a:off x="3386" y="3674"/>
                <a:ext cx="50" cy="27"/>
              </a:xfrm>
              <a:prstGeom prst="ellipse">
                <a:avLst/>
              </a:prstGeom>
              <a:grpFill/>
              <a:ln w="9525">
                <a:solidFill>
                  <a:srgbClr val="61F816"/>
                </a:solidFill>
                <a:round/>
                <a:headEnd/>
                <a:tailEnd/>
              </a:ln>
            </p:spPr>
            <p:txBody>
              <a:bodyPr wrap="none" anchor="ctr"/>
              <a:lstStyle/>
              <a:p>
                <a:endParaRPr lang="it-IT"/>
              </a:p>
            </p:txBody>
          </p:sp>
          <p:sp>
            <p:nvSpPr>
              <p:cNvPr id="152" name="Oval 117"/>
              <p:cNvSpPr>
                <a:spLocks noChangeArrowheads="1"/>
              </p:cNvSpPr>
              <p:nvPr/>
            </p:nvSpPr>
            <p:spPr bwMode="auto">
              <a:xfrm>
                <a:off x="3386" y="3730"/>
                <a:ext cx="50" cy="27"/>
              </a:xfrm>
              <a:prstGeom prst="ellipse">
                <a:avLst/>
              </a:prstGeom>
              <a:grpFill/>
              <a:ln w="9525">
                <a:solidFill>
                  <a:srgbClr val="61F816"/>
                </a:solidFill>
                <a:round/>
                <a:headEnd/>
                <a:tailEnd/>
              </a:ln>
            </p:spPr>
            <p:txBody>
              <a:bodyPr wrap="none" anchor="ctr"/>
              <a:lstStyle/>
              <a:p>
                <a:endParaRPr lang="it-IT"/>
              </a:p>
            </p:txBody>
          </p:sp>
          <p:sp>
            <p:nvSpPr>
              <p:cNvPr id="153" name="Oval 118"/>
              <p:cNvSpPr>
                <a:spLocks noChangeArrowheads="1"/>
              </p:cNvSpPr>
              <p:nvPr/>
            </p:nvSpPr>
            <p:spPr bwMode="auto">
              <a:xfrm>
                <a:off x="3362" y="3650"/>
                <a:ext cx="50" cy="27"/>
              </a:xfrm>
              <a:prstGeom prst="ellipse">
                <a:avLst/>
              </a:prstGeom>
              <a:grpFill/>
              <a:ln w="9525">
                <a:solidFill>
                  <a:srgbClr val="61F816"/>
                </a:solidFill>
                <a:round/>
                <a:headEnd/>
                <a:tailEnd/>
              </a:ln>
            </p:spPr>
            <p:txBody>
              <a:bodyPr wrap="none" anchor="ctr"/>
              <a:lstStyle/>
              <a:p>
                <a:endParaRPr lang="it-IT"/>
              </a:p>
            </p:txBody>
          </p:sp>
          <p:sp>
            <p:nvSpPr>
              <p:cNvPr id="154" name="Oval 119"/>
              <p:cNvSpPr>
                <a:spLocks noChangeArrowheads="1"/>
              </p:cNvSpPr>
              <p:nvPr/>
            </p:nvSpPr>
            <p:spPr bwMode="auto">
              <a:xfrm>
                <a:off x="3262" y="3746"/>
                <a:ext cx="50" cy="27"/>
              </a:xfrm>
              <a:prstGeom prst="ellipse">
                <a:avLst/>
              </a:prstGeom>
              <a:grpFill/>
              <a:ln w="9525">
                <a:solidFill>
                  <a:srgbClr val="61F816"/>
                </a:solidFill>
                <a:round/>
                <a:headEnd/>
                <a:tailEnd/>
              </a:ln>
            </p:spPr>
            <p:txBody>
              <a:bodyPr wrap="none" anchor="ctr"/>
              <a:lstStyle/>
              <a:p>
                <a:endParaRPr lang="it-IT"/>
              </a:p>
            </p:txBody>
          </p:sp>
          <p:sp>
            <p:nvSpPr>
              <p:cNvPr id="155" name="Oval 120"/>
              <p:cNvSpPr>
                <a:spLocks noChangeArrowheads="1"/>
              </p:cNvSpPr>
              <p:nvPr/>
            </p:nvSpPr>
            <p:spPr bwMode="auto">
              <a:xfrm>
                <a:off x="3338" y="3758"/>
                <a:ext cx="50" cy="27"/>
              </a:xfrm>
              <a:prstGeom prst="ellipse">
                <a:avLst/>
              </a:prstGeom>
              <a:grpFill/>
              <a:ln w="9525">
                <a:solidFill>
                  <a:srgbClr val="61F816"/>
                </a:solidFill>
                <a:round/>
                <a:headEnd/>
                <a:tailEnd/>
              </a:ln>
            </p:spPr>
            <p:txBody>
              <a:bodyPr wrap="none" anchor="ctr"/>
              <a:lstStyle/>
              <a:p>
                <a:endParaRPr lang="it-IT"/>
              </a:p>
            </p:txBody>
          </p:sp>
          <p:sp>
            <p:nvSpPr>
              <p:cNvPr id="156" name="Oval 121"/>
              <p:cNvSpPr>
                <a:spLocks noChangeArrowheads="1"/>
              </p:cNvSpPr>
              <p:nvPr/>
            </p:nvSpPr>
            <p:spPr bwMode="auto">
              <a:xfrm>
                <a:off x="3246" y="3742"/>
                <a:ext cx="50" cy="27"/>
              </a:xfrm>
              <a:prstGeom prst="ellipse">
                <a:avLst/>
              </a:prstGeom>
              <a:grpFill/>
              <a:ln w="9525">
                <a:solidFill>
                  <a:srgbClr val="61F816"/>
                </a:solidFill>
                <a:round/>
                <a:headEnd/>
                <a:tailEnd/>
              </a:ln>
            </p:spPr>
            <p:txBody>
              <a:bodyPr wrap="none" anchor="ctr"/>
              <a:lstStyle/>
              <a:p>
                <a:endParaRPr lang="it-IT"/>
              </a:p>
            </p:txBody>
          </p:sp>
          <p:sp>
            <p:nvSpPr>
              <p:cNvPr id="157" name="Oval 122"/>
              <p:cNvSpPr>
                <a:spLocks noChangeArrowheads="1"/>
              </p:cNvSpPr>
              <p:nvPr/>
            </p:nvSpPr>
            <p:spPr bwMode="auto">
              <a:xfrm>
                <a:off x="3250" y="3782"/>
                <a:ext cx="50" cy="27"/>
              </a:xfrm>
              <a:prstGeom prst="ellipse">
                <a:avLst/>
              </a:prstGeom>
              <a:grpFill/>
              <a:ln w="9525">
                <a:solidFill>
                  <a:srgbClr val="61F816"/>
                </a:solidFill>
                <a:round/>
                <a:headEnd/>
                <a:tailEnd/>
              </a:ln>
            </p:spPr>
            <p:txBody>
              <a:bodyPr wrap="none" anchor="ctr"/>
              <a:lstStyle/>
              <a:p>
                <a:endParaRPr lang="it-IT"/>
              </a:p>
            </p:txBody>
          </p:sp>
          <p:sp>
            <p:nvSpPr>
              <p:cNvPr id="158" name="Oval 123"/>
              <p:cNvSpPr>
                <a:spLocks noChangeArrowheads="1"/>
              </p:cNvSpPr>
              <p:nvPr/>
            </p:nvSpPr>
            <p:spPr bwMode="auto">
              <a:xfrm>
                <a:off x="3310" y="3730"/>
                <a:ext cx="50" cy="27"/>
              </a:xfrm>
              <a:prstGeom prst="ellipse">
                <a:avLst/>
              </a:prstGeom>
              <a:grpFill/>
              <a:ln w="9525">
                <a:solidFill>
                  <a:srgbClr val="61F816"/>
                </a:solidFill>
                <a:round/>
                <a:headEnd/>
                <a:tailEnd/>
              </a:ln>
            </p:spPr>
            <p:txBody>
              <a:bodyPr wrap="none" anchor="ctr"/>
              <a:lstStyle/>
              <a:p>
                <a:endParaRPr lang="it-IT"/>
              </a:p>
            </p:txBody>
          </p:sp>
          <p:sp>
            <p:nvSpPr>
              <p:cNvPr id="159" name="Oval 124"/>
              <p:cNvSpPr>
                <a:spLocks noChangeArrowheads="1"/>
              </p:cNvSpPr>
              <p:nvPr/>
            </p:nvSpPr>
            <p:spPr bwMode="auto">
              <a:xfrm>
                <a:off x="3298" y="3754"/>
                <a:ext cx="50" cy="27"/>
              </a:xfrm>
              <a:prstGeom prst="ellipse">
                <a:avLst/>
              </a:prstGeom>
              <a:grpFill/>
              <a:ln w="9525">
                <a:solidFill>
                  <a:srgbClr val="61F816"/>
                </a:solidFill>
                <a:round/>
                <a:headEnd/>
                <a:tailEnd/>
              </a:ln>
            </p:spPr>
            <p:txBody>
              <a:bodyPr wrap="none" anchor="ctr"/>
              <a:lstStyle/>
              <a:p>
                <a:endParaRPr lang="it-IT"/>
              </a:p>
            </p:txBody>
          </p:sp>
          <p:sp>
            <p:nvSpPr>
              <p:cNvPr id="160" name="Oval 125"/>
              <p:cNvSpPr>
                <a:spLocks noChangeArrowheads="1"/>
              </p:cNvSpPr>
              <p:nvPr/>
            </p:nvSpPr>
            <p:spPr bwMode="auto">
              <a:xfrm>
                <a:off x="3382" y="3750"/>
                <a:ext cx="50" cy="27"/>
              </a:xfrm>
              <a:prstGeom prst="ellipse">
                <a:avLst/>
              </a:prstGeom>
              <a:grpFill/>
              <a:ln w="9525">
                <a:solidFill>
                  <a:srgbClr val="61F816"/>
                </a:solidFill>
                <a:round/>
                <a:headEnd/>
                <a:tailEnd/>
              </a:ln>
            </p:spPr>
            <p:txBody>
              <a:bodyPr wrap="none" anchor="ctr"/>
              <a:lstStyle/>
              <a:p>
                <a:endParaRPr lang="it-IT"/>
              </a:p>
            </p:txBody>
          </p:sp>
          <p:sp>
            <p:nvSpPr>
              <p:cNvPr id="161" name="Oval 126"/>
              <p:cNvSpPr>
                <a:spLocks noChangeArrowheads="1"/>
              </p:cNvSpPr>
              <p:nvPr/>
            </p:nvSpPr>
            <p:spPr bwMode="auto">
              <a:xfrm>
                <a:off x="3382" y="3806"/>
                <a:ext cx="50" cy="27"/>
              </a:xfrm>
              <a:prstGeom prst="ellipse">
                <a:avLst/>
              </a:prstGeom>
              <a:grpFill/>
              <a:ln w="9525">
                <a:solidFill>
                  <a:srgbClr val="61F816"/>
                </a:solidFill>
                <a:round/>
                <a:headEnd/>
                <a:tailEnd/>
              </a:ln>
            </p:spPr>
            <p:txBody>
              <a:bodyPr wrap="none" anchor="ctr"/>
              <a:lstStyle/>
              <a:p>
                <a:endParaRPr lang="it-IT"/>
              </a:p>
            </p:txBody>
          </p:sp>
          <p:sp>
            <p:nvSpPr>
              <p:cNvPr id="162" name="Oval 127"/>
              <p:cNvSpPr>
                <a:spLocks noChangeArrowheads="1"/>
              </p:cNvSpPr>
              <p:nvPr/>
            </p:nvSpPr>
            <p:spPr bwMode="auto">
              <a:xfrm>
                <a:off x="3358" y="3726"/>
                <a:ext cx="50" cy="27"/>
              </a:xfrm>
              <a:prstGeom prst="ellipse">
                <a:avLst/>
              </a:prstGeom>
              <a:grpFill/>
              <a:ln w="9525">
                <a:solidFill>
                  <a:srgbClr val="61F816"/>
                </a:solidFill>
                <a:round/>
                <a:headEnd/>
                <a:tailEnd/>
              </a:ln>
            </p:spPr>
            <p:txBody>
              <a:bodyPr wrap="none" anchor="ctr"/>
              <a:lstStyle/>
              <a:p>
                <a:endParaRPr lang="it-IT"/>
              </a:p>
            </p:txBody>
          </p:sp>
          <p:sp>
            <p:nvSpPr>
              <p:cNvPr id="163" name="Oval 128"/>
              <p:cNvSpPr>
                <a:spLocks noChangeArrowheads="1"/>
              </p:cNvSpPr>
              <p:nvPr/>
            </p:nvSpPr>
            <p:spPr bwMode="auto">
              <a:xfrm>
                <a:off x="3258" y="3822"/>
                <a:ext cx="50" cy="27"/>
              </a:xfrm>
              <a:prstGeom prst="ellipse">
                <a:avLst/>
              </a:prstGeom>
              <a:grpFill/>
              <a:ln w="9525">
                <a:solidFill>
                  <a:srgbClr val="61F816"/>
                </a:solidFill>
                <a:round/>
                <a:headEnd/>
                <a:tailEnd/>
              </a:ln>
            </p:spPr>
            <p:txBody>
              <a:bodyPr wrap="none" anchor="ctr"/>
              <a:lstStyle/>
              <a:p>
                <a:endParaRPr lang="it-IT"/>
              </a:p>
            </p:txBody>
          </p:sp>
          <p:sp>
            <p:nvSpPr>
              <p:cNvPr id="164" name="Oval 129"/>
              <p:cNvSpPr>
                <a:spLocks noChangeArrowheads="1"/>
              </p:cNvSpPr>
              <p:nvPr/>
            </p:nvSpPr>
            <p:spPr bwMode="auto">
              <a:xfrm>
                <a:off x="3334" y="3834"/>
                <a:ext cx="50" cy="27"/>
              </a:xfrm>
              <a:prstGeom prst="ellipse">
                <a:avLst/>
              </a:prstGeom>
              <a:grpFill/>
              <a:ln w="9525">
                <a:solidFill>
                  <a:srgbClr val="61F816"/>
                </a:solidFill>
                <a:round/>
                <a:headEnd/>
                <a:tailEnd/>
              </a:ln>
            </p:spPr>
            <p:txBody>
              <a:bodyPr wrap="none" anchor="ctr"/>
              <a:lstStyle/>
              <a:p>
                <a:endParaRPr lang="it-IT"/>
              </a:p>
            </p:txBody>
          </p:sp>
        </p:grpSp>
        <p:grpSp>
          <p:nvGrpSpPr>
            <p:cNvPr id="31" name="Group 130"/>
            <p:cNvGrpSpPr>
              <a:grpSpLocks/>
            </p:cNvGrpSpPr>
            <p:nvPr/>
          </p:nvGrpSpPr>
          <p:grpSpPr bwMode="auto">
            <a:xfrm>
              <a:off x="4629322" y="5347249"/>
              <a:ext cx="561975" cy="915988"/>
              <a:chOff x="4298" y="3646"/>
              <a:chExt cx="354" cy="577"/>
            </a:xfrm>
            <a:grpFill/>
          </p:grpSpPr>
          <p:grpSp>
            <p:nvGrpSpPr>
              <p:cNvPr id="46" name="Group 131"/>
              <p:cNvGrpSpPr>
                <a:grpSpLocks/>
              </p:cNvGrpSpPr>
              <p:nvPr/>
            </p:nvGrpSpPr>
            <p:grpSpPr bwMode="auto">
              <a:xfrm>
                <a:off x="4371" y="3666"/>
                <a:ext cx="188" cy="557"/>
                <a:chOff x="1285" y="5925"/>
                <a:chExt cx="1375" cy="1665"/>
              </a:xfrm>
              <a:grpFill/>
            </p:grpSpPr>
            <p:sp>
              <p:nvSpPr>
                <p:cNvPr id="137" name="Line 132"/>
                <p:cNvSpPr>
                  <a:spLocks noChangeShapeType="1"/>
                </p:cNvSpPr>
                <p:nvPr/>
              </p:nvSpPr>
              <p:spPr bwMode="auto">
                <a:xfrm>
                  <a:off x="1620" y="7560"/>
                  <a:ext cx="720" cy="0"/>
                </a:xfrm>
                <a:prstGeom prst="line">
                  <a:avLst/>
                </a:prstGeom>
                <a:grp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38" name="Group 133"/>
                <p:cNvGrpSpPr>
                  <a:grpSpLocks/>
                </p:cNvGrpSpPr>
                <p:nvPr/>
              </p:nvGrpSpPr>
              <p:grpSpPr bwMode="auto">
                <a:xfrm>
                  <a:off x="1285" y="5925"/>
                  <a:ext cx="680" cy="1650"/>
                  <a:chOff x="1285" y="5925"/>
                  <a:chExt cx="680" cy="1650"/>
                </a:xfrm>
                <a:grpFill/>
              </p:grpSpPr>
              <p:sp>
                <p:nvSpPr>
                  <p:cNvPr id="143" name="Freeform 134"/>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4" name="Freeform 135"/>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5" name="Freeform 136"/>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39" name="Group 137"/>
                <p:cNvGrpSpPr>
                  <a:grpSpLocks/>
                </p:cNvGrpSpPr>
                <p:nvPr/>
              </p:nvGrpSpPr>
              <p:grpSpPr bwMode="auto">
                <a:xfrm flipH="1">
                  <a:off x="1980" y="5940"/>
                  <a:ext cx="680" cy="1650"/>
                  <a:chOff x="1285" y="5925"/>
                  <a:chExt cx="680" cy="1650"/>
                </a:xfrm>
                <a:grpFill/>
              </p:grpSpPr>
              <p:sp>
                <p:nvSpPr>
                  <p:cNvPr id="140" name="Freeform 138"/>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1" name="Freeform 139"/>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2" name="Freeform 140"/>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47" name="Oval 141"/>
              <p:cNvSpPr>
                <a:spLocks noChangeArrowheads="1"/>
              </p:cNvSpPr>
              <p:nvPr/>
            </p:nvSpPr>
            <p:spPr bwMode="auto">
              <a:xfrm>
                <a:off x="4418" y="3666"/>
                <a:ext cx="50" cy="27"/>
              </a:xfrm>
              <a:prstGeom prst="ellipse">
                <a:avLst/>
              </a:prstGeom>
              <a:grpFill/>
              <a:ln w="9525">
                <a:solidFill>
                  <a:srgbClr val="61F816"/>
                </a:solidFill>
                <a:round/>
                <a:headEnd/>
                <a:tailEnd/>
              </a:ln>
            </p:spPr>
            <p:txBody>
              <a:bodyPr wrap="none" anchor="ctr"/>
              <a:lstStyle/>
              <a:p>
                <a:endParaRPr lang="it-IT"/>
              </a:p>
            </p:txBody>
          </p:sp>
          <p:sp>
            <p:nvSpPr>
              <p:cNvPr id="48" name="Oval 142"/>
              <p:cNvSpPr>
                <a:spLocks noChangeArrowheads="1"/>
              </p:cNvSpPr>
              <p:nvPr/>
            </p:nvSpPr>
            <p:spPr bwMode="auto">
              <a:xfrm>
                <a:off x="4422" y="3706"/>
                <a:ext cx="50" cy="27"/>
              </a:xfrm>
              <a:prstGeom prst="ellipse">
                <a:avLst/>
              </a:prstGeom>
              <a:grpFill/>
              <a:ln w="9525">
                <a:solidFill>
                  <a:srgbClr val="61F816"/>
                </a:solidFill>
                <a:round/>
                <a:headEnd/>
                <a:tailEnd/>
              </a:ln>
            </p:spPr>
            <p:txBody>
              <a:bodyPr wrap="none" anchor="ctr"/>
              <a:lstStyle/>
              <a:p>
                <a:endParaRPr lang="it-IT"/>
              </a:p>
            </p:txBody>
          </p:sp>
          <p:sp>
            <p:nvSpPr>
              <p:cNvPr id="49" name="Oval 143"/>
              <p:cNvSpPr>
                <a:spLocks noChangeArrowheads="1"/>
              </p:cNvSpPr>
              <p:nvPr/>
            </p:nvSpPr>
            <p:spPr bwMode="auto">
              <a:xfrm>
                <a:off x="4482" y="3654"/>
                <a:ext cx="50" cy="27"/>
              </a:xfrm>
              <a:prstGeom prst="ellipse">
                <a:avLst/>
              </a:prstGeom>
              <a:grpFill/>
              <a:ln w="9525">
                <a:solidFill>
                  <a:srgbClr val="61F816"/>
                </a:solidFill>
                <a:round/>
                <a:headEnd/>
                <a:tailEnd/>
              </a:ln>
            </p:spPr>
            <p:txBody>
              <a:bodyPr wrap="none" anchor="ctr"/>
              <a:lstStyle/>
              <a:p>
                <a:endParaRPr lang="it-IT"/>
              </a:p>
            </p:txBody>
          </p:sp>
          <p:sp>
            <p:nvSpPr>
              <p:cNvPr id="50" name="Oval 144"/>
              <p:cNvSpPr>
                <a:spLocks noChangeArrowheads="1"/>
              </p:cNvSpPr>
              <p:nvPr/>
            </p:nvSpPr>
            <p:spPr bwMode="auto">
              <a:xfrm>
                <a:off x="4470" y="3678"/>
                <a:ext cx="50" cy="27"/>
              </a:xfrm>
              <a:prstGeom prst="ellipse">
                <a:avLst/>
              </a:prstGeom>
              <a:grpFill/>
              <a:ln w="9525">
                <a:solidFill>
                  <a:srgbClr val="61F816"/>
                </a:solidFill>
                <a:round/>
                <a:headEnd/>
                <a:tailEnd/>
              </a:ln>
            </p:spPr>
            <p:txBody>
              <a:bodyPr wrap="none" anchor="ctr"/>
              <a:lstStyle/>
              <a:p>
                <a:endParaRPr lang="it-IT"/>
              </a:p>
            </p:txBody>
          </p:sp>
          <p:sp>
            <p:nvSpPr>
              <p:cNvPr id="51" name="Oval 145"/>
              <p:cNvSpPr>
                <a:spLocks noChangeArrowheads="1"/>
              </p:cNvSpPr>
              <p:nvPr/>
            </p:nvSpPr>
            <p:spPr bwMode="auto">
              <a:xfrm>
                <a:off x="4554" y="3674"/>
                <a:ext cx="50" cy="27"/>
              </a:xfrm>
              <a:prstGeom prst="ellipse">
                <a:avLst/>
              </a:prstGeom>
              <a:grpFill/>
              <a:ln w="9525">
                <a:solidFill>
                  <a:srgbClr val="61F816"/>
                </a:solidFill>
                <a:round/>
                <a:headEnd/>
                <a:tailEnd/>
              </a:ln>
            </p:spPr>
            <p:txBody>
              <a:bodyPr wrap="none" anchor="ctr"/>
              <a:lstStyle/>
              <a:p>
                <a:endParaRPr lang="it-IT"/>
              </a:p>
            </p:txBody>
          </p:sp>
          <p:sp>
            <p:nvSpPr>
              <p:cNvPr id="52" name="Oval 146"/>
              <p:cNvSpPr>
                <a:spLocks noChangeArrowheads="1"/>
              </p:cNvSpPr>
              <p:nvPr/>
            </p:nvSpPr>
            <p:spPr bwMode="auto">
              <a:xfrm>
                <a:off x="4554" y="3730"/>
                <a:ext cx="50" cy="27"/>
              </a:xfrm>
              <a:prstGeom prst="ellipse">
                <a:avLst/>
              </a:prstGeom>
              <a:grpFill/>
              <a:ln w="9525">
                <a:solidFill>
                  <a:srgbClr val="61F816"/>
                </a:solidFill>
                <a:round/>
                <a:headEnd/>
                <a:tailEnd/>
              </a:ln>
            </p:spPr>
            <p:txBody>
              <a:bodyPr wrap="none" anchor="ctr"/>
              <a:lstStyle/>
              <a:p>
                <a:endParaRPr lang="it-IT"/>
              </a:p>
            </p:txBody>
          </p:sp>
          <p:sp>
            <p:nvSpPr>
              <p:cNvPr id="53" name="Oval 147"/>
              <p:cNvSpPr>
                <a:spLocks noChangeArrowheads="1"/>
              </p:cNvSpPr>
              <p:nvPr/>
            </p:nvSpPr>
            <p:spPr bwMode="auto">
              <a:xfrm>
                <a:off x="4530" y="3650"/>
                <a:ext cx="50" cy="27"/>
              </a:xfrm>
              <a:prstGeom prst="ellipse">
                <a:avLst/>
              </a:prstGeom>
              <a:grpFill/>
              <a:ln w="9525">
                <a:solidFill>
                  <a:srgbClr val="61F816"/>
                </a:solidFill>
                <a:round/>
                <a:headEnd/>
                <a:tailEnd/>
              </a:ln>
            </p:spPr>
            <p:txBody>
              <a:bodyPr wrap="none" anchor="ctr"/>
              <a:lstStyle/>
              <a:p>
                <a:endParaRPr lang="it-IT"/>
              </a:p>
            </p:txBody>
          </p:sp>
          <p:sp>
            <p:nvSpPr>
              <p:cNvPr id="54" name="Oval 148"/>
              <p:cNvSpPr>
                <a:spLocks noChangeArrowheads="1"/>
              </p:cNvSpPr>
              <p:nvPr/>
            </p:nvSpPr>
            <p:spPr bwMode="auto">
              <a:xfrm>
                <a:off x="4430" y="3746"/>
                <a:ext cx="50" cy="27"/>
              </a:xfrm>
              <a:prstGeom prst="ellipse">
                <a:avLst/>
              </a:prstGeom>
              <a:grpFill/>
              <a:ln w="9525">
                <a:solidFill>
                  <a:srgbClr val="61F816"/>
                </a:solidFill>
                <a:round/>
                <a:headEnd/>
                <a:tailEnd/>
              </a:ln>
            </p:spPr>
            <p:txBody>
              <a:bodyPr wrap="none" anchor="ctr"/>
              <a:lstStyle/>
              <a:p>
                <a:endParaRPr lang="it-IT"/>
              </a:p>
            </p:txBody>
          </p:sp>
          <p:sp>
            <p:nvSpPr>
              <p:cNvPr id="55" name="Oval 149"/>
              <p:cNvSpPr>
                <a:spLocks noChangeArrowheads="1"/>
              </p:cNvSpPr>
              <p:nvPr/>
            </p:nvSpPr>
            <p:spPr bwMode="auto">
              <a:xfrm>
                <a:off x="4506" y="3758"/>
                <a:ext cx="50" cy="27"/>
              </a:xfrm>
              <a:prstGeom prst="ellipse">
                <a:avLst/>
              </a:prstGeom>
              <a:grpFill/>
              <a:ln w="9525">
                <a:solidFill>
                  <a:srgbClr val="61F816"/>
                </a:solidFill>
                <a:round/>
                <a:headEnd/>
                <a:tailEnd/>
              </a:ln>
            </p:spPr>
            <p:txBody>
              <a:bodyPr wrap="none" anchor="ctr"/>
              <a:lstStyle/>
              <a:p>
                <a:endParaRPr lang="it-IT"/>
              </a:p>
            </p:txBody>
          </p:sp>
          <p:sp>
            <p:nvSpPr>
              <p:cNvPr id="56" name="Oval 150"/>
              <p:cNvSpPr>
                <a:spLocks noChangeArrowheads="1"/>
              </p:cNvSpPr>
              <p:nvPr/>
            </p:nvSpPr>
            <p:spPr bwMode="auto">
              <a:xfrm>
                <a:off x="4414" y="3742"/>
                <a:ext cx="50" cy="27"/>
              </a:xfrm>
              <a:prstGeom prst="ellipse">
                <a:avLst/>
              </a:prstGeom>
              <a:grpFill/>
              <a:ln w="9525">
                <a:solidFill>
                  <a:srgbClr val="61F816"/>
                </a:solidFill>
                <a:round/>
                <a:headEnd/>
                <a:tailEnd/>
              </a:ln>
            </p:spPr>
            <p:txBody>
              <a:bodyPr wrap="none" anchor="ctr"/>
              <a:lstStyle/>
              <a:p>
                <a:endParaRPr lang="it-IT"/>
              </a:p>
            </p:txBody>
          </p:sp>
          <p:sp>
            <p:nvSpPr>
              <p:cNvPr id="57" name="Oval 151"/>
              <p:cNvSpPr>
                <a:spLocks noChangeArrowheads="1"/>
              </p:cNvSpPr>
              <p:nvPr/>
            </p:nvSpPr>
            <p:spPr bwMode="auto">
              <a:xfrm>
                <a:off x="4418" y="3782"/>
                <a:ext cx="50" cy="27"/>
              </a:xfrm>
              <a:prstGeom prst="ellipse">
                <a:avLst/>
              </a:prstGeom>
              <a:grpFill/>
              <a:ln w="9525">
                <a:solidFill>
                  <a:srgbClr val="61F816"/>
                </a:solidFill>
                <a:round/>
                <a:headEnd/>
                <a:tailEnd/>
              </a:ln>
            </p:spPr>
            <p:txBody>
              <a:bodyPr wrap="none" anchor="ctr"/>
              <a:lstStyle/>
              <a:p>
                <a:endParaRPr lang="it-IT"/>
              </a:p>
            </p:txBody>
          </p:sp>
          <p:sp>
            <p:nvSpPr>
              <p:cNvPr id="58" name="Oval 152"/>
              <p:cNvSpPr>
                <a:spLocks noChangeArrowheads="1"/>
              </p:cNvSpPr>
              <p:nvPr/>
            </p:nvSpPr>
            <p:spPr bwMode="auto">
              <a:xfrm>
                <a:off x="4478" y="3730"/>
                <a:ext cx="50" cy="27"/>
              </a:xfrm>
              <a:prstGeom prst="ellipse">
                <a:avLst/>
              </a:prstGeom>
              <a:grpFill/>
              <a:ln w="9525">
                <a:solidFill>
                  <a:srgbClr val="61F816"/>
                </a:solidFill>
                <a:round/>
                <a:headEnd/>
                <a:tailEnd/>
              </a:ln>
            </p:spPr>
            <p:txBody>
              <a:bodyPr wrap="none" anchor="ctr"/>
              <a:lstStyle/>
              <a:p>
                <a:endParaRPr lang="it-IT"/>
              </a:p>
            </p:txBody>
          </p:sp>
          <p:sp>
            <p:nvSpPr>
              <p:cNvPr id="59" name="Oval 153"/>
              <p:cNvSpPr>
                <a:spLocks noChangeArrowheads="1"/>
              </p:cNvSpPr>
              <p:nvPr/>
            </p:nvSpPr>
            <p:spPr bwMode="auto">
              <a:xfrm>
                <a:off x="4466" y="3754"/>
                <a:ext cx="50" cy="27"/>
              </a:xfrm>
              <a:prstGeom prst="ellipse">
                <a:avLst/>
              </a:prstGeom>
              <a:grpFill/>
              <a:ln w="9525">
                <a:solidFill>
                  <a:srgbClr val="61F816"/>
                </a:solidFill>
                <a:round/>
                <a:headEnd/>
                <a:tailEnd/>
              </a:ln>
            </p:spPr>
            <p:txBody>
              <a:bodyPr wrap="none" anchor="ctr"/>
              <a:lstStyle/>
              <a:p>
                <a:endParaRPr lang="it-IT"/>
              </a:p>
            </p:txBody>
          </p:sp>
          <p:sp>
            <p:nvSpPr>
              <p:cNvPr id="60" name="Oval 154"/>
              <p:cNvSpPr>
                <a:spLocks noChangeArrowheads="1"/>
              </p:cNvSpPr>
              <p:nvPr/>
            </p:nvSpPr>
            <p:spPr bwMode="auto">
              <a:xfrm>
                <a:off x="4550" y="3750"/>
                <a:ext cx="50" cy="27"/>
              </a:xfrm>
              <a:prstGeom prst="ellipse">
                <a:avLst/>
              </a:prstGeom>
              <a:grpFill/>
              <a:ln w="9525">
                <a:solidFill>
                  <a:srgbClr val="61F816"/>
                </a:solidFill>
                <a:round/>
                <a:headEnd/>
                <a:tailEnd/>
              </a:ln>
            </p:spPr>
            <p:txBody>
              <a:bodyPr wrap="none" anchor="ctr"/>
              <a:lstStyle/>
              <a:p>
                <a:endParaRPr lang="it-IT"/>
              </a:p>
            </p:txBody>
          </p:sp>
          <p:sp>
            <p:nvSpPr>
              <p:cNvPr id="61" name="Oval 155"/>
              <p:cNvSpPr>
                <a:spLocks noChangeArrowheads="1"/>
              </p:cNvSpPr>
              <p:nvPr/>
            </p:nvSpPr>
            <p:spPr bwMode="auto">
              <a:xfrm>
                <a:off x="4550" y="3806"/>
                <a:ext cx="50" cy="27"/>
              </a:xfrm>
              <a:prstGeom prst="ellipse">
                <a:avLst/>
              </a:prstGeom>
              <a:grpFill/>
              <a:ln w="9525">
                <a:solidFill>
                  <a:srgbClr val="61F816"/>
                </a:solidFill>
                <a:round/>
                <a:headEnd/>
                <a:tailEnd/>
              </a:ln>
            </p:spPr>
            <p:txBody>
              <a:bodyPr wrap="none" anchor="ctr"/>
              <a:lstStyle/>
              <a:p>
                <a:endParaRPr lang="it-IT"/>
              </a:p>
            </p:txBody>
          </p:sp>
          <p:sp>
            <p:nvSpPr>
              <p:cNvPr id="62" name="Oval 156"/>
              <p:cNvSpPr>
                <a:spLocks noChangeArrowheads="1"/>
              </p:cNvSpPr>
              <p:nvPr/>
            </p:nvSpPr>
            <p:spPr bwMode="auto">
              <a:xfrm>
                <a:off x="4526" y="3726"/>
                <a:ext cx="50" cy="27"/>
              </a:xfrm>
              <a:prstGeom prst="ellipse">
                <a:avLst/>
              </a:prstGeom>
              <a:grpFill/>
              <a:ln w="9525">
                <a:solidFill>
                  <a:srgbClr val="61F816"/>
                </a:solidFill>
                <a:round/>
                <a:headEnd/>
                <a:tailEnd/>
              </a:ln>
            </p:spPr>
            <p:txBody>
              <a:bodyPr wrap="none" anchor="ctr"/>
              <a:lstStyle/>
              <a:p>
                <a:endParaRPr lang="it-IT"/>
              </a:p>
            </p:txBody>
          </p:sp>
          <p:sp>
            <p:nvSpPr>
              <p:cNvPr id="63" name="Oval 157"/>
              <p:cNvSpPr>
                <a:spLocks noChangeArrowheads="1"/>
              </p:cNvSpPr>
              <p:nvPr/>
            </p:nvSpPr>
            <p:spPr bwMode="auto">
              <a:xfrm>
                <a:off x="4426" y="3822"/>
                <a:ext cx="50" cy="27"/>
              </a:xfrm>
              <a:prstGeom prst="ellipse">
                <a:avLst/>
              </a:prstGeom>
              <a:grpFill/>
              <a:ln w="9525">
                <a:solidFill>
                  <a:srgbClr val="61F816"/>
                </a:solidFill>
                <a:round/>
                <a:headEnd/>
                <a:tailEnd/>
              </a:ln>
            </p:spPr>
            <p:txBody>
              <a:bodyPr wrap="none" anchor="ctr"/>
              <a:lstStyle/>
              <a:p>
                <a:endParaRPr lang="it-IT"/>
              </a:p>
            </p:txBody>
          </p:sp>
          <p:sp>
            <p:nvSpPr>
              <p:cNvPr id="64" name="Oval 158"/>
              <p:cNvSpPr>
                <a:spLocks noChangeArrowheads="1"/>
              </p:cNvSpPr>
              <p:nvPr/>
            </p:nvSpPr>
            <p:spPr bwMode="auto">
              <a:xfrm>
                <a:off x="4502" y="3834"/>
                <a:ext cx="50" cy="27"/>
              </a:xfrm>
              <a:prstGeom prst="ellipse">
                <a:avLst/>
              </a:prstGeom>
              <a:grpFill/>
              <a:ln w="9525">
                <a:solidFill>
                  <a:srgbClr val="61F816"/>
                </a:solidFill>
                <a:round/>
                <a:headEnd/>
                <a:tailEnd/>
              </a:ln>
            </p:spPr>
            <p:txBody>
              <a:bodyPr wrap="none" anchor="ctr"/>
              <a:lstStyle/>
              <a:p>
                <a:endParaRPr lang="it-IT"/>
              </a:p>
            </p:txBody>
          </p:sp>
          <p:sp>
            <p:nvSpPr>
              <p:cNvPr id="65" name="Oval 159"/>
              <p:cNvSpPr>
                <a:spLocks noChangeArrowheads="1"/>
              </p:cNvSpPr>
              <p:nvPr/>
            </p:nvSpPr>
            <p:spPr bwMode="auto">
              <a:xfrm>
                <a:off x="4326" y="3742"/>
                <a:ext cx="50" cy="27"/>
              </a:xfrm>
              <a:prstGeom prst="ellipse">
                <a:avLst/>
              </a:prstGeom>
              <a:grpFill/>
              <a:ln w="9525">
                <a:solidFill>
                  <a:srgbClr val="61F816"/>
                </a:solidFill>
                <a:round/>
                <a:headEnd/>
                <a:tailEnd/>
              </a:ln>
            </p:spPr>
            <p:txBody>
              <a:bodyPr wrap="none" anchor="ctr"/>
              <a:lstStyle/>
              <a:p>
                <a:endParaRPr lang="it-IT"/>
              </a:p>
            </p:txBody>
          </p:sp>
          <p:sp>
            <p:nvSpPr>
              <p:cNvPr id="66" name="Oval 160"/>
              <p:cNvSpPr>
                <a:spLocks noChangeArrowheads="1"/>
              </p:cNvSpPr>
              <p:nvPr/>
            </p:nvSpPr>
            <p:spPr bwMode="auto">
              <a:xfrm>
                <a:off x="4330" y="3782"/>
                <a:ext cx="50" cy="27"/>
              </a:xfrm>
              <a:prstGeom prst="ellipse">
                <a:avLst/>
              </a:prstGeom>
              <a:grpFill/>
              <a:ln w="9525">
                <a:solidFill>
                  <a:srgbClr val="61F816"/>
                </a:solidFill>
                <a:round/>
                <a:headEnd/>
                <a:tailEnd/>
              </a:ln>
            </p:spPr>
            <p:txBody>
              <a:bodyPr wrap="none" anchor="ctr"/>
              <a:lstStyle/>
              <a:p>
                <a:endParaRPr lang="it-IT"/>
              </a:p>
            </p:txBody>
          </p:sp>
          <p:sp>
            <p:nvSpPr>
              <p:cNvPr id="67" name="Oval 161"/>
              <p:cNvSpPr>
                <a:spLocks noChangeArrowheads="1"/>
              </p:cNvSpPr>
              <p:nvPr/>
            </p:nvSpPr>
            <p:spPr bwMode="auto">
              <a:xfrm>
                <a:off x="4390" y="3730"/>
                <a:ext cx="50" cy="27"/>
              </a:xfrm>
              <a:prstGeom prst="ellipse">
                <a:avLst/>
              </a:prstGeom>
              <a:grpFill/>
              <a:ln w="9525">
                <a:solidFill>
                  <a:srgbClr val="61F816"/>
                </a:solidFill>
                <a:round/>
                <a:headEnd/>
                <a:tailEnd/>
              </a:ln>
            </p:spPr>
            <p:txBody>
              <a:bodyPr wrap="none" anchor="ctr"/>
              <a:lstStyle/>
              <a:p>
                <a:endParaRPr lang="it-IT"/>
              </a:p>
            </p:txBody>
          </p:sp>
          <p:sp>
            <p:nvSpPr>
              <p:cNvPr id="68" name="Oval 162"/>
              <p:cNvSpPr>
                <a:spLocks noChangeArrowheads="1"/>
              </p:cNvSpPr>
              <p:nvPr/>
            </p:nvSpPr>
            <p:spPr bwMode="auto">
              <a:xfrm>
                <a:off x="4378" y="3754"/>
                <a:ext cx="50" cy="27"/>
              </a:xfrm>
              <a:prstGeom prst="ellipse">
                <a:avLst/>
              </a:prstGeom>
              <a:grpFill/>
              <a:ln w="9525">
                <a:solidFill>
                  <a:srgbClr val="61F816"/>
                </a:solidFill>
                <a:round/>
                <a:headEnd/>
                <a:tailEnd/>
              </a:ln>
            </p:spPr>
            <p:txBody>
              <a:bodyPr wrap="none" anchor="ctr"/>
              <a:lstStyle/>
              <a:p>
                <a:endParaRPr lang="it-IT"/>
              </a:p>
            </p:txBody>
          </p:sp>
          <p:sp>
            <p:nvSpPr>
              <p:cNvPr id="69" name="Oval 163"/>
              <p:cNvSpPr>
                <a:spLocks noChangeArrowheads="1"/>
              </p:cNvSpPr>
              <p:nvPr/>
            </p:nvSpPr>
            <p:spPr bwMode="auto">
              <a:xfrm>
                <a:off x="4414" y="3694"/>
                <a:ext cx="50" cy="27"/>
              </a:xfrm>
              <a:prstGeom prst="ellipse">
                <a:avLst/>
              </a:prstGeom>
              <a:grpFill/>
              <a:ln w="9525">
                <a:solidFill>
                  <a:srgbClr val="61F816"/>
                </a:solidFill>
                <a:round/>
                <a:headEnd/>
                <a:tailEnd/>
              </a:ln>
            </p:spPr>
            <p:txBody>
              <a:bodyPr wrap="none" anchor="ctr"/>
              <a:lstStyle/>
              <a:p>
                <a:endParaRPr lang="it-IT"/>
              </a:p>
            </p:txBody>
          </p:sp>
          <p:sp>
            <p:nvSpPr>
              <p:cNvPr id="70" name="Oval 164"/>
              <p:cNvSpPr>
                <a:spLocks noChangeArrowheads="1"/>
              </p:cNvSpPr>
              <p:nvPr/>
            </p:nvSpPr>
            <p:spPr bwMode="auto">
              <a:xfrm>
                <a:off x="4414" y="3750"/>
                <a:ext cx="50" cy="27"/>
              </a:xfrm>
              <a:prstGeom prst="ellipse">
                <a:avLst/>
              </a:prstGeom>
              <a:grpFill/>
              <a:ln w="9525">
                <a:solidFill>
                  <a:srgbClr val="61F816"/>
                </a:solidFill>
                <a:round/>
                <a:headEnd/>
                <a:tailEnd/>
              </a:ln>
            </p:spPr>
            <p:txBody>
              <a:bodyPr wrap="none" anchor="ctr"/>
              <a:lstStyle/>
              <a:p>
                <a:endParaRPr lang="it-IT"/>
              </a:p>
            </p:txBody>
          </p:sp>
          <p:sp>
            <p:nvSpPr>
              <p:cNvPr id="71" name="Oval 165"/>
              <p:cNvSpPr>
                <a:spLocks noChangeArrowheads="1"/>
              </p:cNvSpPr>
              <p:nvPr/>
            </p:nvSpPr>
            <p:spPr bwMode="auto">
              <a:xfrm>
                <a:off x="4390" y="3670"/>
                <a:ext cx="50" cy="27"/>
              </a:xfrm>
              <a:prstGeom prst="ellipse">
                <a:avLst/>
              </a:prstGeom>
              <a:grpFill/>
              <a:ln w="9525">
                <a:solidFill>
                  <a:srgbClr val="61F816"/>
                </a:solidFill>
                <a:round/>
                <a:headEnd/>
                <a:tailEnd/>
              </a:ln>
            </p:spPr>
            <p:txBody>
              <a:bodyPr wrap="none" anchor="ctr"/>
              <a:lstStyle/>
              <a:p>
                <a:endParaRPr lang="it-IT"/>
              </a:p>
            </p:txBody>
          </p:sp>
          <p:sp>
            <p:nvSpPr>
              <p:cNvPr id="72" name="Oval 166"/>
              <p:cNvSpPr>
                <a:spLocks noChangeArrowheads="1"/>
              </p:cNvSpPr>
              <p:nvPr/>
            </p:nvSpPr>
            <p:spPr bwMode="auto">
              <a:xfrm>
                <a:off x="4338" y="3822"/>
                <a:ext cx="50" cy="27"/>
              </a:xfrm>
              <a:prstGeom prst="ellipse">
                <a:avLst/>
              </a:prstGeom>
              <a:grpFill/>
              <a:ln w="9525">
                <a:solidFill>
                  <a:srgbClr val="61F816"/>
                </a:solidFill>
                <a:round/>
                <a:headEnd/>
                <a:tailEnd/>
              </a:ln>
            </p:spPr>
            <p:txBody>
              <a:bodyPr wrap="none" anchor="ctr"/>
              <a:lstStyle/>
              <a:p>
                <a:endParaRPr lang="it-IT"/>
              </a:p>
            </p:txBody>
          </p:sp>
          <p:sp>
            <p:nvSpPr>
              <p:cNvPr id="73" name="Oval 167"/>
              <p:cNvSpPr>
                <a:spLocks noChangeArrowheads="1"/>
              </p:cNvSpPr>
              <p:nvPr/>
            </p:nvSpPr>
            <p:spPr bwMode="auto">
              <a:xfrm>
                <a:off x="4366" y="3778"/>
                <a:ext cx="50" cy="27"/>
              </a:xfrm>
              <a:prstGeom prst="ellipse">
                <a:avLst/>
              </a:prstGeom>
              <a:grpFill/>
              <a:ln w="9525">
                <a:solidFill>
                  <a:srgbClr val="61F816"/>
                </a:solidFill>
                <a:round/>
                <a:headEnd/>
                <a:tailEnd/>
              </a:ln>
            </p:spPr>
            <p:txBody>
              <a:bodyPr wrap="none" anchor="ctr"/>
              <a:lstStyle/>
              <a:p>
                <a:endParaRPr lang="it-IT"/>
              </a:p>
            </p:txBody>
          </p:sp>
          <p:sp>
            <p:nvSpPr>
              <p:cNvPr id="74" name="Oval 168"/>
              <p:cNvSpPr>
                <a:spLocks noChangeArrowheads="1"/>
              </p:cNvSpPr>
              <p:nvPr/>
            </p:nvSpPr>
            <p:spPr bwMode="auto">
              <a:xfrm>
                <a:off x="4322" y="3818"/>
                <a:ext cx="50" cy="27"/>
              </a:xfrm>
              <a:prstGeom prst="ellipse">
                <a:avLst/>
              </a:prstGeom>
              <a:grpFill/>
              <a:ln w="9525">
                <a:solidFill>
                  <a:srgbClr val="61F816"/>
                </a:solidFill>
                <a:round/>
                <a:headEnd/>
                <a:tailEnd/>
              </a:ln>
            </p:spPr>
            <p:txBody>
              <a:bodyPr wrap="none" anchor="ctr"/>
              <a:lstStyle/>
              <a:p>
                <a:endParaRPr lang="it-IT"/>
              </a:p>
            </p:txBody>
          </p:sp>
          <p:sp>
            <p:nvSpPr>
              <p:cNvPr id="75" name="Oval 169"/>
              <p:cNvSpPr>
                <a:spLocks noChangeArrowheads="1"/>
              </p:cNvSpPr>
              <p:nvPr/>
            </p:nvSpPr>
            <p:spPr bwMode="auto">
              <a:xfrm>
                <a:off x="4326" y="3858"/>
                <a:ext cx="50" cy="27"/>
              </a:xfrm>
              <a:prstGeom prst="ellipse">
                <a:avLst/>
              </a:prstGeom>
              <a:grpFill/>
              <a:ln w="9525">
                <a:solidFill>
                  <a:srgbClr val="61F816"/>
                </a:solidFill>
                <a:round/>
                <a:headEnd/>
                <a:tailEnd/>
              </a:ln>
            </p:spPr>
            <p:txBody>
              <a:bodyPr wrap="none" anchor="ctr"/>
              <a:lstStyle/>
              <a:p>
                <a:endParaRPr lang="it-IT"/>
              </a:p>
            </p:txBody>
          </p:sp>
          <p:sp>
            <p:nvSpPr>
              <p:cNvPr id="76" name="Oval 170"/>
              <p:cNvSpPr>
                <a:spLocks noChangeArrowheads="1"/>
              </p:cNvSpPr>
              <p:nvPr/>
            </p:nvSpPr>
            <p:spPr bwMode="auto">
              <a:xfrm>
                <a:off x="4386" y="3806"/>
                <a:ext cx="50" cy="27"/>
              </a:xfrm>
              <a:prstGeom prst="ellipse">
                <a:avLst/>
              </a:prstGeom>
              <a:grpFill/>
              <a:ln w="9525">
                <a:solidFill>
                  <a:srgbClr val="61F816"/>
                </a:solidFill>
                <a:round/>
                <a:headEnd/>
                <a:tailEnd/>
              </a:ln>
            </p:spPr>
            <p:txBody>
              <a:bodyPr wrap="none" anchor="ctr"/>
              <a:lstStyle/>
              <a:p>
                <a:endParaRPr lang="it-IT"/>
              </a:p>
            </p:txBody>
          </p:sp>
          <p:sp>
            <p:nvSpPr>
              <p:cNvPr id="77" name="Oval 171"/>
              <p:cNvSpPr>
                <a:spLocks noChangeArrowheads="1"/>
              </p:cNvSpPr>
              <p:nvPr/>
            </p:nvSpPr>
            <p:spPr bwMode="auto">
              <a:xfrm>
                <a:off x="4374" y="3830"/>
                <a:ext cx="50" cy="27"/>
              </a:xfrm>
              <a:prstGeom prst="ellipse">
                <a:avLst/>
              </a:prstGeom>
              <a:grpFill/>
              <a:ln w="9525">
                <a:solidFill>
                  <a:srgbClr val="61F816"/>
                </a:solidFill>
                <a:round/>
                <a:headEnd/>
                <a:tailEnd/>
              </a:ln>
            </p:spPr>
            <p:txBody>
              <a:bodyPr wrap="none" anchor="ctr"/>
              <a:lstStyle/>
              <a:p>
                <a:endParaRPr lang="it-IT"/>
              </a:p>
            </p:txBody>
          </p:sp>
          <p:sp>
            <p:nvSpPr>
              <p:cNvPr id="78" name="Oval 172"/>
              <p:cNvSpPr>
                <a:spLocks noChangeArrowheads="1"/>
              </p:cNvSpPr>
              <p:nvPr/>
            </p:nvSpPr>
            <p:spPr bwMode="auto">
              <a:xfrm>
                <a:off x="4410" y="3770"/>
                <a:ext cx="50" cy="27"/>
              </a:xfrm>
              <a:prstGeom prst="ellipse">
                <a:avLst/>
              </a:prstGeom>
              <a:grpFill/>
              <a:ln w="9525">
                <a:solidFill>
                  <a:srgbClr val="61F816"/>
                </a:solidFill>
                <a:round/>
                <a:headEnd/>
                <a:tailEnd/>
              </a:ln>
            </p:spPr>
            <p:txBody>
              <a:bodyPr wrap="none" anchor="ctr"/>
              <a:lstStyle/>
              <a:p>
                <a:endParaRPr lang="it-IT"/>
              </a:p>
            </p:txBody>
          </p:sp>
          <p:sp>
            <p:nvSpPr>
              <p:cNvPr id="79" name="Oval 173"/>
              <p:cNvSpPr>
                <a:spLocks noChangeArrowheads="1"/>
              </p:cNvSpPr>
              <p:nvPr/>
            </p:nvSpPr>
            <p:spPr bwMode="auto">
              <a:xfrm>
                <a:off x="4410" y="3826"/>
                <a:ext cx="50" cy="27"/>
              </a:xfrm>
              <a:prstGeom prst="ellipse">
                <a:avLst/>
              </a:prstGeom>
              <a:grpFill/>
              <a:ln w="9525">
                <a:solidFill>
                  <a:srgbClr val="61F816"/>
                </a:solidFill>
                <a:round/>
                <a:headEnd/>
                <a:tailEnd/>
              </a:ln>
            </p:spPr>
            <p:txBody>
              <a:bodyPr wrap="none" anchor="ctr"/>
              <a:lstStyle/>
              <a:p>
                <a:endParaRPr lang="it-IT"/>
              </a:p>
            </p:txBody>
          </p:sp>
          <p:sp>
            <p:nvSpPr>
              <p:cNvPr id="80" name="Oval 174"/>
              <p:cNvSpPr>
                <a:spLocks noChangeArrowheads="1"/>
              </p:cNvSpPr>
              <p:nvPr/>
            </p:nvSpPr>
            <p:spPr bwMode="auto">
              <a:xfrm>
                <a:off x="4386" y="3746"/>
                <a:ext cx="50" cy="27"/>
              </a:xfrm>
              <a:prstGeom prst="ellipse">
                <a:avLst/>
              </a:prstGeom>
              <a:grpFill/>
              <a:ln w="9525">
                <a:solidFill>
                  <a:srgbClr val="61F816"/>
                </a:solidFill>
                <a:round/>
                <a:headEnd/>
                <a:tailEnd/>
              </a:ln>
            </p:spPr>
            <p:txBody>
              <a:bodyPr wrap="none" anchor="ctr"/>
              <a:lstStyle/>
              <a:p>
                <a:endParaRPr lang="it-IT"/>
              </a:p>
            </p:txBody>
          </p:sp>
          <p:sp>
            <p:nvSpPr>
              <p:cNvPr id="81" name="Oval 175"/>
              <p:cNvSpPr>
                <a:spLocks noChangeArrowheads="1"/>
              </p:cNvSpPr>
              <p:nvPr/>
            </p:nvSpPr>
            <p:spPr bwMode="auto">
              <a:xfrm>
                <a:off x="4334" y="3898"/>
                <a:ext cx="50" cy="27"/>
              </a:xfrm>
              <a:prstGeom prst="ellipse">
                <a:avLst/>
              </a:prstGeom>
              <a:grpFill/>
              <a:ln w="9525">
                <a:solidFill>
                  <a:srgbClr val="61F816"/>
                </a:solidFill>
                <a:round/>
                <a:headEnd/>
                <a:tailEnd/>
              </a:ln>
            </p:spPr>
            <p:txBody>
              <a:bodyPr wrap="none" anchor="ctr"/>
              <a:lstStyle/>
              <a:p>
                <a:endParaRPr lang="it-IT"/>
              </a:p>
            </p:txBody>
          </p:sp>
          <p:sp>
            <p:nvSpPr>
              <p:cNvPr id="82" name="Oval 176"/>
              <p:cNvSpPr>
                <a:spLocks noChangeArrowheads="1"/>
              </p:cNvSpPr>
              <p:nvPr/>
            </p:nvSpPr>
            <p:spPr bwMode="auto">
              <a:xfrm>
                <a:off x="4362" y="3854"/>
                <a:ext cx="50" cy="27"/>
              </a:xfrm>
              <a:prstGeom prst="ellipse">
                <a:avLst/>
              </a:prstGeom>
              <a:grpFill/>
              <a:ln w="9525">
                <a:solidFill>
                  <a:srgbClr val="61F816"/>
                </a:solidFill>
                <a:round/>
                <a:headEnd/>
                <a:tailEnd/>
              </a:ln>
            </p:spPr>
            <p:txBody>
              <a:bodyPr wrap="none" anchor="ctr"/>
              <a:lstStyle/>
              <a:p>
                <a:endParaRPr lang="it-IT"/>
              </a:p>
            </p:txBody>
          </p:sp>
          <p:sp>
            <p:nvSpPr>
              <p:cNvPr id="83" name="Oval 177"/>
              <p:cNvSpPr>
                <a:spLocks noChangeArrowheads="1"/>
              </p:cNvSpPr>
              <p:nvPr/>
            </p:nvSpPr>
            <p:spPr bwMode="auto">
              <a:xfrm>
                <a:off x="4370" y="3846"/>
                <a:ext cx="50" cy="27"/>
              </a:xfrm>
              <a:prstGeom prst="ellipse">
                <a:avLst/>
              </a:prstGeom>
              <a:grpFill/>
              <a:ln w="9525">
                <a:solidFill>
                  <a:srgbClr val="61F816"/>
                </a:solidFill>
                <a:round/>
                <a:headEnd/>
                <a:tailEnd/>
              </a:ln>
            </p:spPr>
            <p:txBody>
              <a:bodyPr wrap="none" anchor="ctr"/>
              <a:lstStyle/>
              <a:p>
                <a:endParaRPr lang="it-IT"/>
              </a:p>
            </p:txBody>
          </p:sp>
          <p:sp>
            <p:nvSpPr>
              <p:cNvPr id="84" name="Oval 178"/>
              <p:cNvSpPr>
                <a:spLocks noChangeArrowheads="1"/>
              </p:cNvSpPr>
              <p:nvPr/>
            </p:nvSpPr>
            <p:spPr bwMode="auto">
              <a:xfrm>
                <a:off x="4374" y="3886"/>
                <a:ext cx="50" cy="27"/>
              </a:xfrm>
              <a:prstGeom prst="ellipse">
                <a:avLst/>
              </a:prstGeom>
              <a:grpFill/>
              <a:ln w="9525">
                <a:solidFill>
                  <a:srgbClr val="61F816"/>
                </a:solidFill>
                <a:round/>
                <a:headEnd/>
                <a:tailEnd/>
              </a:ln>
            </p:spPr>
            <p:txBody>
              <a:bodyPr wrap="none" anchor="ctr"/>
              <a:lstStyle/>
              <a:p>
                <a:endParaRPr lang="it-IT"/>
              </a:p>
            </p:txBody>
          </p:sp>
          <p:sp>
            <p:nvSpPr>
              <p:cNvPr id="85" name="Oval 179"/>
              <p:cNvSpPr>
                <a:spLocks noChangeArrowheads="1"/>
              </p:cNvSpPr>
              <p:nvPr/>
            </p:nvSpPr>
            <p:spPr bwMode="auto">
              <a:xfrm>
                <a:off x="4434" y="3834"/>
                <a:ext cx="50" cy="27"/>
              </a:xfrm>
              <a:prstGeom prst="ellipse">
                <a:avLst/>
              </a:prstGeom>
              <a:grpFill/>
              <a:ln w="9525">
                <a:solidFill>
                  <a:srgbClr val="61F816"/>
                </a:solidFill>
                <a:round/>
                <a:headEnd/>
                <a:tailEnd/>
              </a:ln>
            </p:spPr>
            <p:txBody>
              <a:bodyPr wrap="none" anchor="ctr"/>
              <a:lstStyle/>
              <a:p>
                <a:endParaRPr lang="it-IT"/>
              </a:p>
            </p:txBody>
          </p:sp>
          <p:sp>
            <p:nvSpPr>
              <p:cNvPr id="86" name="Oval 180"/>
              <p:cNvSpPr>
                <a:spLocks noChangeArrowheads="1"/>
              </p:cNvSpPr>
              <p:nvPr/>
            </p:nvSpPr>
            <p:spPr bwMode="auto">
              <a:xfrm>
                <a:off x="4422" y="3858"/>
                <a:ext cx="50" cy="27"/>
              </a:xfrm>
              <a:prstGeom prst="ellipse">
                <a:avLst/>
              </a:prstGeom>
              <a:grpFill/>
              <a:ln w="9525">
                <a:solidFill>
                  <a:srgbClr val="61F816"/>
                </a:solidFill>
                <a:round/>
                <a:headEnd/>
                <a:tailEnd/>
              </a:ln>
            </p:spPr>
            <p:txBody>
              <a:bodyPr wrap="none" anchor="ctr"/>
              <a:lstStyle/>
              <a:p>
                <a:endParaRPr lang="it-IT"/>
              </a:p>
            </p:txBody>
          </p:sp>
          <p:sp>
            <p:nvSpPr>
              <p:cNvPr id="87" name="Oval 181"/>
              <p:cNvSpPr>
                <a:spLocks noChangeArrowheads="1"/>
              </p:cNvSpPr>
              <p:nvPr/>
            </p:nvSpPr>
            <p:spPr bwMode="auto">
              <a:xfrm>
                <a:off x="4506" y="3854"/>
                <a:ext cx="50" cy="27"/>
              </a:xfrm>
              <a:prstGeom prst="ellipse">
                <a:avLst/>
              </a:prstGeom>
              <a:grpFill/>
              <a:ln w="9525">
                <a:solidFill>
                  <a:srgbClr val="61F816"/>
                </a:solidFill>
                <a:round/>
                <a:headEnd/>
                <a:tailEnd/>
              </a:ln>
            </p:spPr>
            <p:txBody>
              <a:bodyPr wrap="none" anchor="ctr"/>
              <a:lstStyle/>
              <a:p>
                <a:endParaRPr lang="it-IT"/>
              </a:p>
            </p:txBody>
          </p:sp>
          <p:sp>
            <p:nvSpPr>
              <p:cNvPr id="88" name="Oval 182"/>
              <p:cNvSpPr>
                <a:spLocks noChangeArrowheads="1"/>
              </p:cNvSpPr>
              <p:nvPr/>
            </p:nvSpPr>
            <p:spPr bwMode="auto">
              <a:xfrm>
                <a:off x="4506" y="3910"/>
                <a:ext cx="50" cy="27"/>
              </a:xfrm>
              <a:prstGeom prst="ellipse">
                <a:avLst/>
              </a:prstGeom>
              <a:grpFill/>
              <a:ln w="9525">
                <a:solidFill>
                  <a:srgbClr val="61F816"/>
                </a:solidFill>
                <a:round/>
                <a:headEnd/>
                <a:tailEnd/>
              </a:ln>
            </p:spPr>
            <p:txBody>
              <a:bodyPr wrap="none" anchor="ctr"/>
              <a:lstStyle/>
              <a:p>
                <a:endParaRPr lang="it-IT"/>
              </a:p>
            </p:txBody>
          </p:sp>
          <p:sp>
            <p:nvSpPr>
              <p:cNvPr id="89" name="Oval 183"/>
              <p:cNvSpPr>
                <a:spLocks noChangeArrowheads="1"/>
              </p:cNvSpPr>
              <p:nvPr/>
            </p:nvSpPr>
            <p:spPr bwMode="auto">
              <a:xfrm>
                <a:off x="4482" y="3830"/>
                <a:ext cx="50" cy="27"/>
              </a:xfrm>
              <a:prstGeom prst="ellipse">
                <a:avLst/>
              </a:prstGeom>
              <a:grpFill/>
              <a:ln w="9525">
                <a:solidFill>
                  <a:srgbClr val="61F816"/>
                </a:solidFill>
                <a:round/>
                <a:headEnd/>
                <a:tailEnd/>
              </a:ln>
            </p:spPr>
            <p:txBody>
              <a:bodyPr wrap="none" anchor="ctr"/>
              <a:lstStyle/>
              <a:p>
                <a:endParaRPr lang="it-IT"/>
              </a:p>
            </p:txBody>
          </p:sp>
          <p:sp>
            <p:nvSpPr>
              <p:cNvPr id="90" name="Oval 184"/>
              <p:cNvSpPr>
                <a:spLocks noChangeArrowheads="1"/>
              </p:cNvSpPr>
              <p:nvPr/>
            </p:nvSpPr>
            <p:spPr bwMode="auto">
              <a:xfrm>
                <a:off x="4382" y="3926"/>
                <a:ext cx="50" cy="27"/>
              </a:xfrm>
              <a:prstGeom prst="ellipse">
                <a:avLst/>
              </a:prstGeom>
              <a:grpFill/>
              <a:ln w="9525">
                <a:solidFill>
                  <a:srgbClr val="61F816"/>
                </a:solidFill>
                <a:round/>
                <a:headEnd/>
                <a:tailEnd/>
              </a:ln>
            </p:spPr>
            <p:txBody>
              <a:bodyPr wrap="none" anchor="ctr"/>
              <a:lstStyle/>
              <a:p>
                <a:endParaRPr lang="it-IT"/>
              </a:p>
            </p:txBody>
          </p:sp>
          <p:sp>
            <p:nvSpPr>
              <p:cNvPr id="91" name="Oval 185"/>
              <p:cNvSpPr>
                <a:spLocks noChangeArrowheads="1"/>
              </p:cNvSpPr>
              <p:nvPr/>
            </p:nvSpPr>
            <p:spPr bwMode="auto">
              <a:xfrm>
                <a:off x="4458" y="3938"/>
                <a:ext cx="50" cy="27"/>
              </a:xfrm>
              <a:prstGeom prst="ellipse">
                <a:avLst/>
              </a:prstGeom>
              <a:grpFill/>
              <a:ln w="9525">
                <a:solidFill>
                  <a:srgbClr val="61F816"/>
                </a:solidFill>
                <a:round/>
                <a:headEnd/>
                <a:tailEnd/>
              </a:ln>
            </p:spPr>
            <p:txBody>
              <a:bodyPr wrap="none" anchor="ctr"/>
              <a:lstStyle/>
              <a:p>
                <a:endParaRPr lang="it-IT"/>
              </a:p>
            </p:txBody>
          </p:sp>
          <p:sp>
            <p:nvSpPr>
              <p:cNvPr id="92" name="Oval 186"/>
              <p:cNvSpPr>
                <a:spLocks noChangeArrowheads="1"/>
              </p:cNvSpPr>
              <p:nvPr/>
            </p:nvSpPr>
            <p:spPr bwMode="auto">
              <a:xfrm>
                <a:off x="4366" y="3922"/>
                <a:ext cx="50" cy="27"/>
              </a:xfrm>
              <a:prstGeom prst="ellipse">
                <a:avLst/>
              </a:prstGeom>
              <a:grpFill/>
              <a:ln w="9525">
                <a:solidFill>
                  <a:srgbClr val="61F816"/>
                </a:solidFill>
                <a:round/>
                <a:headEnd/>
                <a:tailEnd/>
              </a:ln>
            </p:spPr>
            <p:txBody>
              <a:bodyPr wrap="none" anchor="ctr"/>
              <a:lstStyle/>
              <a:p>
                <a:endParaRPr lang="it-IT"/>
              </a:p>
            </p:txBody>
          </p:sp>
          <p:sp>
            <p:nvSpPr>
              <p:cNvPr id="93" name="Oval 187"/>
              <p:cNvSpPr>
                <a:spLocks noChangeArrowheads="1"/>
              </p:cNvSpPr>
              <p:nvPr/>
            </p:nvSpPr>
            <p:spPr bwMode="auto">
              <a:xfrm>
                <a:off x="4370" y="3962"/>
                <a:ext cx="50" cy="27"/>
              </a:xfrm>
              <a:prstGeom prst="ellipse">
                <a:avLst/>
              </a:prstGeom>
              <a:grpFill/>
              <a:ln w="9525">
                <a:solidFill>
                  <a:srgbClr val="61F816"/>
                </a:solidFill>
                <a:round/>
                <a:headEnd/>
                <a:tailEnd/>
              </a:ln>
            </p:spPr>
            <p:txBody>
              <a:bodyPr wrap="none" anchor="ctr"/>
              <a:lstStyle/>
              <a:p>
                <a:endParaRPr lang="it-IT"/>
              </a:p>
            </p:txBody>
          </p:sp>
          <p:sp>
            <p:nvSpPr>
              <p:cNvPr id="94" name="Oval 188"/>
              <p:cNvSpPr>
                <a:spLocks noChangeArrowheads="1"/>
              </p:cNvSpPr>
              <p:nvPr/>
            </p:nvSpPr>
            <p:spPr bwMode="auto">
              <a:xfrm>
                <a:off x="4430" y="3910"/>
                <a:ext cx="50" cy="27"/>
              </a:xfrm>
              <a:prstGeom prst="ellipse">
                <a:avLst/>
              </a:prstGeom>
              <a:grpFill/>
              <a:ln w="9525">
                <a:solidFill>
                  <a:srgbClr val="61F816"/>
                </a:solidFill>
                <a:round/>
                <a:headEnd/>
                <a:tailEnd/>
              </a:ln>
            </p:spPr>
            <p:txBody>
              <a:bodyPr wrap="none" anchor="ctr"/>
              <a:lstStyle/>
              <a:p>
                <a:endParaRPr lang="it-IT"/>
              </a:p>
            </p:txBody>
          </p:sp>
          <p:sp>
            <p:nvSpPr>
              <p:cNvPr id="95" name="Oval 189"/>
              <p:cNvSpPr>
                <a:spLocks noChangeArrowheads="1"/>
              </p:cNvSpPr>
              <p:nvPr/>
            </p:nvSpPr>
            <p:spPr bwMode="auto">
              <a:xfrm>
                <a:off x="4418" y="3934"/>
                <a:ext cx="50" cy="27"/>
              </a:xfrm>
              <a:prstGeom prst="ellipse">
                <a:avLst/>
              </a:prstGeom>
              <a:grpFill/>
              <a:ln w="9525">
                <a:solidFill>
                  <a:srgbClr val="61F816"/>
                </a:solidFill>
                <a:round/>
                <a:headEnd/>
                <a:tailEnd/>
              </a:ln>
            </p:spPr>
            <p:txBody>
              <a:bodyPr wrap="none" anchor="ctr"/>
              <a:lstStyle/>
              <a:p>
                <a:endParaRPr lang="it-IT"/>
              </a:p>
            </p:txBody>
          </p:sp>
          <p:sp>
            <p:nvSpPr>
              <p:cNvPr id="96" name="Oval 190"/>
              <p:cNvSpPr>
                <a:spLocks noChangeArrowheads="1"/>
              </p:cNvSpPr>
              <p:nvPr/>
            </p:nvSpPr>
            <p:spPr bwMode="auto">
              <a:xfrm>
                <a:off x="4502" y="3930"/>
                <a:ext cx="50" cy="27"/>
              </a:xfrm>
              <a:prstGeom prst="ellipse">
                <a:avLst/>
              </a:prstGeom>
              <a:grpFill/>
              <a:ln w="9525">
                <a:solidFill>
                  <a:srgbClr val="61F816"/>
                </a:solidFill>
                <a:round/>
                <a:headEnd/>
                <a:tailEnd/>
              </a:ln>
            </p:spPr>
            <p:txBody>
              <a:bodyPr wrap="none" anchor="ctr"/>
              <a:lstStyle/>
              <a:p>
                <a:endParaRPr lang="it-IT"/>
              </a:p>
            </p:txBody>
          </p:sp>
          <p:sp>
            <p:nvSpPr>
              <p:cNvPr id="97" name="Oval 191"/>
              <p:cNvSpPr>
                <a:spLocks noChangeArrowheads="1"/>
              </p:cNvSpPr>
              <p:nvPr/>
            </p:nvSpPr>
            <p:spPr bwMode="auto">
              <a:xfrm>
                <a:off x="4502" y="3986"/>
                <a:ext cx="50" cy="27"/>
              </a:xfrm>
              <a:prstGeom prst="ellipse">
                <a:avLst/>
              </a:prstGeom>
              <a:grpFill/>
              <a:ln w="9525">
                <a:solidFill>
                  <a:srgbClr val="61F816"/>
                </a:solidFill>
                <a:round/>
                <a:headEnd/>
                <a:tailEnd/>
              </a:ln>
            </p:spPr>
            <p:txBody>
              <a:bodyPr wrap="none" anchor="ctr"/>
              <a:lstStyle/>
              <a:p>
                <a:endParaRPr lang="it-IT"/>
              </a:p>
            </p:txBody>
          </p:sp>
          <p:sp>
            <p:nvSpPr>
              <p:cNvPr id="98" name="Oval 192"/>
              <p:cNvSpPr>
                <a:spLocks noChangeArrowheads="1"/>
              </p:cNvSpPr>
              <p:nvPr/>
            </p:nvSpPr>
            <p:spPr bwMode="auto">
              <a:xfrm>
                <a:off x="4478" y="3906"/>
                <a:ext cx="50" cy="27"/>
              </a:xfrm>
              <a:prstGeom prst="ellipse">
                <a:avLst/>
              </a:prstGeom>
              <a:grpFill/>
              <a:ln w="9525">
                <a:solidFill>
                  <a:srgbClr val="61F816"/>
                </a:solidFill>
                <a:round/>
                <a:headEnd/>
                <a:tailEnd/>
              </a:ln>
            </p:spPr>
            <p:txBody>
              <a:bodyPr wrap="none" anchor="ctr"/>
              <a:lstStyle/>
              <a:p>
                <a:endParaRPr lang="it-IT"/>
              </a:p>
            </p:txBody>
          </p:sp>
          <p:sp>
            <p:nvSpPr>
              <p:cNvPr id="99" name="Oval 193"/>
              <p:cNvSpPr>
                <a:spLocks noChangeArrowheads="1"/>
              </p:cNvSpPr>
              <p:nvPr/>
            </p:nvSpPr>
            <p:spPr bwMode="auto">
              <a:xfrm>
                <a:off x="4378" y="4002"/>
                <a:ext cx="50" cy="27"/>
              </a:xfrm>
              <a:prstGeom prst="ellipse">
                <a:avLst/>
              </a:prstGeom>
              <a:grpFill/>
              <a:ln w="9525">
                <a:solidFill>
                  <a:srgbClr val="61F816"/>
                </a:solidFill>
                <a:round/>
                <a:headEnd/>
                <a:tailEnd/>
              </a:ln>
            </p:spPr>
            <p:txBody>
              <a:bodyPr wrap="none" anchor="ctr"/>
              <a:lstStyle/>
              <a:p>
                <a:endParaRPr lang="it-IT"/>
              </a:p>
            </p:txBody>
          </p:sp>
          <p:sp>
            <p:nvSpPr>
              <p:cNvPr id="100" name="Oval 194"/>
              <p:cNvSpPr>
                <a:spLocks noChangeArrowheads="1"/>
              </p:cNvSpPr>
              <p:nvPr/>
            </p:nvSpPr>
            <p:spPr bwMode="auto">
              <a:xfrm>
                <a:off x="4454" y="4014"/>
                <a:ext cx="50" cy="27"/>
              </a:xfrm>
              <a:prstGeom prst="ellipse">
                <a:avLst/>
              </a:prstGeom>
              <a:grpFill/>
              <a:ln w="9525">
                <a:solidFill>
                  <a:srgbClr val="61F816"/>
                </a:solidFill>
                <a:round/>
                <a:headEnd/>
                <a:tailEnd/>
              </a:ln>
            </p:spPr>
            <p:txBody>
              <a:bodyPr wrap="none" anchor="ctr"/>
              <a:lstStyle/>
              <a:p>
                <a:endParaRPr lang="it-IT"/>
              </a:p>
            </p:txBody>
          </p:sp>
          <p:sp>
            <p:nvSpPr>
              <p:cNvPr id="101" name="Oval 195"/>
              <p:cNvSpPr>
                <a:spLocks noChangeArrowheads="1"/>
              </p:cNvSpPr>
              <p:nvPr/>
            </p:nvSpPr>
            <p:spPr bwMode="auto">
              <a:xfrm>
                <a:off x="4302" y="3662"/>
                <a:ext cx="50" cy="27"/>
              </a:xfrm>
              <a:prstGeom prst="ellipse">
                <a:avLst/>
              </a:prstGeom>
              <a:grpFill/>
              <a:ln w="9525">
                <a:solidFill>
                  <a:srgbClr val="61F816"/>
                </a:solidFill>
                <a:round/>
                <a:headEnd/>
                <a:tailEnd/>
              </a:ln>
            </p:spPr>
            <p:txBody>
              <a:bodyPr wrap="none" anchor="ctr"/>
              <a:lstStyle/>
              <a:p>
                <a:endParaRPr lang="it-IT"/>
              </a:p>
            </p:txBody>
          </p:sp>
          <p:sp>
            <p:nvSpPr>
              <p:cNvPr id="102" name="Oval 196"/>
              <p:cNvSpPr>
                <a:spLocks noChangeArrowheads="1"/>
              </p:cNvSpPr>
              <p:nvPr/>
            </p:nvSpPr>
            <p:spPr bwMode="auto">
              <a:xfrm>
                <a:off x="4306" y="3702"/>
                <a:ext cx="50" cy="27"/>
              </a:xfrm>
              <a:prstGeom prst="ellipse">
                <a:avLst/>
              </a:prstGeom>
              <a:grpFill/>
              <a:ln w="9525">
                <a:solidFill>
                  <a:srgbClr val="61F816"/>
                </a:solidFill>
                <a:round/>
                <a:headEnd/>
                <a:tailEnd/>
              </a:ln>
            </p:spPr>
            <p:txBody>
              <a:bodyPr wrap="none" anchor="ctr"/>
              <a:lstStyle/>
              <a:p>
                <a:endParaRPr lang="it-IT"/>
              </a:p>
            </p:txBody>
          </p:sp>
          <p:sp>
            <p:nvSpPr>
              <p:cNvPr id="103" name="Oval 197"/>
              <p:cNvSpPr>
                <a:spLocks noChangeArrowheads="1"/>
              </p:cNvSpPr>
              <p:nvPr/>
            </p:nvSpPr>
            <p:spPr bwMode="auto">
              <a:xfrm>
                <a:off x="4366" y="3650"/>
                <a:ext cx="50" cy="27"/>
              </a:xfrm>
              <a:prstGeom prst="ellipse">
                <a:avLst/>
              </a:prstGeom>
              <a:grpFill/>
              <a:ln w="9525">
                <a:solidFill>
                  <a:srgbClr val="61F816"/>
                </a:solidFill>
                <a:round/>
                <a:headEnd/>
                <a:tailEnd/>
              </a:ln>
            </p:spPr>
            <p:txBody>
              <a:bodyPr wrap="none" anchor="ctr"/>
              <a:lstStyle/>
              <a:p>
                <a:endParaRPr lang="it-IT"/>
              </a:p>
            </p:txBody>
          </p:sp>
          <p:sp>
            <p:nvSpPr>
              <p:cNvPr id="104" name="Oval 198"/>
              <p:cNvSpPr>
                <a:spLocks noChangeArrowheads="1"/>
              </p:cNvSpPr>
              <p:nvPr/>
            </p:nvSpPr>
            <p:spPr bwMode="auto">
              <a:xfrm>
                <a:off x="4354" y="3674"/>
                <a:ext cx="50" cy="27"/>
              </a:xfrm>
              <a:prstGeom prst="ellipse">
                <a:avLst/>
              </a:prstGeom>
              <a:grpFill/>
              <a:ln w="9525">
                <a:solidFill>
                  <a:srgbClr val="61F816"/>
                </a:solidFill>
                <a:round/>
                <a:headEnd/>
                <a:tailEnd/>
              </a:ln>
            </p:spPr>
            <p:txBody>
              <a:bodyPr wrap="none" anchor="ctr"/>
              <a:lstStyle/>
              <a:p>
                <a:endParaRPr lang="it-IT"/>
              </a:p>
            </p:txBody>
          </p:sp>
          <p:sp>
            <p:nvSpPr>
              <p:cNvPr id="105" name="Oval 199"/>
              <p:cNvSpPr>
                <a:spLocks noChangeArrowheads="1"/>
              </p:cNvSpPr>
              <p:nvPr/>
            </p:nvSpPr>
            <p:spPr bwMode="auto">
              <a:xfrm>
                <a:off x="4438" y="3670"/>
                <a:ext cx="50" cy="27"/>
              </a:xfrm>
              <a:prstGeom prst="ellipse">
                <a:avLst/>
              </a:prstGeom>
              <a:grpFill/>
              <a:ln w="9525">
                <a:solidFill>
                  <a:srgbClr val="61F816"/>
                </a:solidFill>
                <a:round/>
                <a:headEnd/>
                <a:tailEnd/>
              </a:ln>
            </p:spPr>
            <p:txBody>
              <a:bodyPr wrap="none" anchor="ctr"/>
              <a:lstStyle/>
              <a:p>
                <a:endParaRPr lang="it-IT"/>
              </a:p>
            </p:txBody>
          </p:sp>
          <p:sp>
            <p:nvSpPr>
              <p:cNvPr id="106" name="Oval 200"/>
              <p:cNvSpPr>
                <a:spLocks noChangeArrowheads="1"/>
              </p:cNvSpPr>
              <p:nvPr/>
            </p:nvSpPr>
            <p:spPr bwMode="auto">
              <a:xfrm>
                <a:off x="4438" y="3726"/>
                <a:ext cx="50" cy="27"/>
              </a:xfrm>
              <a:prstGeom prst="ellipse">
                <a:avLst/>
              </a:prstGeom>
              <a:grpFill/>
              <a:ln w="9525">
                <a:solidFill>
                  <a:srgbClr val="61F816"/>
                </a:solidFill>
                <a:round/>
                <a:headEnd/>
                <a:tailEnd/>
              </a:ln>
            </p:spPr>
            <p:txBody>
              <a:bodyPr wrap="none" anchor="ctr"/>
              <a:lstStyle/>
              <a:p>
                <a:endParaRPr lang="it-IT"/>
              </a:p>
            </p:txBody>
          </p:sp>
          <p:sp>
            <p:nvSpPr>
              <p:cNvPr id="107" name="Oval 201"/>
              <p:cNvSpPr>
                <a:spLocks noChangeArrowheads="1"/>
              </p:cNvSpPr>
              <p:nvPr/>
            </p:nvSpPr>
            <p:spPr bwMode="auto">
              <a:xfrm>
                <a:off x="4414" y="3646"/>
                <a:ext cx="50" cy="27"/>
              </a:xfrm>
              <a:prstGeom prst="ellipse">
                <a:avLst/>
              </a:prstGeom>
              <a:grpFill/>
              <a:ln w="9525">
                <a:solidFill>
                  <a:srgbClr val="61F816"/>
                </a:solidFill>
                <a:round/>
                <a:headEnd/>
                <a:tailEnd/>
              </a:ln>
            </p:spPr>
            <p:txBody>
              <a:bodyPr wrap="none" anchor="ctr"/>
              <a:lstStyle/>
              <a:p>
                <a:endParaRPr lang="it-IT"/>
              </a:p>
            </p:txBody>
          </p:sp>
          <p:sp>
            <p:nvSpPr>
              <p:cNvPr id="108" name="Oval 202"/>
              <p:cNvSpPr>
                <a:spLocks noChangeArrowheads="1"/>
              </p:cNvSpPr>
              <p:nvPr/>
            </p:nvSpPr>
            <p:spPr bwMode="auto">
              <a:xfrm>
                <a:off x="4314" y="3742"/>
                <a:ext cx="50" cy="27"/>
              </a:xfrm>
              <a:prstGeom prst="ellipse">
                <a:avLst/>
              </a:prstGeom>
              <a:grpFill/>
              <a:ln w="9525">
                <a:solidFill>
                  <a:srgbClr val="61F816"/>
                </a:solidFill>
                <a:round/>
                <a:headEnd/>
                <a:tailEnd/>
              </a:ln>
            </p:spPr>
            <p:txBody>
              <a:bodyPr wrap="none" anchor="ctr"/>
              <a:lstStyle/>
              <a:p>
                <a:endParaRPr lang="it-IT"/>
              </a:p>
            </p:txBody>
          </p:sp>
          <p:sp>
            <p:nvSpPr>
              <p:cNvPr id="109" name="Oval 203"/>
              <p:cNvSpPr>
                <a:spLocks noChangeArrowheads="1"/>
              </p:cNvSpPr>
              <p:nvPr/>
            </p:nvSpPr>
            <p:spPr bwMode="auto">
              <a:xfrm>
                <a:off x="4390" y="3754"/>
                <a:ext cx="50" cy="27"/>
              </a:xfrm>
              <a:prstGeom prst="ellipse">
                <a:avLst/>
              </a:prstGeom>
              <a:grpFill/>
              <a:ln w="9525">
                <a:solidFill>
                  <a:srgbClr val="61F816"/>
                </a:solidFill>
                <a:round/>
                <a:headEnd/>
                <a:tailEnd/>
              </a:ln>
            </p:spPr>
            <p:txBody>
              <a:bodyPr wrap="none" anchor="ctr"/>
              <a:lstStyle/>
              <a:p>
                <a:endParaRPr lang="it-IT"/>
              </a:p>
            </p:txBody>
          </p:sp>
          <p:sp>
            <p:nvSpPr>
              <p:cNvPr id="110" name="Oval 204"/>
              <p:cNvSpPr>
                <a:spLocks noChangeArrowheads="1"/>
              </p:cNvSpPr>
              <p:nvPr/>
            </p:nvSpPr>
            <p:spPr bwMode="auto">
              <a:xfrm>
                <a:off x="4298" y="3738"/>
                <a:ext cx="50" cy="27"/>
              </a:xfrm>
              <a:prstGeom prst="ellipse">
                <a:avLst/>
              </a:prstGeom>
              <a:grpFill/>
              <a:ln w="9525">
                <a:solidFill>
                  <a:srgbClr val="61F816"/>
                </a:solidFill>
                <a:round/>
                <a:headEnd/>
                <a:tailEnd/>
              </a:ln>
            </p:spPr>
            <p:txBody>
              <a:bodyPr wrap="none" anchor="ctr"/>
              <a:lstStyle/>
              <a:p>
                <a:endParaRPr lang="it-IT"/>
              </a:p>
            </p:txBody>
          </p:sp>
          <p:sp>
            <p:nvSpPr>
              <p:cNvPr id="111" name="Oval 205"/>
              <p:cNvSpPr>
                <a:spLocks noChangeArrowheads="1"/>
              </p:cNvSpPr>
              <p:nvPr/>
            </p:nvSpPr>
            <p:spPr bwMode="auto">
              <a:xfrm>
                <a:off x="4302" y="3778"/>
                <a:ext cx="50" cy="27"/>
              </a:xfrm>
              <a:prstGeom prst="ellipse">
                <a:avLst/>
              </a:prstGeom>
              <a:grpFill/>
              <a:ln w="9525">
                <a:solidFill>
                  <a:srgbClr val="61F816"/>
                </a:solidFill>
                <a:round/>
                <a:headEnd/>
                <a:tailEnd/>
              </a:ln>
            </p:spPr>
            <p:txBody>
              <a:bodyPr wrap="none" anchor="ctr"/>
              <a:lstStyle/>
              <a:p>
                <a:endParaRPr lang="it-IT"/>
              </a:p>
            </p:txBody>
          </p:sp>
          <p:sp>
            <p:nvSpPr>
              <p:cNvPr id="112" name="Oval 206"/>
              <p:cNvSpPr>
                <a:spLocks noChangeArrowheads="1"/>
              </p:cNvSpPr>
              <p:nvPr/>
            </p:nvSpPr>
            <p:spPr bwMode="auto">
              <a:xfrm>
                <a:off x="4362" y="3726"/>
                <a:ext cx="50" cy="27"/>
              </a:xfrm>
              <a:prstGeom prst="ellipse">
                <a:avLst/>
              </a:prstGeom>
              <a:grpFill/>
              <a:ln w="9525">
                <a:solidFill>
                  <a:srgbClr val="61F816"/>
                </a:solidFill>
                <a:round/>
                <a:headEnd/>
                <a:tailEnd/>
              </a:ln>
            </p:spPr>
            <p:txBody>
              <a:bodyPr wrap="none" anchor="ctr"/>
              <a:lstStyle/>
              <a:p>
                <a:endParaRPr lang="it-IT"/>
              </a:p>
            </p:txBody>
          </p:sp>
          <p:sp>
            <p:nvSpPr>
              <p:cNvPr id="113" name="Oval 207"/>
              <p:cNvSpPr>
                <a:spLocks noChangeArrowheads="1"/>
              </p:cNvSpPr>
              <p:nvPr/>
            </p:nvSpPr>
            <p:spPr bwMode="auto">
              <a:xfrm>
                <a:off x="4350" y="3750"/>
                <a:ext cx="50" cy="27"/>
              </a:xfrm>
              <a:prstGeom prst="ellipse">
                <a:avLst/>
              </a:prstGeom>
              <a:grpFill/>
              <a:ln w="9525">
                <a:solidFill>
                  <a:srgbClr val="61F816"/>
                </a:solidFill>
                <a:round/>
                <a:headEnd/>
                <a:tailEnd/>
              </a:ln>
            </p:spPr>
            <p:txBody>
              <a:bodyPr wrap="none" anchor="ctr"/>
              <a:lstStyle/>
              <a:p>
                <a:endParaRPr lang="it-IT"/>
              </a:p>
            </p:txBody>
          </p:sp>
          <p:sp>
            <p:nvSpPr>
              <p:cNvPr id="114" name="Oval 208"/>
              <p:cNvSpPr>
                <a:spLocks noChangeArrowheads="1"/>
              </p:cNvSpPr>
              <p:nvPr/>
            </p:nvSpPr>
            <p:spPr bwMode="auto">
              <a:xfrm>
                <a:off x="4434" y="3746"/>
                <a:ext cx="50" cy="27"/>
              </a:xfrm>
              <a:prstGeom prst="ellipse">
                <a:avLst/>
              </a:prstGeom>
              <a:grpFill/>
              <a:ln w="9525">
                <a:solidFill>
                  <a:srgbClr val="61F816"/>
                </a:solidFill>
                <a:round/>
                <a:headEnd/>
                <a:tailEnd/>
              </a:ln>
            </p:spPr>
            <p:txBody>
              <a:bodyPr wrap="none" anchor="ctr"/>
              <a:lstStyle/>
              <a:p>
                <a:endParaRPr lang="it-IT"/>
              </a:p>
            </p:txBody>
          </p:sp>
          <p:sp>
            <p:nvSpPr>
              <p:cNvPr id="115" name="Oval 209"/>
              <p:cNvSpPr>
                <a:spLocks noChangeArrowheads="1"/>
              </p:cNvSpPr>
              <p:nvPr/>
            </p:nvSpPr>
            <p:spPr bwMode="auto">
              <a:xfrm>
                <a:off x="4434" y="3802"/>
                <a:ext cx="50" cy="27"/>
              </a:xfrm>
              <a:prstGeom prst="ellipse">
                <a:avLst/>
              </a:prstGeom>
              <a:grpFill/>
              <a:ln w="9525">
                <a:solidFill>
                  <a:srgbClr val="61F816"/>
                </a:solidFill>
                <a:round/>
                <a:headEnd/>
                <a:tailEnd/>
              </a:ln>
            </p:spPr>
            <p:txBody>
              <a:bodyPr wrap="none" anchor="ctr"/>
              <a:lstStyle/>
              <a:p>
                <a:endParaRPr lang="it-IT"/>
              </a:p>
            </p:txBody>
          </p:sp>
          <p:sp>
            <p:nvSpPr>
              <p:cNvPr id="116" name="Oval 210"/>
              <p:cNvSpPr>
                <a:spLocks noChangeArrowheads="1"/>
              </p:cNvSpPr>
              <p:nvPr/>
            </p:nvSpPr>
            <p:spPr bwMode="auto">
              <a:xfrm>
                <a:off x="4410" y="3722"/>
                <a:ext cx="50" cy="27"/>
              </a:xfrm>
              <a:prstGeom prst="ellipse">
                <a:avLst/>
              </a:prstGeom>
              <a:grpFill/>
              <a:ln w="9525">
                <a:solidFill>
                  <a:srgbClr val="61F816"/>
                </a:solidFill>
                <a:round/>
                <a:headEnd/>
                <a:tailEnd/>
              </a:ln>
            </p:spPr>
            <p:txBody>
              <a:bodyPr wrap="none" anchor="ctr"/>
              <a:lstStyle/>
              <a:p>
                <a:endParaRPr lang="it-IT"/>
              </a:p>
            </p:txBody>
          </p:sp>
          <p:sp>
            <p:nvSpPr>
              <p:cNvPr id="117" name="Oval 211"/>
              <p:cNvSpPr>
                <a:spLocks noChangeArrowheads="1"/>
              </p:cNvSpPr>
              <p:nvPr/>
            </p:nvSpPr>
            <p:spPr bwMode="auto">
              <a:xfrm>
                <a:off x="4310" y="3818"/>
                <a:ext cx="50" cy="27"/>
              </a:xfrm>
              <a:prstGeom prst="ellipse">
                <a:avLst/>
              </a:prstGeom>
              <a:grpFill/>
              <a:ln w="9525">
                <a:solidFill>
                  <a:srgbClr val="61F816"/>
                </a:solidFill>
                <a:round/>
                <a:headEnd/>
                <a:tailEnd/>
              </a:ln>
            </p:spPr>
            <p:txBody>
              <a:bodyPr wrap="none" anchor="ctr"/>
              <a:lstStyle/>
              <a:p>
                <a:endParaRPr lang="it-IT"/>
              </a:p>
            </p:txBody>
          </p:sp>
          <p:sp>
            <p:nvSpPr>
              <p:cNvPr id="118" name="Oval 212"/>
              <p:cNvSpPr>
                <a:spLocks noChangeArrowheads="1"/>
              </p:cNvSpPr>
              <p:nvPr/>
            </p:nvSpPr>
            <p:spPr bwMode="auto">
              <a:xfrm>
                <a:off x="4386" y="3830"/>
                <a:ext cx="50" cy="27"/>
              </a:xfrm>
              <a:prstGeom prst="ellipse">
                <a:avLst/>
              </a:prstGeom>
              <a:grpFill/>
              <a:ln w="9525">
                <a:solidFill>
                  <a:srgbClr val="61F816"/>
                </a:solidFill>
                <a:round/>
                <a:headEnd/>
                <a:tailEnd/>
              </a:ln>
            </p:spPr>
            <p:txBody>
              <a:bodyPr wrap="none" anchor="ctr"/>
              <a:lstStyle/>
              <a:p>
                <a:endParaRPr lang="it-IT"/>
              </a:p>
            </p:txBody>
          </p:sp>
          <p:sp>
            <p:nvSpPr>
              <p:cNvPr id="119" name="Oval 213"/>
              <p:cNvSpPr>
                <a:spLocks noChangeArrowheads="1"/>
              </p:cNvSpPr>
              <p:nvPr/>
            </p:nvSpPr>
            <p:spPr bwMode="auto">
              <a:xfrm>
                <a:off x="4466" y="3746"/>
                <a:ext cx="50" cy="27"/>
              </a:xfrm>
              <a:prstGeom prst="ellipse">
                <a:avLst/>
              </a:prstGeom>
              <a:grpFill/>
              <a:ln w="9525">
                <a:solidFill>
                  <a:srgbClr val="61F816"/>
                </a:solidFill>
                <a:round/>
                <a:headEnd/>
                <a:tailEnd/>
              </a:ln>
            </p:spPr>
            <p:txBody>
              <a:bodyPr wrap="none" anchor="ctr"/>
              <a:lstStyle/>
              <a:p>
                <a:endParaRPr lang="it-IT"/>
              </a:p>
            </p:txBody>
          </p:sp>
          <p:sp>
            <p:nvSpPr>
              <p:cNvPr id="120" name="Oval 214"/>
              <p:cNvSpPr>
                <a:spLocks noChangeArrowheads="1"/>
              </p:cNvSpPr>
              <p:nvPr/>
            </p:nvSpPr>
            <p:spPr bwMode="auto">
              <a:xfrm>
                <a:off x="4470" y="3786"/>
                <a:ext cx="50" cy="27"/>
              </a:xfrm>
              <a:prstGeom prst="ellipse">
                <a:avLst/>
              </a:prstGeom>
              <a:grpFill/>
              <a:ln w="9525">
                <a:solidFill>
                  <a:srgbClr val="61F816"/>
                </a:solidFill>
                <a:round/>
                <a:headEnd/>
                <a:tailEnd/>
              </a:ln>
            </p:spPr>
            <p:txBody>
              <a:bodyPr wrap="none" anchor="ctr"/>
              <a:lstStyle/>
              <a:p>
                <a:endParaRPr lang="it-IT"/>
              </a:p>
            </p:txBody>
          </p:sp>
          <p:sp>
            <p:nvSpPr>
              <p:cNvPr id="121" name="Oval 215"/>
              <p:cNvSpPr>
                <a:spLocks noChangeArrowheads="1"/>
              </p:cNvSpPr>
              <p:nvPr/>
            </p:nvSpPr>
            <p:spPr bwMode="auto">
              <a:xfrm>
                <a:off x="4530" y="3734"/>
                <a:ext cx="50" cy="27"/>
              </a:xfrm>
              <a:prstGeom prst="ellipse">
                <a:avLst/>
              </a:prstGeom>
              <a:grpFill/>
              <a:ln w="9525">
                <a:solidFill>
                  <a:srgbClr val="61F816"/>
                </a:solidFill>
                <a:round/>
                <a:headEnd/>
                <a:tailEnd/>
              </a:ln>
            </p:spPr>
            <p:txBody>
              <a:bodyPr wrap="none" anchor="ctr"/>
              <a:lstStyle/>
              <a:p>
                <a:endParaRPr lang="it-IT"/>
              </a:p>
            </p:txBody>
          </p:sp>
          <p:sp>
            <p:nvSpPr>
              <p:cNvPr id="122" name="Oval 216"/>
              <p:cNvSpPr>
                <a:spLocks noChangeArrowheads="1"/>
              </p:cNvSpPr>
              <p:nvPr/>
            </p:nvSpPr>
            <p:spPr bwMode="auto">
              <a:xfrm>
                <a:off x="4518" y="3758"/>
                <a:ext cx="50" cy="27"/>
              </a:xfrm>
              <a:prstGeom prst="ellipse">
                <a:avLst/>
              </a:prstGeom>
              <a:grpFill/>
              <a:ln w="9525">
                <a:solidFill>
                  <a:srgbClr val="61F816"/>
                </a:solidFill>
                <a:round/>
                <a:headEnd/>
                <a:tailEnd/>
              </a:ln>
            </p:spPr>
            <p:txBody>
              <a:bodyPr wrap="none" anchor="ctr"/>
              <a:lstStyle/>
              <a:p>
                <a:endParaRPr lang="it-IT"/>
              </a:p>
            </p:txBody>
          </p:sp>
          <p:sp>
            <p:nvSpPr>
              <p:cNvPr id="123" name="Oval 217"/>
              <p:cNvSpPr>
                <a:spLocks noChangeArrowheads="1"/>
              </p:cNvSpPr>
              <p:nvPr/>
            </p:nvSpPr>
            <p:spPr bwMode="auto">
              <a:xfrm>
                <a:off x="4602" y="3754"/>
                <a:ext cx="50" cy="27"/>
              </a:xfrm>
              <a:prstGeom prst="ellipse">
                <a:avLst/>
              </a:prstGeom>
              <a:grpFill/>
              <a:ln w="9525">
                <a:solidFill>
                  <a:srgbClr val="61F816"/>
                </a:solidFill>
                <a:round/>
                <a:headEnd/>
                <a:tailEnd/>
              </a:ln>
            </p:spPr>
            <p:txBody>
              <a:bodyPr wrap="none" anchor="ctr"/>
              <a:lstStyle/>
              <a:p>
                <a:endParaRPr lang="it-IT"/>
              </a:p>
            </p:txBody>
          </p:sp>
          <p:sp>
            <p:nvSpPr>
              <p:cNvPr id="124" name="Oval 218"/>
              <p:cNvSpPr>
                <a:spLocks noChangeArrowheads="1"/>
              </p:cNvSpPr>
              <p:nvPr/>
            </p:nvSpPr>
            <p:spPr bwMode="auto">
              <a:xfrm>
                <a:off x="4602" y="3810"/>
                <a:ext cx="50" cy="27"/>
              </a:xfrm>
              <a:prstGeom prst="ellipse">
                <a:avLst/>
              </a:prstGeom>
              <a:grpFill/>
              <a:ln w="9525">
                <a:solidFill>
                  <a:srgbClr val="61F816"/>
                </a:solidFill>
                <a:round/>
                <a:headEnd/>
                <a:tailEnd/>
              </a:ln>
            </p:spPr>
            <p:txBody>
              <a:bodyPr wrap="none" anchor="ctr"/>
              <a:lstStyle/>
              <a:p>
                <a:endParaRPr lang="it-IT"/>
              </a:p>
            </p:txBody>
          </p:sp>
          <p:sp>
            <p:nvSpPr>
              <p:cNvPr id="125" name="Oval 219"/>
              <p:cNvSpPr>
                <a:spLocks noChangeArrowheads="1"/>
              </p:cNvSpPr>
              <p:nvPr/>
            </p:nvSpPr>
            <p:spPr bwMode="auto">
              <a:xfrm>
                <a:off x="4578" y="3730"/>
                <a:ext cx="50" cy="27"/>
              </a:xfrm>
              <a:prstGeom prst="ellipse">
                <a:avLst/>
              </a:prstGeom>
              <a:grpFill/>
              <a:ln w="9525">
                <a:solidFill>
                  <a:srgbClr val="61F816"/>
                </a:solidFill>
                <a:round/>
                <a:headEnd/>
                <a:tailEnd/>
              </a:ln>
            </p:spPr>
            <p:txBody>
              <a:bodyPr wrap="none" anchor="ctr"/>
              <a:lstStyle/>
              <a:p>
                <a:endParaRPr lang="it-IT"/>
              </a:p>
            </p:txBody>
          </p:sp>
          <p:sp>
            <p:nvSpPr>
              <p:cNvPr id="126" name="Oval 220"/>
              <p:cNvSpPr>
                <a:spLocks noChangeArrowheads="1"/>
              </p:cNvSpPr>
              <p:nvPr/>
            </p:nvSpPr>
            <p:spPr bwMode="auto">
              <a:xfrm>
                <a:off x="4478" y="3826"/>
                <a:ext cx="50" cy="27"/>
              </a:xfrm>
              <a:prstGeom prst="ellipse">
                <a:avLst/>
              </a:prstGeom>
              <a:grpFill/>
              <a:ln w="9525">
                <a:solidFill>
                  <a:srgbClr val="61F816"/>
                </a:solidFill>
                <a:round/>
                <a:headEnd/>
                <a:tailEnd/>
              </a:ln>
            </p:spPr>
            <p:txBody>
              <a:bodyPr wrap="none" anchor="ctr"/>
              <a:lstStyle/>
              <a:p>
                <a:endParaRPr lang="it-IT"/>
              </a:p>
            </p:txBody>
          </p:sp>
          <p:sp>
            <p:nvSpPr>
              <p:cNvPr id="127" name="Oval 221"/>
              <p:cNvSpPr>
                <a:spLocks noChangeArrowheads="1"/>
              </p:cNvSpPr>
              <p:nvPr/>
            </p:nvSpPr>
            <p:spPr bwMode="auto">
              <a:xfrm>
                <a:off x="4554" y="3838"/>
                <a:ext cx="50" cy="27"/>
              </a:xfrm>
              <a:prstGeom prst="ellipse">
                <a:avLst/>
              </a:prstGeom>
              <a:grpFill/>
              <a:ln w="9525">
                <a:solidFill>
                  <a:srgbClr val="61F816"/>
                </a:solidFill>
                <a:round/>
                <a:headEnd/>
                <a:tailEnd/>
              </a:ln>
            </p:spPr>
            <p:txBody>
              <a:bodyPr wrap="none" anchor="ctr"/>
              <a:lstStyle/>
              <a:p>
                <a:endParaRPr lang="it-IT"/>
              </a:p>
            </p:txBody>
          </p:sp>
          <p:sp>
            <p:nvSpPr>
              <p:cNvPr id="128" name="Oval 222"/>
              <p:cNvSpPr>
                <a:spLocks noChangeArrowheads="1"/>
              </p:cNvSpPr>
              <p:nvPr/>
            </p:nvSpPr>
            <p:spPr bwMode="auto">
              <a:xfrm>
                <a:off x="4462" y="3822"/>
                <a:ext cx="50" cy="27"/>
              </a:xfrm>
              <a:prstGeom prst="ellipse">
                <a:avLst/>
              </a:prstGeom>
              <a:grpFill/>
              <a:ln w="9525">
                <a:solidFill>
                  <a:srgbClr val="61F816"/>
                </a:solidFill>
                <a:round/>
                <a:headEnd/>
                <a:tailEnd/>
              </a:ln>
            </p:spPr>
            <p:txBody>
              <a:bodyPr wrap="none" anchor="ctr"/>
              <a:lstStyle/>
              <a:p>
                <a:endParaRPr lang="it-IT"/>
              </a:p>
            </p:txBody>
          </p:sp>
          <p:sp>
            <p:nvSpPr>
              <p:cNvPr id="129" name="Oval 223"/>
              <p:cNvSpPr>
                <a:spLocks noChangeArrowheads="1"/>
              </p:cNvSpPr>
              <p:nvPr/>
            </p:nvSpPr>
            <p:spPr bwMode="auto">
              <a:xfrm>
                <a:off x="4466" y="3862"/>
                <a:ext cx="50" cy="27"/>
              </a:xfrm>
              <a:prstGeom prst="ellipse">
                <a:avLst/>
              </a:prstGeom>
              <a:grpFill/>
              <a:ln w="9525">
                <a:solidFill>
                  <a:srgbClr val="61F816"/>
                </a:solidFill>
                <a:round/>
                <a:headEnd/>
                <a:tailEnd/>
              </a:ln>
            </p:spPr>
            <p:txBody>
              <a:bodyPr wrap="none" anchor="ctr"/>
              <a:lstStyle/>
              <a:p>
                <a:endParaRPr lang="it-IT"/>
              </a:p>
            </p:txBody>
          </p:sp>
          <p:sp>
            <p:nvSpPr>
              <p:cNvPr id="130" name="Oval 224"/>
              <p:cNvSpPr>
                <a:spLocks noChangeArrowheads="1"/>
              </p:cNvSpPr>
              <p:nvPr/>
            </p:nvSpPr>
            <p:spPr bwMode="auto">
              <a:xfrm>
                <a:off x="4526" y="3810"/>
                <a:ext cx="50" cy="27"/>
              </a:xfrm>
              <a:prstGeom prst="ellipse">
                <a:avLst/>
              </a:prstGeom>
              <a:grpFill/>
              <a:ln w="9525">
                <a:solidFill>
                  <a:srgbClr val="61F816"/>
                </a:solidFill>
                <a:round/>
                <a:headEnd/>
                <a:tailEnd/>
              </a:ln>
            </p:spPr>
            <p:txBody>
              <a:bodyPr wrap="none" anchor="ctr"/>
              <a:lstStyle/>
              <a:p>
                <a:endParaRPr lang="it-IT"/>
              </a:p>
            </p:txBody>
          </p:sp>
          <p:sp>
            <p:nvSpPr>
              <p:cNvPr id="131" name="Oval 225"/>
              <p:cNvSpPr>
                <a:spLocks noChangeArrowheads="1"/>
              </p:cNvSpPr>
              <p:nvPr/>
            </p:nvSpPr>
            <p:spPr bwMode="auto">
              <a:xfrm>
                <a:off x="4514" y="3834"/>
                <a:ext cx="50" cy="27"/>
              </a:xfrm>
              <a:prstGeom prst="ellipse">
                <a:avLst/>
              </a:prstGeom>
              <a:grpFill/>
              <a:ln w="9525">
                <a:solidFill>
                  <a:srgbClr val="61F816"/>
                </a:solidFill>
                <a:round/>
                <a:headEnd/>
                <a:tailEnd/>
              </a:ln>
            </p:spPr>
            <p:txBody>
              <a:bodyPr wrap="none" anchor="ctr"/>
              <a:lstStyle/>
              <a:p>
                <a:endParaRPr lang="it-IT"/>
              </a:p>
            </p:txBody>
          </p:sp>
          <p:sp>
            <p:nvSpPr>
              <p:cNvPr id="132" name="Oval 226"/>
              <p:cNvSpPr>
                <a:spLocks noChangeArrowheads="1"/>
              </p:cNvSpPr>
              <p:nvPr/>
            </p:nvSpPr>
            <p:spPr bwMode="auto">
              <a:xfrm>
                <a:off x="4598" y="3830"/>
                <a:ext cx="50" cy="27"/>
              </a:xfrm>
              <a:prstGeom prst="ellipse">
                <a:avLst/>
              </a:prstGeom>
              <a:grpFill/>
              <a:ln w="9525">
                <a:solidFill>
                  <a:srgbClr val="61F816"/>
                </a:solidFill>
                <a:round/>
                <a:headEnd/>
                <a:tailEnd/>
              </a:ln>
            </p:spPr>
            <p:txBody>
              <a:bodyPr wrap="none" anchor="ctr"/>
              <a:lstStyle/>
              <a:p>
                <a:endParaRPr lang="it-IT"/>
              </a:p>
            </p:txBody>
          </p:sp>
          <p:sp>
            <p:nvSpPr>
              <p:cNvPr id="133" name="Oval 227"/>
              <p:cNvSpPr>
                <a:spLocks noChangeArrowheads="1"/>
              </p:cNvSpPr>
              <p:nvPr/>
            </p:nvSpPr>
            <p:spPr bwMode="auto">
              <a:xfrm>
                <a:off x="4598" y="3886"/>
                <a:ext cx="50" cy="27"/>
              </a:xfrm>
              <a:prstGeom prst="ellipse">
                <a:avLst/>
              </a:prstGeom>
              <a:grpFill/>
              <a:ln w="9525">
                <a:solidFill>
                  <a:srgbClr val="61F816"/>
                </a:solidFill>
                <a:round/>
                <a:headEnd/>
                <a:tailEnd/>
              </a:ln>
            </p:spPr>
            <p:txBody>
              <a:bodyPr wrap="none" anchor="ctr"/>
              <a:lstStyle/>
              <a:p>
                <a:endParaRPr lang="it-IT"/>
              </a:p>
            </p:txBody>
          </p:sp>
          <p:sp>
            <p:nvSpPr>
              <p:cNvPr id="134" name="Oval 228"/>
              <p:cNvSpPr>
                <a:spLocks noChangeArrowheads="1"/>
              </p:cNvSpPr>
              <p:nvPr/>
            </p:nvSpPr>
            <p:spPr bwMode="auto">
              <a:xfrm>
                <a:off x="4574" y="3806"/>
                <a:ext cx="50" cy="27"/>
              </a:xfrm>
              <a:prstGeom prst="ellipse">
                <a:avLst/>
              </a:prstGeom>
              <a:grpFill/>
              <a:ln w="9525">
                <a:solidFill>
                  <a:srgbClr val="61F816"/>
                </a:solidFill>
                <a:round/>
                <a:headEnd/>
                <a:tailEnd/>
              </a:ln>
            </p:spPr>
            <p:txBody>
              <a:bodyPr wrap="none" anchor="ctr"/>
              <a:lstStyle/>
              <a:p>
                <a:endParaRPr lang="it-IT"/>
              </a:p>
            </p:txBody>
          </p:sp>
          <p:sp>
            <p:nvSpPr>
              <p:cNvPr id="135" name="Oval 229"/>
              <p:cNvSpPr>
                <a:spLocks noChangeArrowheads="1"/>
              </p:cNvSpPr>
              <p:nvPr/>
            </p:nvSpPr>
            <p:spPr bwMode="auto">
              <a:xfrm>
                <a:off x="4474" y="3902"/>
                <a:ext cx="50" cy="27"/>
              </a:xfrm>
              <a:prstGeom prst="ellipse">
                <a:avLst/>
              </a:prstGeom>
              <a:grpFill/>
              <a:ln w="9525">
                <a:solidFill>
                  <a:srgbClr val="61F816"/>
                </a:solidFill>
                <a:round/>
                <a:headEnd/>
                <a:tailEnd/>
              </a:ln>
            </p:spPr>
            <p:txBody>
              <a:bodyPr wrap="none" anchor="ctr"/>
              <a:lstStyle/>
              <a:p>
                <a:endParaRPr lang="it-IT"/>
              </a:p>
            </p:txBody>
          </p:sp>
          <p:sp>
            <p:nvSpPr>
              <p:cNvPr id="136" name="Oval 230"/>
              <p:cNvSpPr>
                <a:spLocks noChangeArrowheads="1"/>
              </p:cNvSpPr>
              <p:nvPr/>
            </p:nvSpPr>
            <p:spPr bwMode="auto">
              <a:xfrm>
                <a:off x="4550" y="3914"/>
                <a:ext cx="50" cy="27"/>
              </a:xfrm>
              <a:prstGeom prst="ellipse">
                <a:avLst/>
              </a:prstGeom>
              <a:grpFill/>
              <a:ln w="9525">
                <a:solidFill>
                  <a:srgbClr val="61F816"/>
                </a:solidFill>
                <a:round/>
                <a:headEnd/>
                <a:tailEnd/>
              </a:ln>
            </p:spPr>
            <p:txBody>
              <a:bodyPr wrap="none" anchor="ctr"/>
              <a:lstStyle/>
              <a:p>
                <a:endParaRPr lang="it-IT"/>
              </a:p>
            </p:txBody>
          </p:sp>
        </p:grpSp>
        <p:grpSp>
          <p:nvGrpSpPr>
            <p:cNvPr id="32" name="Group 231"/>
            <p:cNvGrpSpPr>
              <a:grpSpLocks/>
            </p:cNvGrpSpPr>
            <p:nvPr/>
          </p:nvGrpSpPr>
          <p:grpSpPr bwMode="auto">
            <a:xfrm>
              <a:off x="5464088" y="5259568"/>
              <a:ext cx="682625" cy="1331495"/>
              <a:chOff x="4972" y="3593"/>
              <a:chExt cx="430" cy="1104"/>
            </a:xfrm>
            <a:grpFill/>
          </p:grpSpPr>
          <p:grpSp>
            <p:nvGrpSpPr>
              <p:cNvPr id="34" name="Group 232"/>
              <p:cNvGrpSpPr>
                <a:grpSpLocks/>
              </p:cNvGrpSpPr>
              <p:nvPr/>
            </p:nvGrpSpPr>
            <p:grpSpPr bwMode="auto">
              <a:xfrm>
                <a:off x="5044" y="3593"/>
                <a:ext cx="264" cy="837"/>
                <a:chOff x="1285" y="5925"/>
                <a:chExt cx="1375" cy="1665"/>
              </a:xfrm>
              <a:grpFill/>
            </p:grpSpPr>
            <p:sp>
              <p:nvSpPr>
                <p:cNvPr id="37" name="Line 233"/>
                <p:cNvSpPr>
                  <a:spLocks noChangeShapeType="1"/>
                </p:cNvSpPr>
                <p:nvPr/>
              </p:nvSpPr>
              <p:spPr bwMode="auto">
                <a:xfrm>
                  <a:off x="1620" y="7560"/>
                  <a:ext cx="720" cy="0"/>
                </a:xfrm>
                <a:prstGeom prst="line">
                  <a:avLst/>
                </a:prstGeom>
                <a:grp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8" name="Group 234"/>
                <p:cNvGrpSpPr>
                  <a:grpSpLocks/>
                </p:cNvGrpSpPr>
                <p:nvPr/>
              </p:nvGrpSpPr>
              <p:grpSpPr bwMode="auto">
                <a:xfrm>
                  <a:off x="1285" y="5925"/>
                  <a:ext cx="680" cy="1650"/>
                  <a:chOff x="1285" y="5925"/>
                  <a:chExt cx="680" cy="1650"/>
                </a:xfrm>
                <a:grpFill/>
              </p:grpSpPr>
              <p:sp>
                <p:nvSpPr>
                  <p:cNvPr id="43" name="Freeform 235"/>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4" name="Freeform 236"/>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 name="Freeform 237"/>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9" name="Group 238"/>
                <p:cNvGrpSpPr>
                  <a:grpSpLocks/>
                </p:cNvGrpSpPr>
                <p:nvPr/>
              </p:nvGrpSpPr>
              <p:grpSpPr bwMode="auto">
                <a:xfrm flipH="1">
                  <a:off x="1980" y="5940"/>
                  <a:ext cx="680" cy="1650"/>
                  <a:chOff x="1285" y="5925"/>
                  <a:chExt cx="680" cy="1650"/>
                </a:xfrm>
                <a:grpFill/>
              </p:grpSpPr>
              <p:sp>
                <p:nvSpPr>
                  <p:cNvPr id="40" name="Freeform 239"/>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1" name="Freeform 240"/>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2" name="Freeform 241"/>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35" name="Line 242"/>
              <p:cNvSpPr>
                <a:spLocks noChangeShapeType="1"/>
              </p:cNvSpPr>
              <p:nvPr/>
            </p:nvSpPr>
            <p:spPr bwMode="auto">
              <a:xfrm flipV="1">
                <a:off x="4972" y="4361"/>
                <a:ext cx="422" cy="0"/>
              </a:xfrm>
              <a:prstGeom prst="line">
                <a:avLst/>
              </a:prstGeom>
              <a:grp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6" name="Text Box 243"/>
              <p:cNvSpPr txBox="1">
                <a:spLocks noChangeArrowheads="1"/>
              </p:cNvSpPr>
              <p:nvPr/>
            </p:nvSpPr>
            <p:spPr bwMode="auto">
              <a:xfrm>
                <a:off x="5073" y="4447"/>
                <a:ext cx="329" cy="250"/>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Calibri" pitchFamily="34" charset="0"/>
                  </a:defRPr>
                </a:lvl1pPr>
                <a:lvl2pPr marL="742950" indent="-285750" eaLnBrk="0" hangingPunct="0">
                  <a:defRPr>
                    <a:solidFill>
                      <a:srgbClr val="FFFFFF"/>
                    </a:solidFill>
                    <a:latin typeface="Calibri" pitchFamily="34" charset="0"/>
                  </a:defRPr>
                </a:lvl2pPr>
                <a:lvl3pPr marL="1143000" indent="-228600" eaLnBrk="0" hangingPunct="0">
                  <a:defRPr>
                    <a:solidFill>
                      <a:srgbClr val="FFFFFF"/>
                    </a:solidFill>
                    <a:latin typeface="Calibri" pitchFamily="34" charset="0"/>
                  </a:defRPr>
                </a:lvl3pPr>
                <a:lvl4pPr marL="1600200" indent="-228600" eaLnBrk="0" hangingPunct="0">
                  <a:defRPr>
                    <a:solidFill>
                      <a:srgbClr val="FFFFFF"/>
                    </a:solidFill>
                    <a:latin typeface="Calibri" pitchFamily="34" charset="0"/>
                  </a:defRPr>
                </a:lvl4pPr>
                <a:lvl5pPr marL="2057400" indent="-228600" eaLnBrk="0" hangingPunct="0">
                  <a:defRPr>
                    <a:solidFill>
                      <a:srgbClr val="FFFFFF"/>
                    </a:solidFill>
                    <a:latin typeface="Calibri" pitchFamily="34" charset="0"/>
                  </a:defRPr>
                </a:lvl5pPr>
                <a:lvl6pPr marL="2514600" indent="-228600" algn="ctr" eaLnBrk="0" fontAlgn="base" hangingPunct="0">
                  <a:spcBef>
                    <a:spcPct val="0"/>
                  </a:spcBef>
                  <a:spcAft>
                    <a:spcPct val="0"/>
                  </a:spcAft>
                  <a:defRPr>
                    <a:solidFill>
                      <a:srgbClr val="FFFFFF"/>
                    </a:solidFill>
                    <a:latin typeface="Calibri" pitchFamily="34" charset="0"/>
                  </a:defRPr>
                </a:lvl6pPr>
                <a:lvl7pPr marL="2971800" indent="-228600" algn="ctr" eaLnBrk="0" fontAlgn="base" hangingPunct="0">
                  <a:spcBef>
                    <a:spcPct val="0"/>
                  </a:spcBef>
                  <a:spcAft>
                    <a:spcPct val="0"/>
                  </a:spcAft>
                  <a:defRPr>
                    <a:solidFill>
                      <a:srgbClr val="FFFFFF"/>
                    </a:solidFill>
                    <a:latin typeface="Calibri" pitchFamily="34" charset="0"/>
                  </a:defRPr>
                </a:lvl7pPr>
                <a:lvl8pPr marL="3429000" indent="-228600" algn="ctr" eaLnBrk="0" fontAlgn="base" hangingPunct="0">
                  <a:spcBef>
                    <a:spcPct val="0"/>
                  </a:spcBef>
                  <a:spcAft>
                    <a:spcPct val="0"/>
                  </a:spcAft>
                  <a:defRPr>
                    <a:solidFill>
                      <a:srgbClr val="FFFFFF"/>
                    </a:solidFill>
                    <a:latin typeface="Calibri" pitchFamily="34" charset="0"/>
                  </a:defRPr>
                </a:lvl8pPr>
                <a:lvl9pPr marL="3886200" indent="-228600" algn="ctr" eaLnBrk="0" fontAlgn="base" hangingPunct="0">
                  <a:spcBef>
                    <a:spcPct val="0"/>
                  </a:spcBef>
                  <a:spcAft>
                    <a:spcPct val="0"/>
                  </a:spcAft>
                  <a:defRPr>
                    <a:solidFill>
                      <a:srgbClr val="FFFFFF"/>
                    </a:solidFill>
                    <a:latin typeface="Calibri" pitchFamily="34" charset="0"/>
                  </a:defRPr>
                </a:lvl9pPr>
              </a:lstStyle>
              <a:p>
                <a:pPr eaLnBrk="1" hangingPunct="1"/>
                <a:r>
                  <a:rPr lang="en-GB" sz="2000" dirty="0">
                    <a:solidFill>
                      <a:srgbClr val="FD3A05"/>
                    </a:solidFill>
                  </a:rPr>
                  <a:t>cut</a:t>
                </a:r>
              </a:p>
            </p:txBody>
          </p:sp>
        </p:grpSp>
        <p:sp>
          <p:nvSpPr>
            <p:cNvPr id="33" name="TextBox 32"/>
            <p:cNvSpPr txBox="1"/>
            <p:nvPr/>
          </p:nvSpPr>
          <p:spPr>
            <a:xfrm>
              <a:off x="3377712" y="6304550"/>
              <a:ext cx="2200676" cy="369332"/>
            </a:xfrm>
            <a:prstGeom prst="rect">
              <a:avLst/>
            </a:prstGeom>
            <a:grpFill/>
          </p:spPr>
          <p:txBody>
            <a:bodyPr wrap="square" rtlCol="0">
              <a:spAutoFit/>
            </a:bodyPr>
            <a:lstStyle/>
            <a:p>
              <a:r>
                <a:rPr lang="en-GB" dirty="0"/>
                <a:t>3</a:t>
              </a:r>
              <a:r>
                <a:rPr lang="en-GB" dirty="0" smtClean="0"/>
                <a:t> </a:t>
              </a:r>
              <a:r>
                <a:rPr lang="en-GB" dirty="0" err="1" smtClean="0"/>
                <a:t>yr</a:t>
              </a:r>
              <a:r>
                <a:rPr lang="en-GB" dirty="0" smtClean="0"/>
                <a:t> coppice growth</a:t>
              </a:r>
              <a:endParaRPr lang="en-GB" dirty="0"/>
            </a:p>
          </p:txBody>
        </p:sp>
      </p:grpSp>
      <p:grpSp>
        <p:nvGrpSpPr>
          <p:cNvPr id="193" name="Group 192"/>
          <p:cNvGrpSpPr/>
          <p:nvPr/>
        </p:nvGrpSpPr>
        <p:grpSpPr>
          <a:xfrm>
            <a:off x="5828345" y="5849432"/>
            <a:ext cx="2831047" cy="926626"/>
            <a:chOff x="6154021" y="5223956"/>
            <a:chExt cx="2831047" cy="1414316"/>
          </a:xfrm>
          <a:solidFill>
            <a:schemeClr val="bg1"/>
          </a:solidFill>
        </p:grpSpPr>
        <p:grpSp>
          <p:nvGrpSpPr>
            <p:cNvPr id="194" name="Group 80"/>
            <p:cNvGrpSpPr>
              <a:grpSpLocks/>
            </p:cNvGrpSpPr>
            <p:nvPr/>
          </p:nvGrpSpPr>
          <p:grpSpPr bwMode="auto">
            <a:xfrm>
              <a:off x="6154021" y="5756998"/>
              <a:ext cx="295275" cy="401638"/>
              <a:chOff x="2066" y="3662"/>
              <a:chExt cx="186" cy="253"/>
            </a:xfrm>
            <a:grpFill/>
          </p:grpSpPr>
          <p:grpSp>
            <p:nvGrpSpPr>
              <p:cNvPr id="339" name="Group 81"/>
              <p:cNvGrpSpPr>
                <a:grpSpLocks/>
              </p:cNvGrpSpPr>
              <p:nvPr/>
            </p:nvGrpSpPr>
            <p:grpSpPr bwMode="auto">
              <a:xfrm>
                <a:off x="2119" y="3678"/>
                <a:ext cx="88" cy="237"/>
                <a:chOff x="1285" y="5925"/>
                <a:chExt cx="1375" cy="1665"/>
              </a:xfrm>
              <a:grpFill/>
            </p:grpSpPr>
            <p:sp>
              <p:nvSpPr>
                <p:cNvPr id="349" name="Line 82"/>
                <p:cNvSpPr>
                  <a:spLocks noChangeShapeType="1"/>
                </p:cNvSpPr>
                <p:nvPr/>
              </p:nvSpPr>
              <p:spPr bwMode="auto">
                <a:xfrm>
                  <a:off x="1620" y="7560"/>
                  <a:ext cx="720" cy="0"/>
                </a:xfrm>
                <a:prstGeom prst="line">
                  <a:avLst/>
                </a:prstGeom>
                <a:grp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50" name="Group 83"/>
                <p:cNvGrpSpPr>
                  <a:grpSpLocks/>
                </p:cNvGrpSpPr>
                <p:nvPr/>
              </p:nvGrpSpPr>
              <p:grpSpPr bwMode="auto">
                <a:xfrm>
                  <a:off x="1285" y="5925"/>
                  <a:ext cx="680" cy="1650"/>
                  <a:chOff x="1285" y="5925"/>
                  <a:chExt cx="680" cy="1650"/>
                </a:xfrm>
                <a:grpFill/>
              </p:grpSpPr>
              <p:sp>
                <p:nvSpPr>
                  <p:cNvPr id="355" name="Freeform 84"/>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 name="Freeform 85"/>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7" name="Freeform 86"/>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51" name="Group 87"/>
                <p:cNvGrpSpPr>
                  <a:grpSpLocks/>
                </p:cNvGrpSpPr>
                <p:nvPr/>
              </p:nvGrpSpPr>
              <p:grpSpPr bwMode="auto">
                <a:xfrm flipH="1">
                  <a:off x="1980" y="5940"/>
                  <a:ext cx="680" cy="1650"/>
                  <a:chOff x="1285" y="5925"/>
                  <a:chExt cx="680" cy="1650"/>
                </a:xfrm>
                <a:grpFill/>
              </p:grpSpPr>
              <p:sp>
                <p:nvSpPr>
                  <p:cNvPr id="352" name="Freeform 88"/>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 name="Freeform 89"/>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4" name="Freeform 90"/>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340" name="Oval 91"/>
              <p:cNvSpPr>
                <a:spLocks noChangeArrowheads="1"/>
              </p:cNvSpPr>
              <p:nvPr/>
            </p:nvSpPr>
            <p:spPr bwMode="auto">
              <a:xfrm>
                <a:off x="2066" y="3678"/>
                <a:ext cx="50" cy="27"/>
              </a:xfrm>
              <a:prstGeom prst="ellipse">
                <a:avLst/>
              </a:prstGeom>
              <a:grpFill/>
              <a:ln w="9525">
                <a:solidFill>
                  <a:srgbClr val="61F816"/>
                </a:solidFill>
                <a:round/>
                <a:headEnd/>
                <a:tailEnd/>
              </a:ln>
            </p:spPr>
            <p:txBody>
              <a:bodyPr wrap="none" anchor="ctr"/>
              <a:lstStyle/>
              <a:p>
                <a:endParaRPr lang="it-IT"/>
              </a:p>
            </p:txBody>
          </p:sp>
          <p:sp>
            <p:nvSpPr>
              <p:cNvPr id="341" name="Oval 92"/>
              <p:cNvSpPr>
                <a:spLocks noChangeArrowheads="1"/>
              </p:cNvSpPr>
              <p:nvPr/>
            </p:nvSpPr>
            <p:spPr bwMode="auto">
              <a:xfrm>
                <a:off x="2070" y="3718"/>
                <a:ext cx="50" cy="27"/>
              </a:xfrm>
              <a:prstGeom prst="ellipse">
                <a:avLst/>
              </a:prstGeom>
              <a:grpFill/>
              <a:ln w="9525">
                <a:solidFill>
                  <a:srgbClr val="61F816"/>
                </a:solidFill>
                <a:round/>
                <a:headEnd/>
                <a:tailEnd/>
              </a:ln>
            </p:spPr>
            <p:txBody>
              <a:bodyPr wrap="none" anchor="ctr"/>
              <a:lstStyle/>
              <a:p>
                <a:endParaRPr lang="it-IT"/>
              </a:p>
            </p:txBody>
          </p:sp>
          <p:sp>
            <p:nvSpPr>
              <p:cNvPr id="342" name="Oval 93"/>
              <p:cNvSpPr>
                <a:spLocks noChangeArrowheads="1"/>
              </p:cNvSpPr>
              <p:nvPr/>
            </p:nvSpPr>
            <p:spPr bwMode="auto">
              <a:xfrm>
                <a:off x="2130" y="3666"/>
                <a:ext cx="50" cy="27"/>
              </a:xfrm>
              <a:prstGeom prst="ellipse">
                <a:avLst/>
              </a:prstGeom>
              <a:grpFill/>
              <a:ln w="9525">
                <a:solidFill>
                  <a:srgbClr val="61F816"/>
                </a:solidFill>
                <a:round/>
                <a:headEnd/>
                <a:tailEnd/>
              </a:ln>
            </p:spPr>
            <p:txBody>
              <a:bodyPr wrap="none" anchor="ctr"/>
              <a:lstStyle/>
              <a:p>
                <a:endParaRPr lang="it-IT"/>
              </a:p>
            </p:txBody>
          </p:sp>
          <p:sp>
            <p:nvSpPr>
              <p:cNvPr id="343" name="Oval 94"/>
              <p:cNvSpPr>
                <a:spLocks noChangeArrowheads="1"/>
              </p:cNvSpPr>
              <p:nvPr/>
            </p:nvSpPr>
            <p:spPr bwMode="auto">
              <a:xfrm>
                <a:off x="2118" y="3690"/>
                <a:ext cx="50" cy="27"/>
              </a:xfrm>
              <a:prstGeom prst="ellipse">
                <a:avLst/>
              </a:prstGeom>
              <a:grpFill/>
              <a:ln w="9525">
                <a:solidFill>
                  <a:srgbClr val="61F816"/>
                </a:solidFill>
                <a:round/>
                <a:headEnd/>
                <a:tailEnd/>
              </a:ln>
            </p:spPr>
            <p:txBody>
              <a:bodyPr wrap="none" anchor="ctr"/>
              <a:lstStyle/>
              <a:p>
                <a:endParaRPr lang="it-IT"/>
              </a:p>
            </p:txBody>
          </p:sp>
          <p:sp>
            <p:nvSpPr>
              <p:cNvPr id="344" name="Oval 95"/>
              <p:cNvSpPr>
                <a:spLocks noChangeArrowheads="1"/>
              </p:cNvSpPr>
              <p:nvPr/>
            </p:nvSpPr>
            <p:spPr bwMode="auto">
              <a:xfrm>
                <a:off x="2202" y="3686"/>
                <a:ext cx="50" cy="27"/>
              </a:xfrm>
              <a:prstGeom prst="ellipse">
                <a:avLst/>
              </a:prstGeom>
              <a:grpFill/>
              <a:ln w="9525">
                <a:solidFill>
                  <a:srgbClr val="61F816"/>
                </a:solidFill>
                <a:round/>
                <a:headEnd/>
                <a:tailEnd/>
              </a:ln>
            </p:spPr>
            <p:txBody>
              <a:bodyPr wrap="none" anchor="ctr"/>
              <a:lstStyle/>
              <a:p>
                <a:endParaRPr lang="it-IT"/>
              </a:p>
            </p:txBody>
          </p:sp>
          <p:sp>
            <p:nvSpPr>
              <p:cNvPr id="345" name="Oval 96"/>
              <p:cNvSpPr>
                <a:spLocks noChangeArrowheads="1"/>
              </p:cNvSpPr>
              <p:nvPr/>
            </p:nvSpPr>
            <p:spPr bwMode="auto">
              <a:xfrm>
                <a:off x="2202" y="3742"/>
                <a:ext cx="50" cy="27"/>
              </a:xfrm>
              <a:prstGeom prst="ellipse">
                <a:avLst/>
              </a:prstGeom>
              <a:grpFill/>
              <a:ln w="9525">
                <a:solidFill>
                  <a:srgbClr val="61F816"/>
                </a:solidFill>
                <a:round/>
                <a:headEnd/>
                <a:tailEnd/>
              </a:ln>
            </p:spPr>
            <p:txBody>
              <a:bodyPr wrap="none" anchor="ctr"/>
              <a:lstStyle/>
              <a:p>
                <a:endParaRPr lang="it-IT"/>
              </a:p>
            </p:txBody>
          </p:sp>
          <p:sp>
            <p:nvSpPr>
              <p:cNvPr id="346" name="Oval 97"/>
              <p:cNvSpPr>
                <a:spLocks noChangeArrowheads="1"/>
              </p:cNvSpPr>
              <p:nvPr/>
            </p:nvSpPr>
            <p:spPr bwMode="auto">
              <a:xfrm>
                <a:off x="2178" y="3662"/>
                <a:ext cx="50" cy="27"/>
              </a:xfrm>
              <a:prstGeom prst="ellipse">
                <a:avLst/>
              </a:prstGeom>
              <a:grpFill/>
              <a:ln w="9525">
                <a:solidFill>
                  <a:srgbClr val="61F816"/>
                </a:solidFill>
                <a:round/>
                <a:headEnd/>
                <a:tailEnd/>
              </a:ln>
            </p:spPr>
            <p:txBody>
              <a:bodyPr wrap="none" anchor="ctr"/>
              <a:lstStyle/>
              <a:p>
                <a:endParaRPr lang="it-IT"/>
              </a:p>
            </p:txBody>
          </p:sp>
          <p:sp>
            <p:nvSpPr>
              <p:cNvPr id="347" name="Oval 98"/>
              <p:cNvSpPr>
                <a:spLocks noChangeArrowheads="1"/>
              </p:cNvSpPr>
              <p:nvPr/>
            </p:nvSpPr>
            <p:spPr bwMode="auto">
              <a:xfrm>
                <a:off x="2078" y="3758"/>
                <a:ext cx="50" cy="27"/>
              </a:xfrm>
              <a:prstGeom prst="ellipse">
                <a:avLst/>
              </a:prstGeom>
              <a:grpFill/>
              <a:ln w="9525">
                <a:solidFill>
                  <a:srgbClr val="61F816"/>
                </a:solidFill>
                <a:round/>
                <a:headEnd/>
                <a:tailEnd/>
              </a:ln>
            </p:spPr>
            <p:txBody>
              <a:bodyPr wrap="none" anchor="ctr"/>
              <a:lstStyle/>
              <a:p>
                <a:endParaRPr lang="it-IT"/>
              </a:p>
            </p:txBody>
          </p:sp>
          <p:sp>
            <p:nvSpPr>
              <p:cNvPr id="348" name="Oval 99"/>
              <p:cNvSpPr>
                <a:spLocks noChangeArrowheads="1"/>
              </p:cNvSpPr>
              <p:nvPr/>
            </p:nvSpPr>
            <p:spPr bwMode="auto">
              <a:xfrm>
                <a:off x="2154" y="3770"/>
                <a:ext cx="50" cy="27"/>
              </a:xfrm>
              <a:prstGeom prst="ellipse">
                <a:avLst/>
              </a:prstGeom>
              <a:grpFill/>
              <a:ln w="9525">
                <a:solidFill>
                  <a:srgbClr val="61F816"/>
                </a:solidFill>
                <a:round/>
                <a:headEnd/>
                <a:tailEnd/>
              </a:ln>
            </p:spPr>
            <p:txBody>
              <a:bodyPr wrap="none" anchor="ctr"/>
              <a:lstStyle/>
              <a:p>
                <a:endParaRPr lang="it-IT"/>
              </a:p>
            </p:txBody>
          </p:sp>
        </p:grpSp>
        <p:grpSp>
          <p:nvGrpSpPr>
            <p:cNvPr id="195" name="Group 101"/>
            <p:cNvGrpSpPr>
              <a:grpSpLocks/>
            </p:cNvGrpSpPr>
            <p:nvPr/>
          </p:nvGrpSpPr>
          <p:grpSpPr bwMode="auto">
            <a:xfrm>
              <a:off x="6843789" y="5589517"/>
              <a:ext cx="301625" cy="598487"/>
              <a:chOff x="3246" y="3650"/>
              <a:chExt cx="190" cy="377"/>
            </a:xfrm>
            <a:grpFill/>
          </p:grpSpPr>
          <p:grpSp>
            <p:nvGrpSpPr>
              <p:cNvPr id="311" name="Group 102"/>
              <p:cNvGrpSpPr>
                <a:grpSpLocks/>
              </p:cNvGrpSpPr>
              <p:nvPr/>
            </p:nvGrpSpPr>
            <p:grpSpPr bwMode="auto">
              <a:xfrm>
                <a:off x="3303" y="3666"/>
                <a:ext cx="88" cy="361"/>
                <a:chOff x="1285" y="5925"/>
                <a:chExt cx="1375" cy="1665"/>
              </a:xfrm>
              <a:grpFill/>
            </p:grpSpPr>
            <p:sp>
              <p:nvSpPr>
                <p:cNvPr id="330" name="Line 103"/>
                <p:cNvSpPr>
                  <a:spLocks noChangeShapeType="1"/>
                </p:cNvSpPr>
                <p:nvPr/>
              </p:nvSpPr>
              <p:spPr bwMode="auto">
                <a:xfrm>
                  <a:off x="1620" y="7560"/>
                  <a:ext cx="720" cy="0"/>
                </a:xfrm>
                <a:prstGeom prst="line">
                  <a:avLst/>
                </a:prstGeom>
                <a:grp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31" name="Group 104"/>
                <p:cNvGrpSpPr>
                  <a:grpSpLocks/>
                </p:cNvGrpSpPr>
                <p:nvPr/>
              </p:nvGrpSpPr>
              <p:grpSpPr bwMode="auto">
                <a:xfrm>
                  <a:off x="1285" y="5925"/>
                  <a:ext cx="680" cy="1650"/>
                  <a:chOff x="1285" y="5925"/>
                  <a:chExt cx="680" cy="1650"/>
                </a:xfrm>
                <a:grpFill/>
              </p:grpSpPr>
              <p:sp>
                <p:nvSpPr>
                  <p:cNvPr id="336" name="Freeform 105"/>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7" name="Freeform 106"/>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8" name="Freeform 107"/>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32" name="Group 108"/>
                <p:cNvGrpSpPr>
                  <a:grpSpLocks/>
                </p:cNvGrpSpPr>
                <p:nvPr/>
              </p:nvGrpSpPr>
              <p:grpSpPr bwMode="auto">
                <a:xfrm flipH="1">
                  <a:off x="1980" y="5940"/>
                  <a:ext cx="680" cy="1650"/>
                  <a:chOff x="1285" y="5925"/>
                  <a:chExt cx="680" cy="1650"/>
                </a:xfrm>
                <a:grpFill/>
              </p:grpSpPr>
              <p:sp>
                <p:nvSpPr>
                  <p:cNvPr id="333" name="Freeform 109"/>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4" name="Freeform 110"/>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5" name="Freeform 111"/>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312" name="Oval 112"/>
              <p:cNvSpPr>
                <a:spLocks noChangeArrowheads="1"/>
              </p:cNvSpPr>
              <p:nvPr/>
            </p:nvSpPr>
            <p:spPr bwMode="auto">
              <a:xfrm>
                <a:off x="3250" y="3666"/>
                <a:ext cx="50" cy="27"/>
              </a:xfrm>
              <a:prstGeom prst="ellipse">
                <a:avLst/>
              </a:prstGeom>
              <a:grpFill/>
              <a:ln w="9525">
                <a:solidFill>
                  <a:srgbClr val="61F816"/>
                </a:solidFill>
                <a:round/>
                <a:headEnd/>
                <a:tailEnd/>
              </a:ln>
            </p:spPr>
            <p:txBody>
              <a:bodyPr wrap="none" anchor="ctr"/>
              <a:lstStyle/>
              <a:p>
                <a:endParaRPr lang="it-IT"/>
              </a:p>
            </p:txBody>
          </p:sp>
          <p:sp>
            <p:nvSpPr>
              <p:cNvPr id="313" name="Oval 113"/>
              <p:cNvSpPr>
                <a:spLocks noChangeArrowheads="1"/>
              </p:cNvSpPr>
              <p:nvPr/>
            </p:nvSpPr>
            <p:spPr bwMode="auto">
              <a:xfrm>
                <a:off x="3254" y="3706"/>
                <a:ext cx="50" cy="27"/>
              </a:xfrm>
              <a:prstGeom prst="ellipse">
                <a:avLst/>
              </a:prstGeom>
              <a:grpFill/>
              <a:ln w="9525">
                <a:solidFill>
                  <a:srgbClr val="61F816"/>
                </a:solidFill>
                <a:round/>
                <a:headEnd/>
                <a:tailEnd/>
              </a:ln>
            </p:spPr>
            <p:txBody>
              <a:bodyPr wrap="none" anchor="ctr"/>
              <a:lstStyle/>
              <a:p>
                <a:endParaRPr lang="it-IT"/>
              </a:p>
            </p:txBody>
          </p:sp>
          <p:sp>
            <p:nvSpPr>
              <p:cNvPr id="314" name="Oval 114"/>
              <p:cNvSpPr>
                <a:spLocks noChangeArrowheads="1"/>
              </p:cNvSpPr>
              <p:nvPr/>
            </p:nvSpPr>
            <p:spPr bwMode="auto">
              <a:xfrm>
                <a:off x="3314" y="3654"/>
                <a:ext cx="50" cy="27"/>
              </a:xfrm>
              <a:prstGeom prst="ellipse">
                <a:avLst/>
              </a:prstGeom>
              <a:grpFill/>
              <a:ln w="9525">
                <a:solidFill>
                  <a:srgbClr val="61F816"/>
                </a:solidFill>
                <a:round/>
                <a:headEnd/>
                <a:tailEnd/>
              </a:ln>
            </p:spPr>
            <p:txBody>
              <a:bodyPr wrap="none" anchor="ctr"/>
              <a:lstStyle/>
              <a:p>
                <a:endParaRPr lang="it-IT"/>
              </a:p>
            </p:txBody>
          </p:sp>
          <p:sp>
            <p:nvSpPr>
              <p:cNvPr id="315" name="Oval 115"/>
              <p:cNvSpPr>
                <a:spLocks noChangeArrowheads="1"/>
              </p:cNvSpPr>
              <p:nvPr/>
            </p:nvSpPr>
            <p:spPr bwMode="auto">
              <a:xfrm>
                <a:off x="3302" y="3678"/>
                <a:ext cx="50" cy="27"/>
              </a:xfrm>
              <a:prstGeom prst="ellipse">
                <a:avLst/>
              </a:prstGeom>
              <a:grpFill/>
              <a:ln w="9525">
                <a:solidFill>
                  <a:srgbClr val="61F816"/>
                </a:solidFill>
                <a:round/>
                <a:headEnd/>
                <a:tailEnd/>
              </a:ln>
            </p:spPr>
            <p:txBody>
              <a:bodyPr wrap="none" anchor="ctr"/>
              <a:lstStyle/>
              <a:p>
                <a:endParaRPr lang="it-IT"/>
              </a:p>
            </p:txBody>
          </p:sp>
          <p:sp>
            <p:nvSpPr>
              <p:cNvPr id="316" name="Oval 116"/>
              <p:cNvSpPr>
                <a:spLocks noChangeArrowheads="1"/>
              </p:cNvSpPr>
              <p:nvPr/>
            </p:nvSpPr>
            <p:spPr bwMode="auto">
              <a:xfrm>
                <a:off x="3386" y="3674"/>
                <a:ext cx="50" cy="27"/>
              </a:xfrm>
              <a:prstGeom prst="ellipse">
                <a:avLst/>
              </a:prstGeom>
              <a:grpFill/>
              <a:ln w="9525">
                <a:solidFill>
                  <a:srgbClr val="61F816"/>
                </a:solidFill>
                <a:round/>
                <a:headEnd/>
                <a:tailEnd/>
              </a:ln>
            </p:spPr>
            <p:txBody>
              <a:bodyPr wrap="none" anchor="ctr"/>
              <a:lstStyle/>
              <a:p>
                <a:endParaRPr lang="it-IT"/>
              </a:p>
            </p:txBody>
          </p:sp>
          <p:sp>
            <p:nvSpPr>
              <p:cNvPr id="317" name="Oval 117"/>
              <p:cNvSpPr>
                <a:spLocks noChangeArrowheads="1"/>
              </p:cNvSpPr>
              <p:nvPr/>
            </p:nvSpPr>
            <p:spPr bwMode="auto">
              <a:xfrm>
                <a:off x="3386" y="3730"/>
                <a:ext cx="50" cy="27"/>
              </a:xfrm>
              <a:prstGeom prst="ellipse">
                <a:avLst/>
              </a:prstGeom>
              <a:grpFill/>
              <a:ln w="9525">
                <a:solidFill>
                  <a:srgbClr val="61F816"/>
                </a:solidFill>
                <a:round/>
                <a:headEnd/>
                <a:tailEnd/>
              </a:ln>
            </p:spPr>
            <p:txBody>
              <a:bodyPr wrap="none" anchor="ctr"/>
              <a:lstStyle/>
              <a:p>
                <a:endParaRPr lang="it-IT"/>
              </a:p>
            </p:txBody>
          </p:sp>
          <p:sp>
            <p:nvSpPr>
              <p:cNvPr id="318" name="Oval 118"/>
              <p:cNvSpPr>
                <a:spLocks noChangeArrowheads="1"/>
              </p:cNvSpPr>
              <p:nvPr/>
            </p:nvSpPr>
            <p:spPr bwMode="auto">
              <a:xfrm>
                <a:off x="3362" y="3650"/>
                <a:ext cx="50" cy="27"/>
              </a:xfrm>
              <a:prstGeom prst="ellipse">
                <a:avLst/>
              </a:prstGeom>
              <a:grpFill/>
              <a:ln w="9525">
                <a:solidFill>
                  <a:srgbClr val="61F816"/>
                </a:solidFill>
                <a:round/>
                <a:headEnd/>
                <a:tailEnd/>
              </a:ln>
            </p:spPr>
            <p:txBody>
              <a:bodyPr wrap="none" anchor="ctr"/>
              <a:lstStyle/>
              <a:p>
                <a:endParaRPr lang="it-IT"/>
              </a:p>
            </p:txBody>
          </p:sp>
          <p:sp>
            <p:nvSpPr>
              <p:cNvPr id="319" name="Oval 119"/>
              <p:cNvSpPr>
                <a:spLocks noChangeArrowheads="1"/>
              </p:cNvSpPr>
              <p:nvPr/>
            </p:nvSpPr>
            <p:spPr bwMode="auto">
              <a:xfrm>
                <a:off x="3262" y="3746"/>
                <a:ext cx="50" cy="27"/>
              </a:xfrm>
              <a:prstGeom prst="ellipse">
                <a:avLst/>
              </a:prstGeom>
              <a:grpFill/>
              <a:ln w="9525">
                <a:solidFill>
                  <a:srgbClr val="61F816"/>
                </a:solidFill>
                <a:round/>
                <a:headEnd/>
                <a:tailEnd/>
              </a:ln>
            </p:spPr>
            <p:txBody>
              <a:bodyPr wrap="none" anchor="ctr"/>
              <a:lstStyle/>
              <a:p>
                <a:endParaRPr lang="it-IT"/>
              </a:p>
            </p:txBody>
          </p:sp>
          <p:sp>
            <p:nvSpPr>
              <p:cNvPr id="320" name="Oval 120"/>
              <p:cNvSpPr>
                <a:spLocks noChangeArrowheads="1"/>
              </p:cNvSpPr>
              <p:nvPr/>
            </p:nvSpPr>
            <p:spPr bwMode="auto">
              <a:xfrm>
                <a:off x="3338" y="3758"/>
                <a:ext cx="50" cy="27"/>
              </a:xfrm>
              <a:prstGeom prst="ellipse">
                <a:avLst/>
              </a:prstGeom>
              <a:grpFill/>
              <a:ln w="9525">
                <a:solidFill>
                  <a:srgbClr val="61F816"/>
                </a:solidFill>
                <a:round/>
                <a:headEnd/>
                <a:tailEnd/>
              </a:ln>
            </p:spPr>
            <p:txBody>
              <a:bodyPr wrap="none" anchor="ctr"/>
              <a:lstStyle/>
              <a:p>
                <a:endParaRPr lang="it-IT"/>
              </a:p>
            </p:txBody>
          </p:sp>
          <p:sp>
            <p:nvSpPr>
              <p:cNvPr id="321" name="Oval 121"/>
              <p:cNvSpPr>
                <a:spLocks noChangeArrowheads="1"/>
              </p:cNvSpPr>
              <p:nvPr/>
            </p:nvSpPr>
            <p:spPr bwMode="auto">
              <a:xfrm>
                <a:off x="3246" y="3742"/>
                <a:ext cx="50" cy="27"/>
              </a:xfrm>
              <a:prstGeom prst="ellipse">
                <a:avLst/>
              </a:prstGeom>
              <a:grpFill/>
              <a:ln w="9525">
                <a:solidFill>
                  <a:srgbClr val="61F816"/>
                </a:solidFill>
                <a:round/>
                <a:headEnd/>
                <a:tailEnd/>
              </a:ln>
            </p:spPr>
            <p:txBody>
              <a:bodyPr wrap="none" anchor="ctr"/>
              <a:lstStyle/>
              <a:p>
                <a:endParaRPr lang="it-IT"/>
              </a:p>
            </p:txBody>
          </p:sp>
          <p:sp>
            <p:nvSpPr>
              <p:cNvPr id="322" name="Oval 122"/>
              <p:cNvSpPr>
                <a:spLocks noChangeArrowheads="1"/>
              </p:cNvSpPr>
              <p:nvPr/>
            </p:nvSpPr>
            <p:spPr bwMode="auto">
              <a:xfrm>
                <a:off x="3250" y="3782"/>
                <a:ext cx="50" cy="27"/>
              </a:xfrm>
              <a:prstGeom prst="ellipse">
                <a:avLst/>
              </a:prstGeom>
              <a:grpFill/>
              <a:ln w="9525">
                <a:solidFill>
                  <a:srgbClr val="61F816"/>
                </a:solidFill>
                <a:round/>
                <a:headEnd/>
                <a:tailEnd/>
              </a:ln>
            </p:spPr>
            <p:txBody>
              <a:bodyPr wrap="none" anchor="ctr"/>
              <a:lstStyle/>
              <a:p>
                <a:endParaRPr lang="it-IT"/>
              </a:p>
            </p:txBody>
          </p:sp>
          <p:sp>
            <p:nvSpPr>
              <p:cNvPr id="323" name="Oval 123"/>
              <p:cNvSpPr>
                <a:spLocks noChangeArrowheads="1"/>
              </p:cNvSpPr>
              <p:nvPr/>
            </p:nvSpPr>
            <p:spPr bwMode="auto">
              <a:xfrm>
                <a:off x="3310" y="3730"/>
                <a:ext cx="50" cy="27"/>
              </a:xfrm>
              <a:prstGeom prst="ellipse">
                <a:avLst/>
              </a:prstGeom>
              <a:grpFill/>
              <a:ln w="9525">
                <a:solidFill>
                  <a:srgbClr val="61F816"/>
                </a:solidFill>
                <a:round/>
                <a:headEnd/>
                <a:tailEnd/>
              </a:ln>
            </p:spPr>
            <p:txBody>
              <a:bodyPr wrap="none" anchor="ctr"/>
              <a:lstStyle/>
              <a:p>
                <a:endParaRPr lang="it-IT"/>
              </a:p>
            </p:txBody>
          </p:sp>
          <p:sp>
            <p:nvSpPr>
              <p:cNvPr id="324" name="Oval 124"/>
              <p:cNvSpPr>
                <a:spLocks noChangeArrowheads="1"/>
              </p:cNvSpPr>
              <p:nvPr/>
            </p:nvSpPr>
            <p:spPr bwMode="auto">
              <a:xfrm>
                <a:off x="3298" y="3754"/>
                <a:ext cx="50" cy="27"/>
              </a:xfrm>
              <a:prstGeom prst="ellipse">
                <a:avLst/>
              </a:prstGeom>
              <a:grpFill/>
              <a:ln w="9525">
                <a:solidFill>
                  <a:srgbClr val="61F816"/>
                </a:solidFill>
                <a:round/>
                <a:headEnd/>
                <a:tailEnd/>
              </a:ln>
            </p:spPr>
            <p:txBody>
              <a:bodyPr wrap="none" anchor="ctr"/>
              <a:lstStyle/>
              <a:p>
                <a:endParaRPr lang="it-IT"/>
              </a:p>
            </p:txBody>
          </p:sp>
          <p:sp>
            <p:nvSpPr>
              <p:cNvPr id="325" name="Oval 125"/>
              <p:cNvSpPr>
                <a:spLocks noChangeArrowheads="1"/>
              </p:cNvSpPr>
              <p:nvPr/>
            </p:nvSpPr>
            <p:spPr bwMode="auto">
              <a:xfrm>
                <a:off x="3382" y="3750"/>
                <a:ext cx="50" cy="27"/>
              </a:xfrm>
              <a:prstGeom prst="ellipse">
                <a:avLst/>
              </a:prstGeom>
              <a:grpFill/>
              <a:ln w="9525">
                <a:solidFill>
                  <a:srgbClr val="61F816"/>
                </a:solidFill>
                <a:round/>
                <a:headEnd/>
                <a:tailEnd/>
              </a:ln>
            </p:spPr>
            <p:txBody>
              <a:bodyPr wrap="none" anchor="ctr"/>
              <a:lstStyle/>
              <a:p>
                <a:endParaRPr lang="it-IT"/>
              </a:p>
            </p:txBody>
          </p:sp>
          <p:sp>
            <p:nvSpPr>
              <p:cNvPr id="326" name="Oval 126"/>
              <p:cNvSpPr>
                <a:spLocks noChangeArrowheads="1"/>
              </p:cNvSpPr>
              <p:nvPr/>
            </p:nvSpPr>
            <p:spPr bwMode="auto">
              <a:xfrm>
                <a:off x="3382" y="3806"/>
                <a:ext cx="50" cy="27"/>
              </a:xfrm>
              <a:prstGeom prst="ellipse">
                <a:avLst/>
              </a:prstGeom>
              <a:grpFill/>
              <a:ln w="9525">
                <a:solidFill>
                  <a:srgbClr val="61F816"/>
                </a:solidFill>
                <a:round/>
                <a:headEnd/>
                <a:tailEnd/>
              </a:ln>
            </p:spPr>
            <p:txBody>
              <a:bodyPr wrap="none" anchor="ctr"/>
              <a:lstStyle/>
              <a:p>
                <a:endParaRPr lang="it-IT"/>
              </a:p>
            </p:txBody>
          </p:sp>
          <p:sp>
            <p:nvSpPr>
              <p:cNvPr id="327" name="Oval 127"/>
              <p:cNvSpPr>
                <a:spLocks noChangeArrowheads="1"/>
              </p:cNvSpPr>
              <p:nvPr/>
            </p:nvSpPr>
            <p:spPr bwMode="auto">
              <a:xfrm>
                <a:off x="3358" y="3726"/>
                <a:ext cx="50" cy="27"/>
              </a:xfrm>
              <a:prstGeom prst="ellipse">
                <a:avLst/>
              </a:prstGeom>
              <a:grpFill/>
              <a:ln w="9525">
                <a:solidFill>
                  <a:srgbClr val="61F816"/>
                </a:solidFill>
                <a:round/>
                <a:headEnd/>
                <a:tailEnd/>
              </a:ln>
            </p:spPr>
            <p:txBody>
              <a:bodyPr wrap="none" anchor="ctr"/>
              <a:lstStyle/>
              <a:p>
                <a:endParaRPr lang="it-IT"/>
              </a:p>
            </p:txBody>
          </p:sp>
          <p:sp>
            <p:nvSpPr>
              <p:cNvPr id="328" name="Oval 128"/>
              <p:cNvSpPr>
                <a:spLocks noChangeArrowheads="1"/>
              </p:cNvSpPr>
              <p:nvPr/>
            </p:nvSpPr>
            <p:spPr bwMode="auto">
              <a:xfrm>
                <a:off x="3258" y="3822"/>
                <a:ext cx="50" cy="27"/>
              </a:xfrm>
              <a:prstGeom prst="ellipse">
                <a:avLst/>
              </a:prstGeom>
              <a:grpFill/>
              <a:ln w="9525">
                <a:solidFill>
                  <a:srgbClr val="61F816"/>
                </a:solidFill>
                <a:round/>
                <a:headEnd/>
                <a:tailEnd/>
              </a:ln>
            </p:spPr>
            <p:txBody>
              <a:bodyPr wrap="none" anchor="ctr"/>
              <a:lstStyle/>
              <a:p>
                <a:endParaRPr lang="it-IT"/>
              </a:p>
            </p:txBody>
          </p:sp>
          <p:sp>
            <p:nvSpPr>
              <p:cNvPr id="329" name="Oval 129"/>
              <p:cNvSpPr>
                <a:spLocks noChangeArrowheads="1"/>
              </p:cNvSpPr>
              <p:nvPr/>
            </p:nvSpPr>
            <p:spPr bwMode="auto">
              <a:xfrm>
                <a:off x="3334" y="3834"/>
                <a:ext cx="50" cy="27"/>
              </a:xfrm>
              <a:prstGeom prst="ellipse">
                <a:avLst/>
              </a:prstGeom>
              <a:grpFill/>
              <a:ln w="9525">
                <a:solidFill>
                  <a:srgbClr val="61F816"/>
                </a:solidFill>
                <a:round/>
                <a:headEnd/>
                <a:tailEnd/>
              </a:ln>
            </p:spPr>
            <p:txBody>
              <a:bodyPr wrap="none" anchor="ctr"/>
              <a:lstStyle/>
              <a:p>
                <a:endParaRPr lang="it-IT"/>
              </a:p>
            </p:txBody>
          </p:sp>
        </p:grpSp>
        <p:grpSp>
          <p:nvGrpSpPr>
            <p:cNvPr id="196" name="Group 130"/>
            <p:cNvGrpSpPr>
              <a:grpSpLocks/>
            </p:cNvGrpSpPr>
            <p:nvPr/>
          </p:nvGrpSpPr>
          <p:grpSpPr bwMode="auto">
            <a:xfrm>
              <a:off x="7480377" y="5311639"/>
              <a:ext cx="561975" cy="915988"/>
              <a:chOff x="4298" y="3646"/>
              <a:chExt cx="354" cy="577"/>
            </a:xfrm>
            <a:grpFill/>
          </p:grpSpPr>
          <p:grpSp>
            <p:nvGrpSpPr>
              <p:cNvPr id="211" name="Group 131"/>
              <p:cNvGrpSpPr>
                <a:grpSpLocks/>
              </p:cNvGrpSpPr>
              <p:nvPr/>
            </p:nvGrpSpPr>
            <p:grpSpPr bwMode="auto">
              <a:xfrm>
                <a:off x="4371" y="3666"/>
                <a:ext cx="188" cy="557"/>
                <a:chOff x="1285" y="5925"/>
                <a:chExt cx="1375" cy="1665"/>
              </a:xfrm>
              <a:grpFill/>
            </p:grpSpPr>
            <p:sp>
              <p:nvSpPr>
                <p:cNvPr id="302" name="Line 132"/>
                <p:cNvSpPr>
                  <a:spLocks noChangeShapeType="1"/>
                </p:cNvSpPr>
                <p:nvPr/>
              </p:nvSpPr>
              <p:spPr bwMode="auto">
                <a:xfrm>
                  <a:off x="1620" y="7560"/>
                  <a:ext cx="720" cy="0"/>
                </a:xfrm>
                <a:prstGeom prst="line">
                  <a:avLst/>
                </a:prstGeom>
                <a:grp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03" name="Group 133"/>
                <p:cNvGrpSpPr>
                  <a:grpSpLocks/>
                </p:cNvGrpSpPr>
                <p:nvPr/>
              </p:nvGrpSpPr>
              <p:grpSpPr bwMode="auto">
                <a:xfrm>
                  <a:off x="1285" y="5925"/>
                  <a:ext cx="680" cy="1650"/>
                  <a:chOff x="1285" y="5925"/>
                  <a:chExt cx="680" cy="1650"/>
                </a:xfrm>
                <a:grpFill/>
              </p:grpSpPr>
              <p:sp>
                <p:nvSpPr>
                  <p:cNvPr id="308" name="Freeform 134"/>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9" name="Freeform 135"/>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10" name="Freeform 136"/>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04" name="Group 137"/>
                <p:cNvGrpSpPr>
                  <a:grpSpLocks/>
                </p:cNvGrpSpPr>
                <p:nvPr/>
              </p:nvGrpSpPr>
              <p:grpSpPr bwMode="auto">
                <a:xfrm flipH="1">
                  <a:off x="1980" y="5940"/>
                  <a:ext cx="680" cy="1650"/>
                  <a:chOff x="1285" y="5925"/>
                  <a:chExt cx="680" cy="1650"/>
                </a:xfrm>
                <a:grpFill/>
              </p:grpSpPr>
              <p:sp>
                <p:nvSpPr>
                  <p:cNvPr id="305" name="Freeform 138"/>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6" name="Freeform 139"/>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 name="Freeform 140"/>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212" name="Oval 141"/>
              <p:cNvSpPr>
                <a:spLocks noChangeArrowheads="1"/>
              </p:cNvSpPr>
              <p:nvPr/>
            </p:nvSpPr>
            <p:spPr bwMode="auto">
              <a:xfrm>
                <a:off x="4418" y="3666"/>
                <a:ext cx="50" cy="27"/>
              </a:xfrm>
              <a:prstGeom prst="ellipse">
                <a:avLst/>
              </a:prstGeom>
              <a:grpFill/>
              <a:ln w="9525">
                <a:solidFill>
                  <a:srgbClr val="61F816"/>
                </a:solidFill>
                <a:round/>
                <a:headEnd/>
                <a:tailEnd/>
              </a:ln>
            </p:spPr>
            <p:txBody>
              <a:bodyPr wrap="none" anchor="ctr"/>
              <a:lstStyle/>
              <a:p>
                <a:endParaRPr lang="it-IT"/>
              </a:p>
            </p:txBody>
          </p:sp>
          <p:sp>
            <p:nvSpPr>
              <p:cNvPr id="213" name="Oval 142"/>
              <p:cNvSpPr>
                <a:spLocks noChangeArrowheads="1"/>
              </p:cNvSpPr>
              <p:nvPr/>
            </p:nvSpPr>
            <p:spPr bwMode="auto">
              <a:xfrm>
                <a:off x="4422" y="3706"/>
                <a:ext cx="50" cy="27"/>
              </a:xfrm>
              <a:prstGeom prst="ellipse">
                <a:avLst/>
              </a:prstGeom>
              <a:grpFill/>
              <a:ln w="9525">
                <a:solidFill>
                  <a:srgbClr val="61F816"/>
                </a:solidFill>
                <a:round/>
                <a:headEnd/>
                <a:tailEnd/>
              </a:ln>
            </p:spPr>
            <p:txBody>
              <a:bodyPr wrap="none" anchor="ctr"/>
              <a:lstStyle/>
              <a:p>
                <a:endParaRPr lang="it-IT"/>
              </a:p>
            </p:txBody>
          </p:sp>
          <p:sp>
            <p:nvSpPr>
              <p:cNvPr id="214" name="Oval 143"/>
              <p:cNvSpPr>
                <a:spLocks noChangeArrowheads="1"/>
              </p:cNvSpPr>
              <p:nvPr/>
            </p:nvSpPr>
            <p:spPr bwMode="auto">
              <a:xfrm>
                <a:off x="4482" y="3654"/>
                <a:ext cx="50" cy="27"/>
              </a:xfrm>
              <a:prstGeom prst="ellipse">
                <a:avLst/>
              </a:prstGeom>
              <a:grpFill/>
              <a:ln w="9525">
                <a:solidFill>
                  <a:srgbClr val="61F816"/>
                </a:solidFill>
                <a:round/>
                <a:headEnd/>
                <a:tailEnd/>
              </a:ln>
            </p:spPr>
            <p:txBody>
              <a:bodyPr wrap="none" anchor="ctr"/>
              <a:lstStyle/>
              <a:p>
                <a:endParaRPr lang="it-IT"/>
              </a:p>
            </p:txBody>
          </p:sp>
          <p:sp>
            <p:nvSpPr>
              <p:cNvPr id="215" name="Oval 144"/>
              <p:cNvSpPr>
                <a:spLocks noChangeArrowheads="1"/>
              </p:cNvSpPr>
              <p:nvPr/>
            </p:nvSpPr>
            <p:spPr bwMode="auto">
              <a:xfrm>
                <a:off x="4470" y="3678"/>
                <a:ext cx="50" cy="27"/>
              </a:xfrm>
              <a:prstGeom prst="ellipse">
                <a:avLst/>
              </a:prstGeom>
              <a:grpFill/>
              <a:ln w="9525">
                <a:solidFill>
                  <a:srgbClr val="61F816"/>
                </a:solidFill>
                <a:round/>
                <a:headEnd/>
                <a:tailEnd/>
              </a:ln>
            </p:spPr>
            <p:txBody>
              <a:bodyPr wrap="none" anchor="ctr"/>
              <a:lstStyle/>
              <a:p>
                <a:endParaRPr lang="it-IT"/>
              </a:p>
            </p:txBody>
          </p:sp>
          <p:sp>
            <p:nvSpPr>
              <p:cNvPr id="216" name="Oval 145"/>
              <p:cNvSpPr>
                <a:spLocks noChangeArrowheads="1"/>
              </p:cNvSpPr>
              <p:nvPr/>
            </p:nvSpPr>
            <p:spPr bwMode="auto">
              <a:xfrm>
                <a:off x="4554" y="3674"/>
                <a:ext cx="50" cy="27"/>
              </a:xfrm>
              <a:prstGeom prst="ellipse">
                <a:avLst/>
              </a:prstGeom>
              <a:grpFill/>
              <a:ln w="9525">
                <a:solidFill>
                  <a:srgbClr val="61F816"/>
                </a:solidFill>
                <a:round/>
                <a:headEnd/>
                <a:tailEnd/>
              </a:ln>
            </p:spPr>
            <p:txBody>
              <a:bodyPr wrap="none" anchor="ctr"/>
              <a:lstStyle/>
              <a:p>
                <a:endParaRPr lang="it-IT"/>
              </a:p>
            </p:txBody>
          </p:sp>
          <p:sp>
            <p:nvSpPr>
              <p:cNvPr id="217" name="Oval 146"/>
              <p:cNvSpPr>
                <a:spLocks noChangeArrowheads="1"/>
              </p:cNvSpPr>
              <p:nvPr/>
            </p:nvSpPr>
            <p:spPr bwMode="auto">
              <a:xfrm>
                <a:off x="4554" y="3730"/>
                <a:ext cx="50" cy="27"/>
              </a:xfrm>
              <a:prstGeom prst="ellipse">
                <a:avLst/>
              </a:prstGeom>
              <a:grpFill/>
              <a:ln w="9525">
                <a:solidFill>
                  <a:srgbClr val="61F816"/>
                </a:solidFill>
                <a:round/>
                <a:headEnd/>
                <a:tailEnd/>
              </a:ln>
            </p:spPr>
            <p:txBody>
              <a:bodyPr wrap="none" anchor="ctr"/>
              <a:lstStyle/>
              <a:p>
                <a:endParaRPr lang="it-IT"/>
              </a:p>
            </p:txBody>
          </p:sp>
          <p:sp>
            <p:nvSpPr>
              <p:cNvPr id="218" name="Oval 147"/>
              <p:cNvSpPr>
                <a:spLocks noChangeArrowheads="1"/>
              </p:cNvSpPr>
              <p:nvPr/>
            </p:nvSpPr>
            <p:spPr bwMode="auto">
              <a:xfrm>
                <a:off x="4530" y="3650"/>
                <a:ext cx="50" cy="27"/>
              </a:xfrm>
              <a:prstGeom prst="ellipse">
                <a:avLst/>
              </a:prstGeom>
              <a:grpFill/>
              <a:ln w="9525">
                <a:solidFill>
                  <a:srgbClr val="61F816"/>
                </a:solidFill>
                <a:round/>
                <a:headEnd/>
                <a:tailEnd/>
              </a:ln>
            </p:spPr>
            <p:txBody>
              <a:bodyPr wrap="none" anchor="ctr"/>
              <a:lstStyle/>
              <a:p>
                <a:endParaRPr lang="it-IT"/>
              </a:p>
            </p:txBody>
          </p:sp>
          <p:sp>
            <p:nvSpPr>
              <p:cNvPr id="219" name="Oval 148"/>
              <p:cNvSpPr>
                <a:spLocks noChangeArrowheads="1"/>
              </p:cNvSpPr>
              <p:nvPr/>
            </p:nvSpPr>
            <p:spPr bwMode="auto">
              <a:xfrm>
                <a:off x="4430" y="3746"/>
                <a:ext cx="50" cy="27"/>
              </a:xfrm>
              <a:prstGeom prst="ellipse">
                <a:avLst/>
              </a:prstGeom>
              <a:grpFill/>
              <a:ln w="9525">
                <a:solidFill>
                  <a:srgbClr val="61F816"/>
                </a:solidFill>
                <a:round/>
                <a:headEnd/>
                <a:tailEnd/>
              </a:ln>
            </p:spPr>
            <p:txBody>
              <a:bodyPr wrap="none" anchor="ctr"/>
              <a:lstStyle/>
              <a:p>
                <a:endParaRPr lang="it-IT"/>
              </a:p>
            </p:txBody>
          </p:sp>
          <p:sp>
            <p:nvSpPr>
              <p:cNvPr id="220" name="Oval 149"/>
              <p:cNvSpPr>
                <a:spLocks noChangeArrowheads="1"/>
              </p:cNvSpPr>
              <p:nvPr/>
            </p:nvSpPr>
            <p:spPr bwMode="auto">
              <a:xfrm>
                <a:off x="4506" y="3758"/>
                <a:ext cx="50" cy="27"/>
              </a:xfrm>
              <a:prstGeom prst="ellipse">
                <a:avLst/>
              </a:prstGeom>
              <a:grpFill/>
              <a:ln w="9525">
                <a:solidFill>
                  <a:srgbClr val="61F816"/>
                </a:solidFill>
                <a:round/>
                <a:headEnd/>
                <a:tailEnd/>
              </a:ln>
            </p:spPr>
            <p:txBody>
              <a:bodyPr wrap="none" anchor="ctr"/>
              <a:lstStyle/>
              <a:p>
                <a:endParaRPr lang="it-IT"/>
              </a:p>
            </p:txBody>
          </p:sp>
          <p:sp>
            <p:nvSpPr>
              <p:cNvPr id="221" name="Oval 150"/>
              <p:cNvSpPr>
                <a:spLocks noChangeArrowheads="1"/>
              </p:cNvSpPr>
              <p:nvPr/>
            </p:nvSpPr>
            <p:spPr bwMode="auto">
              <a:xfrm>
                <a:off x="4414" y="3742"/>
                <a:ext cx="50" cy="27"/>
              </a:xfrm>
              <a:prstGeom prst="ellipse">
                <a:avLst/>
              </a:prstGeom>
              <a:grpFill/>
              <a:ln w="9525">
                <a:solidFill>
                  <a:srgbClr val="61F816"/>
                </a:solidFill>
                <a:round/>
                <a:headEnd/>
                <a:tailEnd/>
              </a:ln>
            </p:spPr>
            <p:txBody>
              <a:bodyPr wrap="none" anchor="ctr"/>
              <a:lstStyle/>
              <a:p>
                <a:endParaRPr lang="it-IT"/>
              </a:p>
            </p:txBody>
          </p:sp>
          <p:sp>
            <p:nvSpPr>
              <p:cNvPr id="222" name="Oval 151"/>
              <p:cNvSpPr>
                <a:spLocks noChangeArrowheads="1"/>
              </p:cNvSpPr>
              <p:nvPr/>
            </p:nvSpPr>
            <p:spPr bwMode="auto">
              <a:xfrm>
                <a:off x="4418" y="3782"/>
                <a:ext cx="50" cy="27"/>
              </a:xfrm>
              <a:prstGeom prst="ellipse">
                <a:avLst/>
              </a:prstGeom>
              <a:grpFill/>
              <a:ln w="9525">
                <a:solidFill>
                  <a:srgbClr val="61F816"/>
                </a:solidFill>
                <a:round/>
                <a:headEnd/>
                <a:tailEnd/>
              </a:ln>
            </p:spPr>
            <p:txBody>
              <a:bodyPr wrap="none" anchor="ctr"/>
              <a:lstStyle/>
              <a:p>
                <a:endParaRPr lang="it-IT"/>
              </a:p>
            </p:txBody>
          </p:sp>
          <p:sp>
            <p:nvSpPr>
              <p:cNvPr id="223" name="Oval 152"/>
              <p:cNvSpPr>
                <a:spLocks noChangeArrowheads="1"/>
              </p:cNvSpPr>
              <p:nvPr/>
            </p:nvSpPr>
            <p:spPr bwMode="auto">
              <a:xfrm>
                <a:off x="4478" y="3730"/>
                <a:ext cx="50" cy="27"/>
              </a:xfrm>
              <a:prstGeom prst="ellipse">
                <a:avLst/>
              </a:prstGeom>
              <a:grpFill/>
              <a:ln w="9525">
                <a:solidFill>
                  <a:srgbClr val="61F816"/>
                </a:solidFill>
                <a:round/>
                <a:headEnd/>
                <a:tailEnd/>
              </a:ln>
            </p:spPr>
            <p:txBody>
              <a:bodyPr wrap="none" anchor="ctr"/>
              <a:lstStyle/>
              <a:p>
                <a:endParaRPr lang="it-IT"/>
              </a:p>
            </p:txBody>
          </p:sp>
          <p:sp>
            <p:nvSpPr>
              <p:cNvPr id="224" name="Oval 153"/>
              <p:cNvSpPr>
                <a:spLocks noChangeArrowheads="1"/>
              </p:cNvSpPr>
              <p:nvPr/>
            </p:nvSpPr>
            <p:spPr bwMode="auto">
              <a:xfrm>
                <a:off x="4466" y="3754"/>
                <a:ext cx="50" cy="27"/>
              </a:xfrm>
              <a:prstGeom prst="ellipse">
                <a:avLst/>
              </a:prstGeom>
              <a:grpFill/>
              <a:ln w="9525">
                <a:solidFill>
                  <a:srgbClr val="61F816"/>
                </a:solidFill>
                <a:round/>
                <a:headEnd/>
                <a:tailEnd/>
              </a:ln>
            </p:spPr>
            <p:txBody>
              <a:bodyPr wrap="none" anchor="ctr"/>
              <a:lstStyle/>
              <a:p>
                <a:endParaRPr lang="it-IT"/>
              </a:p>
            </p:txBody>
          </p:sp>
          <p:sp>
            <p:nvSpPr>
              <p:cNvPr id="225" name="Oval 154"/>
              <p:cNvSpPr>
                <a:spLocks noChangeArrowheads="1"/>
              </p:cNvSpPr>
              <p:nvPr/>
            </p:nvSpPr>
            <p:spPr bwMode="auto">
              <a:xfrm>
                <a:off x="4550" y="3750"/>
                <a:ext cx="50" cy="27"/>
              </a:xfrm>
              <a:prstGeom prst="ellipse">
                <a:avLst/>
              </a:prstGeom>
              <a:grpFill/>
              <a:ln w="9525">
                <a:solidFill>
                  <a:srgbClr val="61F816"/>
                </a:solidFill>
                <a:round/>
                <a:headEnd/>
                <a:tailEnd/>
              </a:ln>
            </p:spPr>
            <p:txBody>
              <a:bodyPr wrap="none" anchor="ctr"/>
              <a:lstStyle/>
              <a:p>
                <a:endParaRPr lang="it-IT"/>
              </a:p>
            </p:txBody>
          </p:sp>
          <p:sp>
            <p:nvSpPr>
              <p:cNvPr id="226" name="Oval 155"/>
              <p:cNvSpPr>
                <a:spLocks noChangeArrowheads="1"/>
              </p:cNvSpPr>
              <p:nvPr/>
            </p:nvSpPr>
            <p:spPr bwMode="auto">
              <a:xfrm>
                <a:off x="4550" y="3806"/>
                <a:ext cx="50" cy="27"/>
              </a:xfrm>
              <a:prstGeom prst="ellipse">
                <a:avLst/>
              </a:prstGeom>
              <a:grpFill/>
              <a:ln w="9525">
                <a:solidFill>
                  <a:srgbClr val="61F816"/>
                </a:solidFill>
                <a:round/>
                <a:headEnd/>
                <a:tailEnd/>
              </a:ln>
            </p:spPr>
            <p:txBody>
              <a:bodyPr wrap="none" anchor="ctr"/>
              <a:lstStyle/>
              <a:p>
                <a:endParaRPr lang="it-IT"/>
              </a:p>
            </p:txBody>
          </p:sp>
          <p:sp>
            <p:nvSpPr>
              <p:cNvPr id="227" name="Oval 156"/>
              <p:cNvSpPr>
                <a:spLocks noChangeArrowheads="1"/>
              </p:cNvSpPr>
              <p:nvPr/>
            </p:nvSpPr>
            <p:spPr bwMode="auto">
              <a:xfrm>
                <a:off x="4526" y="3726"/>
                <a:ext cx="50" cy="27"/>
              </a:xfrm>
              <a:prstGeom prst="ellipse">
                <a:avLst/>
              </a:prstGeom>
              <a:grpFill/>
              <a:ln w="9525">
                <a:solidFill>
                  <a:srgbClr val="61F816"/>
                </a:solidFill>
                <a:round/>
                <a:headEnd/>
                <a:tailEnd/>
              </a:ln>
            </p:spPr>
            <p:txBody>
              <a:bodyPr wrap="none" anchor="ctr"/>
              <a:lstStyle/>
              <a:p>
                <a:endParaRPr lang="it-IT"/>
              </a:p>
            </p:txBody>
          </p:sp>
          <p:sp>
            <p:nvSpPr>
              <p:cNvPr id="228" name="Oval 157"/>
              <p:cNvSpPr>
                <a:spLocks noChangeArrowheads="1"/>
              </p:cNvSpPr>
              <p:nvPr/>
            </p:nvSpPr>
            <p:spPr bwMode="auto">
              <a:xfrm>
                <a:off x="4426" y="3822"/>
                <a:ext cx="50" cy="27"/>
              </a:xfrm>
              <a:prstGeom prst="ellipse">
                <a:avLst/>
              </a:prstGeom>
              <a:grpFill/>
              <a:ln w="9525">
                <a:solidFill>
                  <a:srgbClr val="61F816"/>
                </a:solidFill>
                <a:round/>
                <a:headEnd/>
                <a:tailEnd/>
              </a:ln>
            </p:spPr>
            <p:txBody>
              <a:bodyPr wrap="none" anchor="ctr"/>
              <a:lstStyle/>
              <a:p>
                <a:endParaRPr lang="it-IT"/>
              </a:p>
            </p:txBody>
          </p:sp>
          <p:sp>
            <p:nvSpPr>
              <p:cNvPr id="229" name="Oval 158"/>
              <p:cNvSpPr>
                <a:spLocks noChangeArrowheads="1"/>
              </p:cNvSpPr>
              <p:nvPr/>
            </p:nvSpPr>
            <p:spPr bwMode="auto">
              <a:xfrm>
                <a:off x="4502" y="3834"/>
                <a:ext cx="50" cy="27"/>
              </a:xfrm>
              <a:prstGeom prst="ellipse">
                <a:avLst/>
              </a:prstGeom>
              <a:grpFill/>
              <a:ln w="9525">
                <a:solidFill>
                  <a:srgbClr val="61F816"/>
                </a:solidFill>
                <a:round/>
                <a:headEnd/>
                <a:tailEnd/>
              </a:ln>
            </p:spPr>
            <p:txBody>
              <a:bodyPr wrap="none" anchor="ctr"/>
              <a:lstStyle/>
              <a:p>
                <a:endParaRPr lang="it-IT"/>
              </a:p>
            </p:txBody>
          </p:sp>
          <p:sp>
            <p:nvSpPr>
              <p:cNvPr id="230" name="Oval 159"/>
              <p:cNvSpPr>
                <a:spLocks noChangeArrowheads="1"/>
              </p:cNvSpPr>
              <p:nvPr/>
            </p:nvSpPr>
            <p:spPr bwMode="auto">
              <a:xfrm>
                <a:off x="4326" y="3742"/>
                <a:ext cx="50" cy="27"/>
              </a:xfrm>
              <a:prstGeom prst="ellipse">
                <a:avLst/>
              </a:prstGeom>
              <a:grpFill/>
              <a:ln w="9525">
                <a:solidFill>
                  <a:srgbClr val="61F816"/>
                </a:solidFill>
                <a:round/>
                <a:headEnd/>
                <a:tailEnd/>
              </a:ln>
            </p:spPr>
            <p:txBody>
              <a:bodyPr wrap="none" anchor="ctr"/>
              <a:lstStyle/>
              <a:p>
                <a:endParaRPr lang="it-IT"/>
              </a:p>
            </p:txBody>
          </p:sp>
          <p:sp>
            <p:nvSpPr>
              <p:cNvPr id="231" name="Oval 160"/>
              <p:cNvSpPr>
                <a:spLocks noChangeArrowheads="1"/>
              </p:cNvSpPr>
              <p:nvPr/>
            </p:nvSpPr>
            <p:spPr bwMode="auto">
              <a:xfrm>
                <a:off x="4330" y="3782"/>
                <a:ext cx="50" cy="27"/>
              </a:xfrm>
              <a:prstGeom prst="ellipse">
                <a:avLst/>
              </a:prstGeom>
              <a:grpFill/>
              <a:ln w="9525">
                <a:solidFill>
                  <a:srgbClr val="61F816"/>
                </a:solidFill>
                <a:round/>
                <a:headEnd/>
                <a:tailEnd/>
              </a:ln>
            </p:spPr>
            <p:txBody>
              <a:bodyPr wrap="none" anchor="ctr"/>
              <a:lstStyle/>
              <a:p>
                <a:endParaRPr lang="it-IT"/>
              </a:p>
            </p:txBody>
          </p:sp>
          <p:sp>
            <p:nvSpPr>
              <p:cNvPr id="232" name="Oval 161"/>
              <p:cNvSpPr>
                <a:spLocks noChangeArrowheads="1"/>
              </p:cNvSpPr>
              <p:nvPr/>
            </p:nvSpPr>
            <p:spPr bwMode="auto">
              <a:xfrm>
                <a:off x="4390" y="3730"/>
                <a:ext cx="50" cy="27"/>
              </a:xfrm>
              <a:prstGeom prst="ellipse">
                <a:avLst/>
              </a:prstGeom>
              <a:grpFill/>
              <a:ln w="9525">
                <a:solidFill>
                  <a:srgbClr val="61F816"/>
                </a:solidFill>
                <a:round/>
                <a:headEnd/>
                <a:tailEnd/>
              </a:ln>
            </p:spPr>
            <p:txBody>
              <a:bodyPr wrap="none" anchor="ctr"/>
              <a:lstStyle/>
              <a:p>
                <a:endParaRPr lang="it-IT"/>
              </a:p>
            </p:txBody>
          </p:sp>
          <p:sp>
            <p:nvSpPr>
              <p:cNvPr id="233" name="Oval 162"/>
              <p:cNvSpPr>
                <a:spLocks noChangeArrowheads="1"/>
              </p:cNvSpPr>
              <p:nvPr/>
            </p:nvSpPr>
            <p:spPr bwMode="auto">
              <a:xfrm>
                <a:off x="4378" y="3754"/>
                <a:ext cx="50" cy="27"/>
              </a:xfrm>
              <a:prstGeom prst="ellipse">
                <a:avLst/>
              </a:prstGeom>
              <a:grpFill/>
              <a:ln w="9525">
                <a:solidFill>
                  <a:srgbClr val="61F816"/>
                </a:solidFill>
                <a:round/>
                <a:headEnd/>
                <a:tailEnd/>
              </a:ln>
            </p:spPr>
            <p:txBody>
              <a:bodyPr wrap="none" anchor="ctr"/>
              <a:lstStyle/>
              <a:p>
                <a:endParaRPr lang="it-IT"/>
              </a:p>
            </p:txBody>
          </p:sp>
          <p:sp>
            <p:nvSpPr>
              <p:cNvPr id="234" name="Oval 163"/>
              <p:cNvSpPr>
                <a:spLocks noChangeArrowheads="1"/>
              </p:cNvSpPr>
              <p:nvPr/>
            </p:nvSpPr>
            <p:spPr bwMode="auto">
              <a:xfrm>
                <a:off x="4414" y="3694"/>
                <a:ext cx="50" cy="27"/>
              </a:xfrm>
              <a:prstGeom prst="ellipse">
                <a:avLst/>
              </a:prstGeom>
              <a:grpFill/>
              <a:ln w="9525">
                <a:solidFill>
                  <a:srgbClr val="61F816"/>
                </a:solidFill>
                <a:round/>
                <a:headEnd/>
                <a:tailEnd/>
              </a:ln>
            </p:spPr>
            <p:txBody>
              <a:bodyPr wrap="none" anchor="ctr"/>
              <a:lstStyle/>
              <a:p>
                <a:endParaRPr lang="it-IT"/>
              </a:p>
            </p:txBody>
          </p:sp>
          <p:sp>
            <p:nvSpPr>
              <p:cNvPr id="235" name="Oval 164"/>
              <p:cNvSpPr>
                <a:spLocks noChangeArrowheads="1"/>
              </p:cNvSpPr>
              <p:nvPr/>
            </p:nvSpPr>
            <p:spPr bwMode="auto">
              <a:xfrm>
                <a:off x="4414" y="3750"/>
                <a:ext cx="50" cy="27"/>
              </a:xfrm>
              <a:prstGeom prst="ellipse">
                <a:avLst/>
              </a:prstGeom>
              <a:grpFill/>
              <a:ln w="9525">
                <a:solidFill>
                  <a:srgbClr val="61F816"/>
                </a:solidFill>
                <a:round/>
                <a:headEnd/>
                <a:tailEnd/>
              </a:ln>
            </p:spPr>
            <p:txBody>
              <a:bodyPr wrap="none" anchor="ctr"/>
              <a:lstStyle/>
              <a:p>
                <a:endParaRPr lang="it-IT"/>
              </a:p>
            </p:txBody>
          </p:sp>
          <p:sp>
            <p:nvSpPr>
              <p:cNvPr id="236" name="Oval 165"/>
              <p:cNvSpPr>
                <a:spLocks noChangeArrowheads="1"/>
              </p:cNvSpPr>
              <p:nvPr/>
            </p:nvSpPr>
            <p:spPr bwMode="auto">
              <a:xfrm>
                <a:off x="4390" y="3670"/>
                <a:ext cx="50" cy="27"/>
              </a:xfrm>
              <a:prstGeom prst="ellipse">
                <a:avLst/>
              </a:prstGeom>
              <a:grpFill/>
              <a:ln w="9525">
                <a:solidFill>
                  <a:srgbClr val="61F816"/>
                </a:solidFill>
                <a:round/>
                <a:headEnd/>
                <a:tailEnd/>
              </a:ln>
            </p:spPr>
            <p:txBody>
              <a:bodyPr wrap="none" anchor="ctr"/>
              <a:lstStyle/>
              <a:p>
                <a:endParaRPr lang="it-IT"/>
              </a:p>
            </p:txBody>
          </p:sp>
          <p:sp>
            <p:nvSpPr>
              <p:cNvPr id="237" name="Oval 166"/>
              <p:cNvSpPr>
                <a:spLocks noChangeArrowheads="1"/>
              </p:cNvSpPr>
              <p:nvPr/>
            </p:nvSpPr>
            <p:spPr bwMode="auto">
              <a:xfrm>
                <a:off x="4338" y="3822"/>
                <a:ext cx="50" cy="27"/>
              </a:xfrm>
              <a:prstGeom prst="ellipse">
                <a:avLst/>
              </a:prstGeom>
              <a:grpFill/>
              <a:ln w="9525">
                <a:solidFill>
                  <a:srgbClr val="61F816"/>
                </a:solidFill>
                <a:round/>
                <a:headEnd/>
                <a:tailEnd/>
              </a:ln>
            </p:spPr>
            <p:txBody>
              <a:bodyPr wrap="none" anchor="ctr"/>
              <a:lstStyle/>
              <a:p>
                <a:endParaRPr lang="it-IT"/>
              </a:p>
            </p:txBody>
          </p:sp>
          <p:sp>
            <p:nvSpPr>
              <p:cNvPr id="238" name="Oval 167"/>
              <p:cNvSpPr>
                <a:spLocks noChangeArrowheads="1"/>
              </p:cNvSpPr>
              <p:nvPr/>
            </p:nvSpPr>
            <p:spPr bwMode="auto">
              <a:xfrm>
                <a:off x="4366" y="3778"/>
                <a:ext cx="50" cy="27"/>
              </a:xfrm>
              <a:prstGeom prst="ellipse">
                <a:avLst/>
              </a:prstGeom>
              <a:grpFill/>
              <a:ln w="9525">
                <a:solidFill>
                  <a:srgbClr val="61F816"/>
                </a:solidFill>
                <a:round/>
                <a:headEnd/>
                <a:tailEnd/>
              </a:ln>
            </p:spPr>
            <p:txBody>
              <a:bodyPr wrap="none" anchor="ctr"/>
              <a:lstStyle/>
              <a:p>
                <a:endParaRPr lang="it-IT"/>
              </a:p>
            </p:txBody>
          </p:sp>
          <p:sp>
            <p:nvSpPr>
              <p:cNvPr id="239" name="Oval 168"/>
              <p:cNvSpPr>
                <a:spLocks noChangeArrowheads="1"/>
              </p:cNvSpPr>
              <p:nvPr/>
            </p:nvSpPr>
            <p:spPr bwMode="auto">
              <a:xfrm>
                <a:off x="4322" y="3818"/>
                <a:ext cx="50" cy="27"/>
              </a:xfrm>
              <a:prstGeom prst="ellipse">
                <a:avLst/>
              </a:prstGeom>
              <a:grpFill/>
              <a:ln w="9525">
                <a:solidFill>
                  <a:srgbClr val="61F816"/>
                </a:solidFill>
                <a:round/>
                <a:headEnd/>
                <a:tailEnd/>
              </a:ln>
            </p:spPr>
            <p:txBody>
              <a:bodyPr wrap="none" anchor="ctr"/>
              <a:lstStyle/>
              <a:p>
                <a:endParaRPr lang="it-IT"/>
              </a:p>
            </p:txBody>
          </p:sp>
          <p:sp>
            <p:nvSpPr>
              <p:cNvPr id="240" name="Oval 169"/>
              <p:cNvSpPr>
                <a:spLocks noChangeArrowheads="1"/>
              </p:cNvSpPr>
              <p:nvPr/>
            </p:nvSpPr>
            <p:spPr bwMode="auto">
              <a:xfrm>
                <a:off x="4326" y="3858"/>
                <a:ext cx="50" cy="27"/>
              </a:xfrm>
              <a:prstGeom prst="ellipse">
                <a:avLst/>
              </a:prstGeom>
              <a:grpFill/>
              <a:ln w="9525">
                <a:solidFill>
                  <a:srgbClr val="61F816"/>
                </a:solidFill>
                <a:round/>
                <a:headEnd/>
                <a:tailEnd/>
              </a:ln>
            </p:spPr>
            <p:txBody>
              <a:bodyPr wrap="none" anchor="ctr"/>
              <a:lstStyle/>
              <a:p>
                <a:endParaRPr lang="it-IT"/>
              </a:p>
            </p:txBody>
          </p:sp>
          <p:sp>
            <p:nvSpPr>
              <p:cNvPr id="241" name="Oval 170"/>
              <p:cNvSpPr>
                <a:spLocks noChangeArrowheads="1"/>
              </p:cNvSpPr>
              <p:nvPr/>
            </p:nvSpPr>
            <p:spPr bwMode="auto">
              <a:xfrm>
                <a:off x="4386" y="3806"/>
                <a:ext cx="50" cy="27"/>
              </a:xfrm>
              <a:prstGeom prst="ellipse">
                <a:avLst/>
              </a:prstGeom>
              <a:grpFill/>
              <a:ln w="9525">
                <a:solidFill>
                  <a:srgbClr val="61F816"/>
                </a:solidFill>
                <a:round/>
                <a:headEnd/>
                <a:tailEnd/>
              </a:ln>
            </p:spPr>
            <p:txBody>
              <a:bodyPr wrap="none" anchor="ctr"/>
              <a:lstStyle/>
              <a:p>
                <a:endParaRPr lang="it-IT"/>
              </a:p>
            </p:txBody>
          </p:sp>
          <p:sp>
            <p:nvSpPr>
              <p:cNvPr id="242" name="Oval 171"/>
              <p:cNvSpPr>
                <a:spLocks noChangeArrowheads="1"/>
              </p:cNvSpPr>
              <p:nvPr/>
            </p:nvSpPr>
            <p:spPr bwMode="auto">
              <a:xfrm>
                <a:off x="4374" y="3830"/>
                <a:ext cx="50" cy="27"/>
              </a:xfrm>
              <a:prstGeom prst="ellipse">
                <a:avLst/>
              </a:prstGeom>
              <a:grpFill/>
              <a:ln w="9525">
                <a:solidFill>
                  <a:srgbClr val="61F816"/>
                </a:solidFill>
                <a:round/>
                <a:headEnd/>
                <a:tailEnd/>
              </a:ln>
            </p:spPr>
            <p:txBody>
              <a:bodyPr wrap="none" anchor="ctr"/>
              <a:lstStyle/>
              <a:p>
                <a:endParaRPr lang="it-IT"/>
              </a:p>
            </p:txBody>
          </p:sp>
          <p:sp>
            <p:nvSpPr>
              <p:cNvPr id="243" name="Oval 172"/>
              <p:cNvSpPr>
                <a:spLocks noChangeArrowheads="1"/>
              </p:cNvSpPr>
              <p:nvPr/>
            </p:nvSpPr>
            <p:spPr bwMode="auto">
              <a:xfrm>
                <a:off x="4410" y="3770"/>
                <a:ext cx="50" cy="27"/>
              </a:xfrm>
              <a:prstGeom prst="ellipse">
                <a:avLst/>
              </a:prstGeom>
              <a:grpFill/>
              <a:ln w="9525">
                <a:solidFill>
                  <a:srgbClr val="61F816"/>
                </a:solidFill>
                <a:round/>
                <a:headEnd/>
                <a:tailEnd/>
              </a:ln>
            </p:spPr>
            <p:txBody>
              <a:bodyPr wrap="none" anchor="ctr"/>
              <a:lstStyle/>
              <a:p>
                <a:endParaRPr lang="it-IT"/>
              </a:p>
            </p:txBody>
          </p:sp>
          <p:sp>
            <p:nvSpPr>
              <p:cNvPr id="244" name="Oval 173"/>
              <p:cNvSpPr>
                <a:spLocks noChangeArrowheads="1"/>
              </p:cNvSpPr>
              <p:nvPr/>
            </p:nvSpPr>
            <p:spPr bwMode="auto">
              <a:xfrm>
                <a:off x="4410" y="3826"/>
                <a:ext cx="50" cy="27"/>
              </a:xfrm>
              <a:prstGeom prst="ellipse">
                <a:avLst/>
              </a:prstGeom>
              <a:grpFill/>
              <a:ln w="9525">
                <a:solidFill>
                  <a:srgbClr val="61F816"/>
                </a:solidFill>
                <a:round/>
                <a:headEnd/>
                <a:tailEnd/>
              </a:ln>
            </p:spPr>
            <p:txBody>
              <a:bodyPr wrap="none" anchor="ctr"/>
              <a:lstStyle/>
              <a:p>
                <a:endParaRPr lang="it-IT"/>
              </a:p>
            </p:txBody>
          </p:sp>
          <p:sp>
            <p:nvSpPr>
              <p:cNvPr id="245" name="Oval 174"/>
              <p:cNvSpPr>
                <a:spLocks noChangeArrowheads="1"/>
              </p:cNvSpPr>
              <p:nvPr/>
            </p:nvSpPr>
            <p:spPr bwMode="auto">
              <a:xfrm>
                <a:off x="4386" y="3746"/>
                <a:ext cx="50" cy="27"/>
              </a:xfrm>
              <a:prstGeom prst="ellipse">
                <a:avLst/>
              </a:prstGeom>
              <a:grpFill/>
              <a:ln w="9525">
                <a:solidFill>
                  <a:srgbClr val="61F816"/>
                </a:solidFill>
                <a:round/>
                <a:headEnd/>
                <a:tailEnd/>
              </a:ln>
            </p:spPr>
            <p:txBody>
              <a:bodyPr wrap="none" anchor="ctr"/>
              <a:lstStyle/>
              <a:p>
                <a:endParaRPr lang="it-IT"/>
              </a:p>
            </p:txBody>
          </p:sp>
          <p:sp>
            <p:nvSpPr>
              <p:cNvPr id="246" name="Oval 175"/>
              <p:cNvSpPr>
                <a:spLocks noChangeArrowheads="1"/>
              </p:cNvSpPr>
              <p:nvPr/>
            </p:nvSpPr>
            <p:spPr bwMode="auto">
              <a:xfrm>
                <a:off x="4334" y="3898"/>
                <a:ext cx="50" cy="27"/>
              </a:xfrm>
              <a:prstGeom prst="ellipse">
                <a:avLst/>
              </a:prstGeom>
              <a:grpFill/>
              <a:ln w="9525">
                <a:solidFill>
                  <a:srgbClr val="61F816"/>
                </a:solidFill>
                <a:round/>
                <a:headEnd/>
                <a:tailEnd/>
              </a:ln>
            </p:spPr>
            <p:txBody>
              <a:bodyPr wrap="none" anchor="ctr"/>
              <a:lstStyle/>
              <a:p>
                <a:endParaRPr lang="it-IT"/>
              </a:p>
            </p:txBody>
          </p:sp>
          <p:sp>
            <p:nvSpPr>
              <p:cNvPr id="247" name="Oval 176"/>
              <p:cNvSpPr>
                <a:spLocks noChangeArrowheads="1"/>
              </p:cNvSpPr>
              <p:nvPr/>
            </p:nvSpPr>
            <p:spPr bwMode="auto">
              <a:xfrm>
                <a:off x="4362" y="3854"/>
                <a:ext cx="50" cy="27"/>
              </a:xfrm>
              <a:prstGeom prst="ellipse">
                <a:avLst/>
              </a:prstGeom>
              <a:grpFill/>
              <a:ln w="9525">
                <a:solidFill>
                  <a:srgbClr val="61F816"/>
                </a:solidFill>
                <a:round/>
                <a:headEnd/>
                <a:tailEnd/>
              </a:ln>
            </p:spPr>
            <p:txBody>
              <a:bodyPr wrap="none" anchor="ctr"/>
              <a:lstStyle/>
              <a:p>
                <a:endParaRPr lang="it-IT"/>
              </a:p>
            </p:txBody>
          </p:sp>
          <p:sp>
            <p:nvSpPr>
              <p:cNvPr id="248" name="Oval 177"/>
              <p:cNvSpPr>
                <a:spLocks noChangeArrowheads="1"/>
              </p:cNvSpPr>
              <p:nvPr/>
            </p:nvSpPr>
            <p:spPr bwMode="auto">
              <a:xfrm>
                <a:off x="4370" y="3846"/>
                <a:ext cx="50" cy="27"/>
              </a:xfrm>
              <a:prstGeom prst="ellipse">
                <a:avLst/>
              </a:prstGeom>
              <a:grpFill/>
              <a:ln w="9525">
                <a:solidFill>
                  <a:srgbClr val="61F816"/>
                </a:solidFill>
                <a:round/>
                <a:headEnd/>
                <a:tailEnd/>
              </a:ln>
            </p:spPr>
            <p:txBody>
              <a:bodyPr wrap="none" anchor="ctr"/>
              <a:lstStyle/>
              <a:p>
                <a:endParaRPr lang="it-IT"/>
              </a:p>
            </p:txBody>
          </p:sp>
          <p:sp>
            <p:nvSpPr>
              <p:cNvPr id="249" name="Oval 178"/>
              <p:cNvSpPr>
                <a:spLocks noChangeArrowheads="1"/>
              </p:cNvSpPr>
              <p:nvPr/>
            </p:nvSpPr>
            <p:spPr bwMode="auto">
              <a:xfrm>
                <a:off x="4374" y="3886"/>
                <a:ext cx="50" cy="27"/>
              </a:xfrm>
              <a:prstGeom prst="ellipse">
                <a:avLst/>
              </a:prstGeom>
              <a:grpFill/>
              <a:ln w="9525">
                <a:solidFill>
                  <a:srgbClr val="61F816"/>
                </a:solidFill>
                <a:round/>
                <a:headEnd/>
                <a:tailEnd/>
              </a:ln>
            </p:spPr>
            <p:txBody>
              <a:bodyPr wrap="none" anchor="ctr"/>
              <a:lstStyle/>
              <a:p>
                <a:endParaRPr lang="it-IT"/>
              </a:p>
            </p:txBody>
          </p:sp>
          <p:sp>
            <p:nvSpPr>
              <p:cNvPr id="250" name="Oval 179"/>
              <p:cNvSpPr>
                <a:spLocks noChangeArrowheads="1"/>
              </p:cNvSpPr>
              <p:nvPr/>
            </p:nvSpPr>
            <p:spPr bwMode="auto">
              <a:xfrm>
                <a:off x="4434" y="3834"/>
                <a:ext cx="50" cy="27"/>
              </a:xfrm>
              <a:prstGeom prst="ellipse">
                <a:avLst/>
              </a:prstGeom>
              <a:grpFill/>
              <a:ln w="9525">
                <a:solidFill>
                  <a:srgbClr val="61F816"/>
                </a:solidFill>
                <a:round/>
                <a:headEnd/>
                <a:tailEnd/>
              </a:ln>
            </p:spPr>
            <p:txBody>
              <a:bodyPr wrap="none" anchor="ctr"/>
              <a:lstStyle/>
              <a:p>
                <a:endParaRPr lang="it-IT"/>
              </a:p>
            </p:txBody>
          </p:sp>
          <p:sp>
            <p:nvSpPr>
              <p:cNvPr id="251" name="Oval 180"/>
              <p:cNvSpPr>
                <a:spLocks noChangeArrowheads="1"/>
              </p:cNvSpPr>
              <p:nvPr/>
            </p:nvSpPr>
            <p:spPr bwMode="auto">
              <a:xfrm>
                <a:off x="4422" y="3858"/>
                <a:ext cx="50" cy="27"/>
              </a:xfrm>
              <a:prstGeom prst="ellipse">
                <a:avLst/>
              </a:prstGeom>
              <a:grpFill/>
              <a:ln w="9525">
                <a:solidFill>
                  <a:srgbClr val="61F816"/>
                </a:solidFill>
                <a:round/>
                <a:headEnd/>
                <a:tailEnd/>
              </a:ln>
            </p:spPr>
            <p:txBody>
              <a:bodyPr wrap="none" anchor="ctr"/>
              <a:lstStyle/>
              <a:p>
                <a:endParaRPr lang="it-IT"/>
              </a:p>
            </p:txBody>
          </p:sp>
          <p:sp>
            <p:nvSpPr>
              <p:cNvPr id="252" name="Oval 181"/>
              <p:cNvSpPr>
                <a:spLocks noChangeArrowheads="1"/>
              </p:cNvSpPr>
              <p:nvPr/>
            </p:nvSpPr>
            <p:spPr bwMode="auto">
              <a:xfrm>
                <a:off x="4506" y="3854"/>
                <a:ext cx="50" cy="27"/>
              </a:xfrm>
              <a:prstGeom prst="ellipse">
                <a:avLst/>
              </a:prstGeom>
              <a:grpFill/>
              <a:ln w="9525">
                <a:solidFill>
                  <a:srgbClr val="61F816"/>
                </a:solidFill>
                <a:round/>
                <a:headEnd/>
                <a:tailEnd/>
              </a:ln>
            </p:spPr>
            <p:txBody>
              <a:bodyPr wrap="none" anchor="ctr"/>
              <a:lstStyle/>
              <a:p>
                <a:endParaRPr lang="it-IT"/>
              </a:p>
            </p:txBody>
          </p:sp>
          <p:sp>
            <p:nvSpPr>
              <p:cNvPr id="253" name="Oval 182"/>
              <p:cNvSpPr>
                <a:spLocks noChangeArrowheads="1"/>
              </p:cNvSpPr>
              <p:nvPr/>
            </p:nvSpPr>
            <p:spPr bwMode="auto">
              <a:xfrm>
                <a:off x="4506" y="3910"/>
                <a:ext cx="50" cy="27"/>
              </a:xfrm>
              <a:prstGeom prst="ellipse">
                <a:avLst/>
              </a:prstGeom>
              <a:grpFill/>
              <a:ln w="9525">
                <a:solidFill>
                  <a:srgbClr val="61F816"/>
                </a:solidFill>
                <a:round/>
                <a:headEnd/>
                <a:tailEnd/>
              </a:ln>
            </p:spPr>
            <p:txBody>
              <a:bodyPr wrap="none" anchor="ctr"/>
              <a:lstStyle/>
              <a:p>
                <a:endParaRPr lang="it-IT"/>
              </a:p>
            </p:txBody>
          </p:sp>
          <p:sp>
            <p:nvSpPr>
              <p:cNvPr id="254" name="Oval 183"/>
              <p:cNvSpPr>
                <a:spLocks noChangeArrowheads="1"/>
              </p:cNvSpPr>
              <p:nvPr/>
            </p:nvSpPr>
            <p:spPr bwMode="auto">
              <a:xfrm>
                <a:off x="4482" y="3830"/>
                <a:ext cx="50" cy="27"/>
              </a:xfrm>
              <a:prstGeom prst="ellipse">
                <a:avLst/>
              </a:prstGeom>
              <a:grpFill/>
              <a:ln w="9525">
                <a:solidFill>
                  <a:srgbClr val="61F816"/>
                </a:solidFill>
                <a:round/>
                <a:headEnd/>
                <a:tailEnd/>
              </a:ln>
            </p:spPr>
            <p:txBody>
              <a:bodyPr wrap="none" anchor="ctr"/>
              <a:lstStyle/>
              <a:p>
                <a:endParaRPr lang="it-IT"/>
              </a:p>
            </p:txBody>
          </p:sp>
          <p:sp>
            <p:nvSpPr>
              <p:cNvPr id="255" name="Oval 184"/>
              <p:cNvSpPr>
                <a:spLocks noChangeArrowheads="1"/>
              </p:cNvSpPr>
              <p:nvPr/>
            </p:nvSpPr>
            <p:spPr bwMode="auto">
              <a:xfrm>
                <a:off x="4382" y="3926"/>
                <a:ext cx="50" cy="27"/>
              </a:xfrm>
              <a:prstGeom prst="ellipse">
                <a:avLst/>
              </a:prstGeom>
              <a:grpFill/>
              <a:ln w="9525">
                <a:solidFill>
                  <a:srgbClr val="61F816"/>
                </a:solidFill>
                <a:round/>
                <a:headEnd/>
                <a:tailEnd/>
              </a:ln>
            </p:spPr>
            <p:txBody>
              <a:bodyPr wrap="none" anchor="ctr"/>
              <a:lstStyle/>
              <a:p>
                <a:endParaRPr lang="it-IT"/>
              </a:p>
            </p:txBody>
          </p:sp>
          <p:sp>
            <p:nvSpPr>
              <p:cNvPr id="256" name="Oval 185"/>
              <p:cNvSpPr>
                <a:spLocks noChangeArrowheads="1"/>
              </p:cNvSpPr>
              <p:nvPr/>
            </p:nvSpPr>
            <p:spPr bwMode="auto">
              <a:xfrm>
                <a:off x="4458" y="3938"/>
                <a:ext cx="50" cy="27"/>
              </a:xfrm>
              <a:prstGeom prst="ellipse">
                <a:avLst/>
              </a:prstGeom>
              <a:grpFill/>
              <a:ln w="9525">
                <a:solidFill>
                  <a:srgbClr val="61F816"/>
                </a:solidFill>
                <a:round/>
                <a:headEnd/>
                <a:tailEnd/>
              </a:ln>
            </p:spPr>
            <p:txBody>
              <a:bodyPr wrap="none" anchor="ctr"/>
              <a:lstStyle/>
              <a:p>
                <a:endParaRPr lang="it-IT"/>
              </a:p>
            </p:txBody>
          </p:sp>
          <p:sp>
            <p:nvSpPr>
              <p:cNvPr id="257" name="Oval 186"/>
              <p:cNvSpPr>
                <a:spLocks noChangeArrowheads="1"/>
              </p:cNvSpPr>
              <p:nvPr/>
            </p:nvSpPr>
            <p:spPr bwMode="auto">
              <a:xfrm>
                <a:off x="4366" y="3922"/>
                <a:ext cx="50" cy="27"/>
              </a:xfrm>
              <a:prstGeom prst="ellipse">
                <a:avLst/>
              </a:prstGeom>
              <a:grpFill/>
              <a:ln w="9525">
                <a:solidFill>
                  <a:srgbClr val="61F816"/>
                </a:solidFill>
                <a:round/>
                <a:headEnd/>
                <a:tailEnd/>
              </a:ln>
            </p:spPr>
            <p:txBody>
              <a:bodyPr wrap="none" anchor="ctr"/>
              <a:lstStyle/>
              <a:p>
                <a:endParaRPr lang="it-IT"/>
              </a:p>
            </p:txBody>
          </p:sp>
          <p:sp>
            <p:nvSpPr>
              <p:cNvPr id="258" name="Oval 187"/>
              <p:cNvSpPr>
                <a:spLocks noChangeArrowheads="1"/>
              </p:cNvSpPr>
              <p:nvPr/>
            </p:nvSpPr>
            <p:spPr bwMode="auto">
              <a:xfrm>
                <a:off x="4370" y="3962"/>
                <a:ext cx="50" cy="27"/>
              </a:xfrm>
              <a:prstGeom prst="ellipse">
                <a:avLst/>
              </a:prstGeom>
              <a:grpFill/>
              <a:ln w="9525">
                <a:solidFill>
                  <a:srgbClr val="61F816"/>
                </a:solidFill>
                <a:round/>
                <a:headEnd/>
                <a:tailEnd/>
              </a:ln>
            </p:spPr>
            <p:txBody>
              <a:bodyPr wrap="none" anchor="ctr"/>
              <a:lstStyle/>
              <a:p>
                <a:endParaRPr lang="it-IT"/>
              </a:p>
            </p:txBody>
          </p:sp>
          <p:sp>
            <p:nvSpPr>
              <p:cNvPr id="259" name="Oval 188"/>
              <p:cNvSpPr>
                <a:spLocks noChangeArrowheads="1"/>
              </p:cNvSpPr>
              <p:nvPr/>
            </p:nvSpPr>
            <p:spPr bwMode="auto">
              <a:xfrm>
                <a:off x="4430" y="3910"/>
                <a:ext cx="50" cy="27"/>
              </a:xfrm>
              <a:prstGeom prst="ellipse">
                <a:avLst/>
              </a:prstGeom>
              <a:grpFill/>
              <a:ln w="9525">
                <a:solidFill>
                  <a:srgbClr val="61F816"/>
                </a:solidFill>
                <a:round/>
                <a:headEnd/>
                <a:tailEnd/>
              </a:ln>
            </p:spPr>
            <p:txBody>
              <a:bodyPr wrap="none" anchor="ctr"/>
              <a:lstStyle/>
              <a:p>
                <a:endParaRPr lang="it-IT"/>
              </a:p>
            </p:txBody>
          </p:sp>
          <p:sp>
            <p:nvSpPr>
              <p:cNvPr id="260" name="Oval 189"/>
              <p:cNvSpPr>
                <a:spLocks noChangeArrowheads="1"/>
              </p:cNvSpPr>
              <p:nvPr/>
            </p:nvSpPr>
            <p:spPr bwMode="auto">
              <a:xfrm>
                <a:off x="4418" y="3934"/>
                <a:ext cx="50" cy="27"/>
              </a:xfrm>
              <a:prstGeom prst="ellipse">
                <a:avLst/>
              </a:prstGeom>
              <a:grpFill/>
              <a:ln w="9525">
                <a:solidFill>
                  <a:srgbClr val="61F816"/>
                </a:solidFill>
                <a:round/>
                <a:headEnd/>
                <a:tailEnd/>
              </a:ln>
            </p:spPr>
            <p:txBody>
              <a:bodyPr wrap="none" anchor="ctr"/>
              <a:lstStyle/>
              <a:p>
                <a:endParaRPr lang="it-IT"/>
              </a:p>
            </p:txBody>
          </p:sp>
          <p:sp>
            <p:nvSpPr>
              <p:cNvPr id="261" name="Oval 190"/>
              <p:cNvSpPr>
                <a:spLocks noChangeArrowheads="1"/>
              </p:cNvSpPr>
              <p:nvPr/>
            </p:nvSpPr>
            <p:spPr bwMode="auto">
              <a:xfrm>
                <a:off x="4502" y="3930"/>
                <a:ext cx="50" cy="27"/>
              </a:xfrm>
              <a:prstGeom prst="ellipse">
                <a:avLst/>
              </a:prstGeom>
              <a:grpFill/>
              <a:ln w="9525">
                <a:solidFill>
                  <a:srgbClr val="61F816"/>
                </a:solidFill>
                <a:round/>
                <a:headEnd/>
                <a:tailEnd/>
              </a:ln>
            </p:spPr>
            <p:txBody>
              <a:bodyPr wrap="none" anchor="ctr"/>
              <a:lstStyle/>
              <a:p>
                <a:endParaRPr lang="it-IT"/>
              </a:p>
            </p:txBody>
          </p:sp>
          <p:sp>
            <p:nvSpPr>
              <p:cNvPr id="262" name="Oval 191"/>
              <p:cNvSpPr>
                <a:spLocks noChangeArrowheads="1"/>
              </p:cNvSpPr>
              <p:nvPr/>
            </p:nvSpPr>
            <p:spPr bwMode="auto">
              <a:xfrm>
                <a:off x="4502" y="3986"/>
                <a:ext cx="50" cy="27"/>
              </a:xfrm>
              <a:prstGeom prst="ellipse">
                <a:avLst/>
              </a:prstGeom>
              <a:grpFill/>
              <a:ln w="9525">
                <a:solidFill>
                  <a:srgbClr val="61F816"/>
                </a:solidFill>
                <a:round/>
                <a:headEnd/>
                <a:tailEnd/>
              </a:ln>
            </p:spPr>
            <p:txBody>
              <a:bodyPr wrap="none" anchor="ctr"/>
              <a:lstStyle/>
              <a:p>
                <a:endParaRPr lang="it-IT"/>
              </a:p>
            </p:txBody>
          </p:sp>
          <p:sp>
            <p:nvSpPr>
              <p:cNvPr id="263" name="Oval 192"/>
              <p:cNvSpPr>
                <a:spLocks noChangeArrowheads="1"/>
              </p:cNvSpPr>
              <p:nvPr/>
            </p:nvSpPr>
            <p:spPr bwMode="auto">
              <a:xfrm>
                <a:off x="4478" y="3906"/>
                <a:ext cx="50" cy="27"/>
              </a:xfrm>
              <a:prstGeom prst="ellipse">
                <a:avLst/>
              </a:prstGeom>
              <a:grpFill/>
              <a:ln w="9525">
                <a:solidFill>
                  <a:srgbClr val="61F816"/>
                </a:solidFill>
                <a:round/>
                <a:headEnd/>
                <a:tailEnd/>
              </a:ln>
            </p:spPr>
            <p:txBody>
              <a:bodyPr wrap="none" anchor="ctr"/>
              <a:lstStyle/>
              <a:p>
                <a:endParaRPr lang="it-IT"/>
              </a:p>
            </p:txBody>
          </p:sp>
          <p:sp>
            <p:nvSpPr>
              <p:cNvPr id="264" name="Oval 193"/>
              <p:cNvSpPr>
                <a:spLocks noChangeArrowheads="1"/>
              </p:cNvSpPr>
              <p:nvPr/>
            </p:nvSpPr>
            <p:spPr bwMode="auto">
              <a:xfrm>
                <a:off x="4378" y="4002"/>
                <a:ext cx="50" cy="27"/>
              </a:xfrm>
              <a:prstGeom prst="ellipse">
                <a:avLst/>
              </a:prstGeom>
              <a:grpFill/>
              <a:ln w="9525">
                <a:solidFill>
                  <a:srgbClr val="61F816"/>
                </a:solidFill>
                <a:round/>
                <a:headEnd/>
                <a:tailEnd/>
              </a:ln>
            </p:spPr>
            <p:txBody>
              <a:bodyPr wrap="none" anchor="ctr"/>
              <a:lstStyle/>
              <a:p>
                <a:endParaRPr lang="it-IT"/>
              </a:p>
            </p:txBody>
          </p:sp>
          <p:sp>
            <p:nvSpPr>
              <p:cNvPr id="265" name="Oval 194"/>
              <p:cNvSpPr>
                <a:spLocks noChangeArrowheads="1"/>
              </p:cNvSpPr>
              <p:nvPr/>
            </p:nvSpPr>
            <p:spPr bwMode="auto">
              <a:xfrm>
                <a:off x="4454" y="4014"/>
                <a:ext cx="50" cy="27"/>
              </a:xfrm>
              <a:prstGeom prst="ellipse">
                <a:avLst/>
              </a:prstGeom>
              <a:grpFill/>
              <a:ln w="9525">
                <a:solidFill>
                  <a:srgbClr val="61F816"/>
                </a:solidFill>
                <a:round/>
                <a:headEnd/>
                <a:tailEnd/>
              </a:ln>
            </p:spPr>
            <p:txBody>
              <a:bodyPr wrap="none" anchor="ctr"/>
              <a:lstStyle/>
              <a:p>
                <a:endParaRPr lang="it-IT"/>
              </a:p>
            </p:txBody>
          </p:sp>
          <p:sp>
            <p:nvSpPr>
              <p:cNvPr id="266" name="Oval 195"/>
              <p:cNvSpPr>
                <a:spLocks noChangeArrowheads="1"/>
              </p:cNvSpPr>
              <p:nvPr/>
            </p:nvSpPr>
            <p:spPr bwMode="auto">
              <a:xfrm>
                <a:off x="4302" y="3662"/>
                <a:ext cx="50" cy="27"/>
              </a:xfrm>
              <a:prstGeom prst="ellipse">
                <a:avLst/>
              </a:prstGeom>
              <a:grpFill/>
              <a:ln w="9525">
                <a:solidFill>
                  <a:srgbClr val="61F816"/>
                </a:solidFill>
                <a:round/>
                <a:headEnd/>
                <a:tailEnd/>
              </a:ln>
            </p:spPr>
            <p:txBody>
              <a:bodyPr wrap="none" anchor="ctr"/>
              <a:lstStyle/>
              <a:p>
                <a:endParaRPr lang="it-IT"/>
              </a:p>
            </p:txBody>
          </p:sp>
          <p:sp>
            <p:nvSpPr>
              <p:cNvPr id="267" name="Oval 196"/>
              <p:cNvSpPr>
                <a:spLocks noChangeArrowheads="1"/>
              </p:cNvSpPr>
              <p:nvPr/>
            </p:nvSpPr>
            <p:spPr bwMode="auto">
              <a:xfrm>
                <a:off x="4306" y="3702"/>
                <a:ext cx="50" cy="27"/>
              </a:xfrm>
              <a:prstGeom prst="ellipse">
                <a:avLst/>
              </a:prstGeom>
              <a:grpFill/>
              <a:ln w="9525">
                <a:solidFill>
                  <a:srgbClr val="61F816"/>
                </a:solidFill>
                <a:round/>
                <a:headEnd/>
                <a:tailEnd/>
              </a:ln>
            </p:spPr>
            <p:txBody>
              <a:bodyPr wrap="none" anchor="ctr"/>
              <a:lstStyle/>
              <a:p>
                <a:endParaRPr lang="it-IT"/>
              </a:p>
            </p:txBody>
          </p:sp>
          <p:sp>
            <p:nvSpPr>
              <p:cNvPr id="268" name="Oval 197"/>
              <p:cNvSpPr>
                <a:spLocks noChangeArrowheads="1"/>
              </p:cNvSpPr>
              <p:nvPr/>
            </p:nvSpPr>
            <p:spPr bwMode="auto">
              <a:xfrm>
                <a:off x="4366" y="3650"/>
                <a:ext cx="50" cy="27"/>
              </a:xfrm>
              <a:prstGeom prst="ellipse">
                <a:avLst/>
              </a:prstGeom>
              <a:grpFill/>
              <a:ln w="9525">
                <a:solidFill>
                  <a:srgbClr val="61F816"/>
                </a:solidFill>
                <a:round/>
                <a:headEnd/>
                <a:tailEnd/>
              </a:ln>
            </p:spPr>
            <p:txBody>
              <a:bodyPr wrap="none" anchor="ctr"/>
              <a:lstStyle/>
              <a:p>
                <a:endParaRPr lang="it-IT"/>
              </a:p>
            </p:txBody>
          </p:sp>
          <p:sp>
            <p:nvSpPr>
              <p:cNvPr id="269" name="Oval 198"/>
              <p:cNvSpPr>
                <a:spLocks noChangeArrowheads="1"/>
              </p:cNvSpPr>
              <p:nvPr/>
            </p:nvSpPr>
            <p:spPr bwMode="auto">
              <a:xfrm>
                <a:off x="4354" y="3674"/>
                <a:ext cx="50" cy="27"/>
              </a:xfrm>
              <a:prstGeom prst="ellipse">
                <a:avLst/>
              </a:prstGeom>
              <a:grpFill/>
              <a:ln w="9525">
                <a:solidFill>
                  <a:srgbClr val="61F816"/>
                </a:solidFill>
                <a:round/>
                <a:headEnd/>
                <a:tailEnd/>
              </a:ln>
            </p:spPr>
            <p:txBody>
              <a:bodyPr wrap="none" anchor="ctr"/>
              <a:lstStyle/>
              <a:p>
                <a:endParaRPr lang="it-IT"/>
              </a:p>
            </p:txBody>
          </p:sp>
          <p:sp>
            <p:nvSpPr>
              <p:cNvPr id="270" name="Oval 199"/>
              <p:cNvSpPr>
                <a:spLocks noChangeArrowheads="1"/>
              </p:cNvSpPr>
              <p:nvPr/>
            </p:nvSpPr>
            <p:spPr bwMode="auto">
              <a:xfrm>
                <a:off x="4438" y="3670"/>
                <a:ext cx="50" cy="27"/>
              </a:xfrm>
              <a:prstGeom prst="ellipse">
                <a:avLst/>
              </a:prstGeom>
              <a:grpFill/>
              <a:ln w="9525">
                <a:solidFill>
                  <a:srgbClr val="61F816"/>
                </a:solidFill>
                <a:round/>
                <a:headEnd/>
                <a:tailEnd/>
              </a:ln>
            </p:spPr>
            <p:txBody>
              <a:bodyPr wrap="none" anchor="ctr"/>
              <a:lstStyle/>
              <a:p>
                <a:endParaRPr lang="it-IT"/>
              </a:p>
            </p:txBody>
          </p:sp>
          <p:sp>
            <p:nvSpPr>
              <p:cNvPr id="271" name="Oval 200"/>
              <p:cNvSpPr>
                <a:spLocks noChangeArrowheads="1"/>
              </p:cNvSpPr>
              <p:nvPr/>
            </p:nvSpPr>
            <p:spPr bwMode="auto">
              <a:xfrm>
                <a:off x="4438" y="3726"/>
                <a:ext cx="50" cy="27"/>
              </a:xfrm>
              <a:prstGeom prst="ellipse">
                <a:avLst/>
              </a:prstGeom>
              <a:grpFill/>
              <a:ln w="9525">
                <a:solidFill>
                  <a:srgbClr val="61F816"/>
                </a:solidFill>
                <a:round/>
                <a:headEnd/>
                <a:tailEnd/>
              </a:ln>
            </p:spPr>
            <p:txBody>
              <a:bodyPr wrap="none" anchor="ctr"/>
              <a:lstStyle/>
              <a:p>
                <a:endParaRPr lang="it-IT"/>
              </a:p>
            </p:txBody>
          </p:sp>
          <p:sp>
            <p:nvSpPr>
              <p:cNvPr id="272" name="Oval 201"/>
              <p:cNvSpPr>
                <a:spLocks noChangeArrowheads="1"/>
              </p:cNvSpPr>
              <p:nvPr/>
            </p:nvSpPr>
            <p:spPr bwMode="auto">
              <a:xfrm>
                <a:off x="4414" y="3646"/>
                <a:ext cx="50" cy="27"/>
              </a:xfrm>
              <a:prstGeom prst="ellipse">
                <a:avLst/>
              </a:prstGeom>
              <a:grpFill/>
              <a:ln w="9525">
                <a:solidFill>
                  <a:srgbClr val="61F816"/>
                </a:solidFill>
                <a:round/>
                <a:headEnd/>
                <a:tailEnd/>
              </a:ln>
            </p:spPr>
            <p:txBody>
              <a:bodyPr wrap="none" anchor="ctr"/>
              <a:lstStyle/>
              <a:p>
                <a:endParaRPr lang="it-IT"/>
              </a:p>
            </p:txBody>
          </p:sp>
          <p:sp>
            <p:nvSpPr>
              <p:cNvPr id="273" name="Oval 202"/>
              <p:cNvSpPr>
                <a:spLocks noChangeArrowheads="1"/>
              </p:cNvSpPr>
              <p:nvPr/>
            </p:nvSpPr>
            <p:spPr bwMode="auto">
              <a:xfrm>
                <a:off x="4314" y="3742"/>
                <a:ext cx="50" cy="27"/>
              </a:xfrm>
              <a:prstGeom prst="ellipse">
                <a:avLst/>
              </a:prstGeom>
              <a:grpFill/>
              <a:ln w="9525">
                <a:solidFill>
                  <a:srgbClr val="61F816"/>
                </a:solidFill>
                <a:round/>
                <a:headEnd/>
                <a:tailEnd/>
              </a:ln>
            </p:spPr>
            <p:txBody>
              <a:bodyPr wrap="none" anchor="ctr"/>
              <a:lstStyle/>
              <a:p>
                <a:endParaRPr lang="it-IT"/>
              </a:p>
            </p:txBody>
          </p:sp>
          <p:sp>
            <p:nvSpPr>
              <p:cNvPr id="274" name="Oval 203"/>
              <p:cNvSpPr>
                <a:spLocks noChangeArrowheads="1"/>
              </p:cNvSpPr>
              <p:nvPr/>
            </p:nvSpPr>
            <p:spPr bwMode="auto">
              <a:xfrm>
                <a:off x="4390" y="3754"/>
                <a:ext cx="50" cy="27"/>
              </a:xfrm>
              <a:prstGeom prst="ellipse">
                <a:avLst/>
              </a:prstGeom>
              <a:grpFill/>
              <a:ln w="9525">
                <a:solidFill>
                  <a:srgbClr val="61F816"/>
                </a:solidFill>
                <a:round/>
                <a:headEnd/>
                <a:tailEnd/>
              </a:ln>
            </p:spPr>
            <p:txBody>
              <a:bodyPr wrap="none" anchor="ctr"/>
              <a:lstStyle/>
              <a:p>
                <a:endParaRPr lang="it-IT"/>
              </a:p>
            </p:txBody>
          </p:sp>
          <p:sp>
            <p:nvSpPr>
              <p:cNvPr id="275" name="Oval 204"/>
              <p:cNvSpPr>
                <a:spLocks noChangeArrowheads="1"/>
              </p:cNvSpPr>
              <p:nvPr/>
            </p:nvSpPr>
            <p:spPr bwMode="auto">
              <a:xfrm>
                <a:off x="4298" y="3738"/>
                <a:ext cx="50" cy="27"/>
              </a:xfrm>
              <a:prstGeom prst="ellipse">
                <a:avLst/>
              </a:prstGeom>
              <a:grpFill/>
              <a:ln w="9525">
                <a:solidFill>
                  <a:srgbClr val="61F816"/>
                </a:solidFill>
                <a:round/>
                <a:headEnd/>
                <a:tailEnd/>
              </a:ln>
            </p:spPr>
            <p:txBody>
              <a:bodyPr wrap="none" anchor="ctr"/>
              <a:lstStyle/>
              <a:p>
                <a:endParaRPr lang="it-IT"/>
              </a:p>
            </p:txBody>
          </p:sp>
          <p:sp>
            <p:nvSpPr>
              <p:cNvPr id="276" name="Oval 205"/>
              <p:cNvSpPr>
                <a:spLocks noChangeArrowheads="1"/>
              </p:cNvSpPr>
              <p:nvPr/>
            </p:nvSpPr>
            <p:spPr bwMode="auto">
              <a:xfrm>
                <a:off x="4302" y="3778"/>
                <a:ext cx="50" cy="27"/>
              </a:xfrm>
              <a:prstGeom prst="ellipse">
                <a:avLst/>
              </a:prstGeom>
              <a:grpFill/>
              <a:ln w="9525">
                <a:solidFill>
                  <a:srgbClr val="61F816"/>
                </a:solidFill>
                <a:round/>
                <a:headEnd/>
                <a:tailEnd/>
              </a:ln>
            </p:spPr>
            <p:txBody>
              <a:bodyPr wrap="none" anchor="ctr"/>
              <a:lstStyle/>
              <a:p>
                <a:endParaRPr lang="it-IT"/>
              </a:p>
            </p:txBody>
          </p:sp>
          <p:sp>
            <p:nvSpPr>
              <p:cNvPr id="277" name="Oval 206"/>
              <p:cNvSpPr>
                <a:spLocks noChangeArrowheads="1"/>
              </p:cNvSpPr>
              <p:nvPr/>
            </p:nvSpPr>
            <p:spPr bwMode="auto">
              <a:xfrm>
                <a:off x="4362" y="3726"/>
                <a:ext cx="50" cy="27"/>
              </a:xfrm>
              <a:prstGeom prst="ellipse">
                <a:avLst/>
              </a:prstGeom>
              <a:grpFill/>
              <a:ln w="9525">
                <a:solidFill>
                  <a:srgbClr val="61F816"/>
                </a:solidFill>
                <a:round/>
                <a:headEnd/>
                <a:tailEnd/>
              </a:ln>
            </p:spPr>
            <p:txBody>
              <a:bodyPr wrap="none" anchor="ctr"/>
              <a:lstStyle/>
              <a:p>
                <a:endParaRPr lang="it-IT"/>
              </a:p>
            </p:txBody>
          </p:sp>
          <p:sp>
            <p:nvSpPr>
              <p:cNvPr id="278" name="Oval 207"/>
              <p:cNvSpPr>
                <a:spLocks noChangeArrowheads="1"/>
              </p:cNvSpPr>
              <p:nvPr/>
            </p:nvSpPr>
            <p:spPr bwMode="auto">
              <a:xfrm>
                <a:off x="4350" y="3750"/>
                <a:ext cx="50" cy="27"/>
              </a:xfrm>
              <a:prstGeom prst="ellipse">
                <a:avLst/>
              </a:prstGeom>
              <a:grpFill/>
              <a:ln w="9525">
                <a:solidFill>
                  <a:srgbClr val="61F816"/>
                </a:solidFill>
                <a:round/>
                <a:headEnd/>
                <a:tailEnd/>
              </a:ln>
            </p:spPr>
            <p:txBody>
              <a:bodyPr wrap="none" anchor="ctr"/>
              <a:lstStyle/>
              <a:p>
                <a:endParaRPr lang="it-IT"/>
              </a:p>
            </p:txBody>
          </p:sp>
          <p:sp>
            <p:nvSpPr>
              <p:cNvPr id="279" name="Oval 208"/>
              <p:cNvSpPr>
                <a:spLocks noChangeArrowheads="1"/>
              </p:cNvSpPr>
              <p:nvPr/>
            </p:nvSpPr>
            <p:spPr bwMode="auto">
              <a:xfrm>
                <a:off x="4434" y="3746"/>
                <a:ext cx="50" cy="27"/>
              </a:xfrm>
              <a:prstGeom prst="ellipse">
                <a:avLst/>
              </a:prstGeom>
              <a:grpFill/>
              <a:ln w="9525">
                <a:solidFill>
                  <a:srgbClr val="61F816"/>
                </a:solidFill>
                <a:round/>
                <a:headEnd/>
                <a:tailEnd/>
              </a:ln>
            </p:spPr>
            <p:txBody>
              <a:bodyPr wrap="none" anchor="ctr"/>
              <a:lstStyle/>
              <a:p>
                <a:endParaRPr lang="it-IT"/>
              </a:p>
            </p:txBody>
          </p:sp>
          <p:sp>
            <p:nvSpPr>
              <p:cNvPr id="280" name="Oval 209"/>
              <p:cNvSpPr>
                <a:spLocks noChangeArrowheads="1"/>
              </p:cNvSpPr>
              <p:nvPr/>
            </p:nvSpPr>
            <p:spPr bwMode="auto">
              <a:xfrm>
                <a:off x="4434" y="3802"/>
                <a:ext cx="50" cy="27"/>
              </a:xfrm>
              <a:prstGeom prst="ellipse">
                <a:avLst/>
              </a:prstGeom>
              <a:grpFill/>
              <a:ln w="9525">
                <a:solidFill>
                  <a:srgbClr val="61F816"/>
                </a:solidFill>
                <a:round/>
                <a:headEnd/>
                <a:tailEnd/>
              </a:ln>
            </p:spPr>
            <p:txBody>
              <a:bodyPr wrap="none" anchor="ctr"/>
              <a:lstStyle/>
              <a:p>
                <a:endParaRPr lang="it-IT"/>
              </a:p>
            </p:txBody>
          </p:sp>
          <p:sp>
            <p:nvSpPr>
              <p:cNvPr id="281" name="Oval 210"/>
              <p:cNvSpPr>
                <a:spLocks noChangeArrowheads="1"/>
              </p:cNvSpPr>
              <p:nvPr/>
            </p:nvSpPr>
            <p:spPr bwMode="auto">
              <a:xfrm>
                <a:off x="4410" y="3722"/>
                <a:ext cx="50" cy="27"/>
              </a:xfrm>
              <a:prstGeom prst="ellipse">
                <a:avLst/>
              </a:prstGeom>
              <a:grpFill/>
              <a:ln w="9525">
                <a:solidFill>
                  <a:srgbClr val="61F816"/>
                </a:solidFill>
                <a:round/>
                <a:headEnd/>
                <a:tailEnd/>
              </a:ln>
            </p:spPr>
            <p:txBody>
              <a:bodyPr wrap="none" anchor="ctr"/>
              <a:lstStyle/>
              <a:p>
                <a:endParaRPr lang="it-IT"/>
              </a:p>
            </p:txBody>
          </p:sp>
          <p:sp>
            <p:nvSpPr>
              <p:cNvPr id="282" name="Oval 211"/>
              <p:cNvSpPr>
                <a:spLocks noChangeArrowheads="1"/>
              </p:cNvSpPr>
              <p:nvPr/>
            </p:nvSpPr>
            <p:spPr bwMode="auto">
              <a:xfrm>
                <a:off x="4310" y="3818"/>
                <a:ext cx="50" cy="27"/>
              </a:xfrm>
              <a:prstGeom prst="ellipse">
                <a:avLst/>
              </a:prstGeom>
              <a:grpFill/>
              <a:ln w="9525">
                <a:solidFill>
                  <a:srgbClr val="61F816"/>
                </a:solidFill>
                <a:round/>
                <a:headEnd/>
                <a:tailEnd/>
              </a:ln>
            </p:spPr>
            <p:txBody>
              <a:bodyPr wrap="none" anchor="ctr"/>
              <a:lstStyle/>
              <a:p>
                <a:endParaRPr lang="it-IT"/>
              </a:p>
            </p:txBody>
          </p:sp>
          <p:sp>
            <p:nvSpPr>
              <p:cNvPr id="283" name="Oval 212"/>
              <p:cNvSpPr>
                <a:spLocks noChangeArrowheads="1"/>
              </p:cNvSpPr>
              <p:nvPr/>
            </p:nvSpPr>
            <p:spPr bwMode="auto">
              <a:xfrm>
                <a:off x="4386" y="3830"/>
                <a:ext cx="50" cy="27"/>
              </a:xfrm>
              <a:prstGeom prst="ellipse">
                <a:avLst/>
              </a:prstGeom>
              <a:grpFill/>
              <a:ln w="9525">
                <a:solidFill>
                  <a:srgbClr val="61F816"/>
                </a:solidFill>
                <a:round/>
                <a:headEnd/>
                <a:tailEnd/>
              </a:ln>
            </p:spPr>
            <p:txBody>
              <a:bodyPr wrap="none" anchor="ctr"/>
              <a:lstStyle/>
              <a:p>
                <a:endParaRPr lang="it-IT"/>
              </a:p>
            </p:txBody>
          </p:sp>
          <p:sp>
            <p:nvSpPr>
              <p:cNvPr id="284" name="Oval 213"/>
              <p:cNvSpPr>
                <a:spLocks noChangeArrowheads="1"/>
              </p:cNvSpPr>
              <p:nvPr/>
            </p:nvSpPr>
            <p:spPr bwMode="auto">
              <a:xfrm>
                <a:off x="4466" y="3746"/>
                <a:ext cx="50" cy="27"/>
              </a:xfrm>
              <a:prstGeom prst="ellipse">
                <a:avLst/>
              </a:prstGeom>
              <a:grpFill/>
              <a:ln w="9525">
                <a:solidFill>
                  <a:srgbClr val="61F816"/>
                </a:solidFill>
                <a:round/>
                <a:headEnd/>
                <a:tailEnd/>
              </a:ln>
            </p:spPr>
            <p:txBody>
              <a:bodyPr wrap="none" anchor="ctr"/>
              <a:lstStyle/>
              <a:p>
                <a:endParaRPr lang="it-IT"/>
              </a:p>
            </p:txBody>
          </p:sp>
          <p:sp>
            <p:nvSpPr>
              <p:cNvPr id="285" name="Oval 214"/>
              <p:cNvSpPr>
                <a:spLocks noChangeArrowheads="1"/>
              </p:cNvSpPr>
              <p:nvPr/>
            </p:nvSpPr>
            <p:spPr bwMode="auto">
              <a:xfrm>
                <a:off x="4470" y="3786"/>
                <a:ext cx="50" cy="27"/>
              </a:xfrm>
              <a:prstGeom prst="ellipse">
                <a:avLst/>
              </a:prstGeom>
              <a:grpFill/>
              <a:ln w="9525">
                <a:solidFill>
                  <a:srgbClr val="61F816"/>
                </a:solidFill>
                <a:round/>
                <a:headEnd/>
                <a:tailEnd/>
              </a:ln>
            </p:spPr>
            <p:txBody>
              <a:bodyPr wrap="none" anchor="ctr"/>
              <a:lstStyle/>
              <a:p>
                <a:endParaRPr lang="it-IT"/>
              </a:p>
            </p:txBody>
          </p:sp>
          <p:sp>
            <p:nvSpPr>
              <p:cNvPr id="286" name="Oval 215"/>
              <p:cNvSpPr>
                <a:spLocks noChangeArrowheads="1"/>
              </p:cNvSpPr>
              <p:nvPr/>
            </p:nvSpPr>
            <p:spPr bwMode="auto">
              <a:xfrm>
                <a:off x="4530" y="3734"/>
                <a:ext cx="50" cy="27"/>
              </a:xfrm>
              <a:prstGeom prst="ellipse">
                <a:avLst/>
              </a:prstGeom>
              <a:grpFill/>
              <a:ln w="9525">
                <a:solidFill>
                  <a:srgbClr val="61F816"/>
                </a:solidFill>
                <a:round/>
                <a:headEnd/>
                <a:tailEnd/>
              </a:ln>
            </p:spPr>
            <p:txBody>
              <a:bodyPr wrap="none" anchor="ctr"/>
              <a:lstStyle/>
              <a:p>
                <a:endParaRPr lang="it-IT"/>
              </a:p>
            </p:txBody>
          </p:sp>
          <p:sp>
            <p:nvSpPr>
              <p:cNvPr id="287" name="Oval 216"/>
              <p:cNvSpPr>
                <a:spLocks noChangeArrowheads="1"/>
              </p:cNvSpPr>
              <p:nvPr/>
            </p:nvSpPr>
            <p:spPr bwMode="auto">
              <a:xfrm>
                <a:off x="4518" y="3758"/>
                <a:ext cx="50" cy="27"/>
              </a:xfrm>
              <a:prstGeom prst="ellipse">
                <a:avLst/>
              </a:prstGeom>
              <a:grpFill/>
              <a:ln w="9525">
                <a:solidFill>
                  <a:srgbClr val="61F816"/>
                </a:solidFill>
                <a:round/>
                <a:headEnd/>
                <a:tailEnd/>
              </a:ln>
            </p:spPr>
            <p:txBody>
              <a:bodyPr wrap="none" anchor="ctr"/>
              <a:lstStyle/>
              <a:p>
                <a:endParaRPr lang="it-IT"/>
              </a:p>
            </p:txBody>
          </p:sp>
          <p:sp>
            <p:nvSpPr>
              <p:cNvPr id="288" name="Oval 217"/>
              <p:cNvSpPr>
                <a:spLocks noChangeArrowheads="1"/>
              </p:cNvSpPr>
              <p:nvPr/>
            </p:nvSpPr>
            <p:spPr bwMode="auto">
              <a:xfrm>
                <a:off x="4602" y="3754"/>
                <a:ext cx="50" cy="27"/>
              </a:xfrm>
              <a:prstGeom prst="ellipse">
                <a:avLst/>
              </a:prstGeom>
              <a:grpFill/>
              <a:ln w="9525">
                <a:solidFill>
                  <a:srgbClr val="61F816"/>
                </a:solidFill>
                <a:round/>
                <a:headEnd/>
                <a:tailEnd/>
              </a:ln>
            </p:spPr>
            <p:txBody>
              <a:bodyPr wrap="none" anchor="ctr"/>
              <a:lstStyle/>
              <a:p>
                <a:endParaRPr lang="it-IT"/>
              </a:p>
            </p:txBody>
          </p:sp>
          <p:sp>
            <p:nvSpPr>
              <p:cNvPr id="289" name="Oval 218"/>
              <p:cNvSpPr>
                <a:spLocks noChangeArrowheads="1"/>
              </p:cNvSpPr>
              <p:nvPr/>
            </p:nvSpPr>
            <p:spPr bwMode="auto">
              <a:xfrm>
                <a:off x="4602" y="3810"/>
                <a:ext cx="50" cy="27"/>
              </a:xfrm>
              <a:prstGeom prst="ellipse">
                <a:avLst/>
              </a:prstGeom>
              <a:grpFill/>
              <a:ln w="9525">
                <a:solidFill>
                  <a:srgbClr val="61F816"/>
                </a:solidFill>
                <a:round/>
                <a:headEnd/>
                <a:tailEnd/>
              </a:ln>
            </p:spPr>
            <p:txBody>
              <a:bodyPr wrap="none" anchor="ctr"/>
              <a:lstStyle/>
              <a:p>
                <a:endParaRPr lang="it-IT"/>
              </a:p>
            </p:txBody>
          </p:sp>
          <p:sp>
            <p:nvSpPr>
              <p:cNvPr id="290" name="Oval 219"/>
              <p:cNvSpPr>
                <a:spLocks noChangeArrowheads="1"/>
              </p:cNvSpPr>
              <p:nvPr/>
            </p:nvSpPr>
            <p:spPr bwMode="auto">
              <a:xfrm>
                <a:off x="4578" y="3730"/>
                <a:ext cx="50" cy="27"/>
              </a:xfrm>
              <a:prstGeom prst="ellipse">
                <a:avLst/>
              </a:prstGeom>
              <a:grpFill/>
              <a:ln w="9525">
                <a:solidFill>
                  <a:srgbClr val="61F816"/>
                </a:solidFill>
                <a:round/>
                <a:headEnd/>
                <a:tailEnd/>
              </a:ln>
            </p:spPr>
            <p:txBody>
              <a:bodyPr wrap="none" anchor="ctr"/>
              <a:lstStyle/>
              <a:p>
                <a:endParaRPr lang="it-IT"/>
              </a:p>
            </p:txBody>
          </p:sp>
          <p:sp>
            <p:nvSpPr>
              <p:cNvPr id="291" name="Oval 220"/>
              <p:cNvSpPr>
                <a:spLocks noChangeArrowheads="1"/>
              </p:cNvSpPr>
              <p:nvPr/>
            </p:nvSpPr>
            <p:spPr bwMode="auto">
              <a:xfrm>
                <a:off x="4478" y="3826"/>
                <a:ext cx="50" cy="27"/>
              </a:xfrm>
              <a:prstGeom prst="ellipse">
                <a:avLst/>
              </a:prstGeom>
              <a:grpFill/>
              <a:ln w="9525">
                <a:solidFill>
                  <a:srgbClr val="61F816"/>
                </a:solidFill>
                <a:round/>
                <a:headEnd/>
                <a:tailEnd/>
              </a:ln>
            </p:spPr>
            <p:txBody>
              <a:bodyPr wrap="none" anchor="ctr"/>
              <a:lstStyle/>
              <a:p>
                <a:endParaRPr lang="it-IT"/>
              </a:p>
            </p:txBody>
          </p:sp>
          <p:sp>
            <p:nvSpPr>
              <p:cNvPr id="292" name="Oval 221"/>
              <p:cNvSpPr>
                <a:spLocks noChangeArrowheads="1"/>
              </p:cNvSpPr>
              <p:nvPr/>
            </p:nvSpPr>
            <p:spPr bwMode="auto">
              <a:xfrm>
                <a:off x="4554" y="3838"/>
                <a:ext cx="50" cy="27"/>
              </a:xfrm>
              <a:prstGeom prst="ellipse">
                <a:avLst/>
              </a:prstGeom>
              <a:grpFill/>
              <a:ln w="9525">
                <a:solidFill>
                  <a:srgbClr val="61F816"/>
                </a:solidFill>
                <a:round/>
                <a:headEnd/>
                <a:tailEnd/>
              </a:ln>
            </p:spPr>
            <p:txBody>
              <a:bodyPr wrap="none" anchor="ctr"/>
              <a:lstStyle/>
              <a:p>
                <a:endParaRPr lang="it-IT"/>
              </a:p>
            </p:txBody>
          </p:sp>
          <p:sp>
            <p:nvSpPr>
              <p:cNvPr id="293" name="Oval 222"/>
              <p:cNvSpPr>
                <a:spLocks noChangeArrowheads="1"/>
              </p:cNvSpPr>
              <p:nvPr/>
            </p:nvSpPr>
            <p:spPr bwMode="auto">
              <a:xfrm>
                <a:off x="4462" y="3822"/>
                <a:ext cx="50" cy="27"/>
              </a:xfrm>
              <a:prstGeom prst="ellipse">
                <a:avLst/>
              </a:prstGeom>
              <a:grpFill/>
              <a:ln w="9525">
                <a:solidFill>
                  <a:srgbClr val="61F816"/>
                </a:solidFill>
                <a:round/>
                <a:headEnd/>
                <a:tailEnd/>
              </a:ln>
            </p:spPr>
            <p:txBody>
              <a:bodyPr wrap="none" anchor="ctr"/>
              <a:lstStyle/>
              <a:p>
                <a:endParaRPr lang="it-IT"/>
              </a:p>
            </p:txBody>
          </p:sp>
          <p:sp>
            <p:nvSpPr>
              <p:cNvPr id="294" name="Oval 223"/>
              <p:cNvSpPr>
                <a:spLocks noChangeArrowheads="1"/>
              </p:cNvSpPr>
              <p:nvPr/>
            </p:nvSpPr>
            <p:spPr bwMode="auto">
              <a:xfrm>
                <a:off x="4466" y="3862"/>
                <a:ext cx="50" cy="27"/>
              </a:xfrm>
              <a:prstGeom prst="ellipse">
                <a:avLst/>
              </a:prstGeom>
              <a:grpFill/>
              <a:ln w="9525">
                <a:solidFill>
                  <a:srgbClr val="61F816"/>
                </a:solidFill>
                <a:round/>
                <a:headEnd/>
                <a:tailEnd/>
              </a:ln>
            </p:spPr>
            <p:txBody>
              <a:bodyPr wrap="none" anchor="ctr"/>
              <a:lstStyle/>
              <a:p>
                <a:endParaRPr lang="it-IT"/>
              </a:p>
            </p:txBody>
          </p:sp>
          <p:sp>
            <p:nvSpPr>
              <p:cNvPr id="295" name="Oval 224"/>
              <p:cNvSpPr>
                <a:spLocks noChangeArrowheads="1"/>
              </p:cNvSpPr>
              <p:nvPr/>
            </p:nvSpPr>
            <p:spPr bwMode="auto">
              <a:xfrm>
                <a:off x="4526" y="3810"/>
                <a:ext cx="50" cy="27"/>
              </a:xfrm>
              <a:prstGeom prst="ellipse">
                <a:avLst/>
              </a:prstGeom>
              <a:grpFill/>
              <a:ln w="9525">
                <a:solidFill>
                  <a:srgbClr val="61F816"/>
                </a:solidFill>
                <a:round/>
                <a:headEnd/>
                <a:tailEnd/>
              </a:ln>
            </p:spPr>
            <p:txBody>
              <a:bodyPr wrap="none" anchor="ctr"/>
              <a:lstStyle/>
              <a:p>
                <a:endParaRPr lang="it-IT"/>
              </a:p>
            </p:txBody>
          </p:sp>
          <p:sp>
            <p:nvSpPr>
              <p:cNvPr id="296" name="Oval 225"/>
              <p:cNvSpPr>
                <a:spLocks noChangeArrowheads="1"/>
              </p:cNvSpPr>
              <p:nvPr/>
            </p:nvSpPr>
            <p:spPr bwMode="auto">
              <a:xfrm>
                <a:off x="4514" y="3834"/>
                <a:ext cx="50" cy="27"/>
              </a:xfrm>
              <a:prstGeom prst="ellipse">
                <a:avLst/>
              </a:prstGeom>
              <a:grpFill/>
              <a:ln w="9525">
                <a:solidFill>
                  <a:srgbClr val="61F816"/>
                </a:solidFill>
                <a:round/>
                <a:headEnd/>
                <a:tailEnd/>
              </a:ln>
            </p:spPr>
            <p:txBody>
              <a:bodyPr wrap="none" anchor="ctr"/>
              <a:lstStyle/>
              <a:p>
                <a:endParaRPr lang="it-IT"/>
              </a:p>
            </p:txBody>
          </p:sp>
          <p:sp>
            <p:nvSpPr>
              <p:cNvPr id="297" name="Oval 226"/>
              <p:cNvSpPr>
                <a:spLocks noChangeArrowheads="1"/>
              </p:cNvSpPr>
              <p:nvPr/>
            </p:nvSpPr>
            <p:spPr bwMode="auto">
              <a:xfrm>
                <a:off x="4598" y="3830"/>
                <a:ext cx="50" cy="27"/>
              </a:xfrm>
              <a:prstGeom prst="ellipse">
                <a:avLst/>
              </a:prstGeom>
              <a:grpFill/>
              <a:ln w="9525">
                <a:solidFill>
                  <a:srgbClr val="61F816"/>
                </a:solidFill>
                <a:round/>
                <a:headEnd/>
                <a:tailEnd/>
              </a:ln>
            </p:spPr>
            <p:txBody>
              <a:bodyPr wrap="none" anchor="ctr"/>
              <a:lstStyle/>
              <a:p>
                <a:endParaRPr lang="it-IT"/>
              </a:p>
            </p:txBody>
          </p:sp>
          <p:sp>
            <p:nvSpPr>
              <p:cNvPr id="298" name="Oval 227"/>
              <p:cNvSpPr>
                <a:spLocks noChangeArrowheads="1"/>
              </p:cNvSpPr>
              <p:nvPr/>
            </p:nvSpPr>
            <p:spPr bwMode="auto">
              <a:xfrm>
                <a:off x="4598" y="3886"/>
                <a:ext cx="50" cy="27"/>
              </a:xfrm>
              <a:prstGeom prst="ellipse">
                <a:avLst/>
              </a:prstGeom>
              <a:grpFill/>
              <a:ln w="9525">
                <a:solidFill>
                  <a:srgbClr val="61F816"/>
                </a:solidFill>
                <a:round/>
                <a:headEnd/>
                <a:tailEnd/>
              </a:ln>
            </p:spPr>
            <p:txBody>
              <a:bodyPr wrap="none" anchor="ctr"/>
              <a:lstStyle/>
              <a:p>
                <a:endParaRPr lang="it-IT"/>
              </a:p>
            </p:txBody>
          </p:sp>
          <p:sp>
            <p:nvSpPr>
              <p:cNvPr id="299" name="Oval 228"/>
              <p:cNvSpPr>
                <a:spLocks noChangeArrowheads="1"/>
              </p:cNvSpPr>
              <p:nvPr/>
            </p:nvSpPr>
            <p:spPr bwMode="auto">
              <a:xfrm>
                <a:off x="4574" y="3806"/>
                <a:ext cx="50" cy="27"/>
              </a:xfrm>
              <a:prstGeom prst="ellipse">
                <a:avLst/>
              </a:prstGeom>
              <a:grpFill/>
              <a:ln w="9525">
                <a:solidFill>
                  <a:srgbClr val="61F816"/>
                </a:solidFill>
                <a:round/>
                <a:headEnd/>
                <a:tailEnd/>
              </a:ln>
            </p:spPr>
            <p:txBody>
              <a:bodyPr wrap="none" anchor="ctr"/>
              <a:lstStyle/>
              <a:p>
                <a:endParaRPr lang="it-IT"/>
              </a:p>
            </p:txBody>
          </p:sp>
          <p:sp>
            <p:nvSpPr>
              <p:cNvPr id="300" name="Oval 229"/>
              <p:cNvSpPr>
                <a:spLocks noChangeArrowheads="1"/>
              </p:cNvSpPr>
              <p:nvPr/>
            </p:nvSpPr>
            <p:spPr bwMode="auto">
              <a:xfrm>
                <a:off x="4474" y="3902"/>
                <a:ext cx="50" cy="27"/>
              </a:xfrm>
              <a:prstGeom prst="ellipse">
                <a:avLst/>
              </a:prstGeom>
              <a:grpFill/>
              <a:ln w="9525">
                <a:solidFill>
                  <a:srgbClr val="61F816"/>
                </a:solidFill>
                <a:round/>
                <a:headEnd/>
                <a:tailEnd/>
              </a:ln>
            </p:spPr>
            <p:txBody>
              <a:bodyPr wrap="none" anchor="ctr"/>
              <a:lstStyle/>
              <a:p>
                <a:endParaRPr lang="it-IT"/>
              </a:p>
            </p:txBody>
          </p:sp>
          <p:sp>
            <p:nvSpPr>
              <p:cNvPr id="301" name="Oval 230"/>
              <p:cNvSpPr>
                <a:spLocks noChangeArrowheads="1"/>
              </p:cNvSpPr>
              <p:nvPr/>
            </p:nvSpPr>
            <p:spPr bwMode="auto">
              <a:xfrm>
                <a:off x="4550" y="3914"/>
                <a:ext cx="50" cy="27"/>
              </a:xfrm>
              <a:prstGeom prst="ellipse">
                <a:avLst/>
              </a:prstGeom>
              <a:grpFill/>
              <a:ln w="9525">
                <a:solidFill>
                  <a:srgbClr val="61F816"/>
                </a:solidFill>
                <a:round/>
                <a:headEnd/>
                <a:tailEnd/>
              </a:ln>
            </p:spPr>
            <p:txBody>
              <a:bodyPr wrap="none" anchor="ctr"/>
              <a:lstStyle/>
              <a:p>
                <a:endParaRPr lang="it-IT"/>
              </a:p>
            </p:txBody>
          </p:sp>
        </p:grpSp>
        <p:grpSp>
          <p:nvGrpSpPr>
            <p:cNvPr id="197" name="Group 231"/>
            <p:cNvGrpSpPr>
              <a:grpSpLocks/>
            </p:cNvGrpSpPr>
            <p:nvPr/>
          </p:nvGrpSpPr>
          <p:grpSpPr bwMode="auto">
            <a:xfrm>
              <a:off x="8315143" y="5223956"/>
              <a:ext cx="669925" cy="1323052"/>
              <a:chOff x="4972" y="3593"/>
              <a:chExt cx="422" cy="1097"/>
            </a:xfrm>
            <a:grpFill/>
          </p:grpSpPr>
          <p:grpSp>
            <p:nvGrpSpPr>
              <p:cNvPr id="199" name="Group 232"/>
              <p:cNvGrpSpPr>
                <a:grpSpLocks/>
              </p:cNvGrpSpPr>
              <p:nvPr/>
            </p:nvGrpSpPr>
            <p:grpSpPr bwMode="auto">
              <a:xfrm>
                <a:off x="5044" y="3593"/>
                <a:ext cx="264" cy="837"/>
                <a:chOff x="1285" y="5925"/>
                <a:chExt cx="1375" cy="1665"/>
              </a:xfrm>
              <a:grpFill/>
            </p:grpSpPr>
            <p:sp>
              <p:nvSpPr>
                <p:cNvPr id="202" name="Line 233"/>
                <p:cNvSpPr>
                  <a:spLocks noChangeShapeType="1"/>
                </p:cNvSpPr>
                <p:nvPr/>
              </p:nvSpPr>
              <p:spPr bwMode="auto">
                <a:xfrm>
                  <a:off x="1620" y="7560"/>
                  <a:ext cx="720" cy="0"/>
                </a:xfrm>
                <a:prstGeom prst="line">
                  <a:avLst/>
                </a:prstGeom>
                <a:grp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03" name="Group 234"/>
                <p:cNvGrpSpPr>
                  <a:grpSpLocks/>
                </p:cNvGrpSpPr>
                <p:nvPr/>
              </p:nvGrpSpPr>
              <p:grpSpPr bwMode="auto">
                <a:xfrm>
                  <a:off x="1285" y="5925"/>
                  <a:ext cx="680" cy="1650"/>
                  <a:chOff x="1285" y="5925"/>
                  <a:chExt cx="680" cy="1650"/>
                </a:xfrm>
                <a:grpFill/>
              </p:grpSpPr>
              <p:sp>
                <p:nvSpPr>
                  <p:cNvPr id="208" name="Freeform 235"/>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 name="Freeform 236"/>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 name="Freeform 237"/>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04" name="Group 238"/>
                <p:cNvGrpSpPr>
                  <a:grpSpLocks/>
                </p:cNvGrpSpPr>
                <p:nvPr/>
              </p:nvGrpSpPr>
              <p:grpSpPr bwMode="auto">
                <a:xfrm flipH="1">
                  <a:off x="1980" y="5940"/>
                  <a:ext cx="680" cy="1650"/>
                  <a:chOff x="1285" y="5925"/>
                  <a:chExt cx="680" cy="1650"/>
                </a:xfrm>
                <a:grpFill/>
              </p:grpSpPr>
              <p:sp>
                <p:nvSpPr>
                  <p:cNvPr id="205" name="Freeform 239"/>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6" name="Freeform 240"/>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7" name="Freeform 241"/>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grp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200" name="Line 242"/>
              <p:cNvSpPr>
                <a:spLocks noChangeShapeType="1"/>
              </p:cNvSpPr>
              <p:nvPr/>
            </p:nvSpPr>
            <p:spPr bwMode="auto">
              <a:xfrm flipV="1">
                <a:off x="4972" y="4361"/>
                <a:ext cx="422" cy="0"/>
              </a:xfrm>
              <a:prstGeom prst="line">
                <a:avLst/>
              </a:prstGeom>
              <a:grp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1" name="Text Box 243"/>
              <p:cNvSpPr txBox="1">
                <a:spLocks noChangeArrowheads="1"/>
              </p:cNvSpPr>
              <p:nvPr/>
            </p:nvSpPr>
            <p:spPr bwMode="auto">
              <a:xfrm>
                <a:off x="5065" y="4440"/>
                <a:ext cx="329" cy="250"/>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Calibri" pitchFamily="34" charset="0"/>
                  </a:defRPr>
                </a:lvl1pPr>
                <a:lvl2pPr marL="742950" indent="-285750" eaLnBrk="0" hangingPunct="0">
                  <a:defRPr>
                    <a:solidFill>
                      <a:srgbClr val="FFFFFF"/>
                    </a:solidFill>
                    <a:latin typeface="Calibri" pitchFamily="34" charset="0"/>
                  </a:defRPr>
                </a:lvl2pPr>
                <a:lvl3pPr marL="1143000" indent="-228600" eaLnBrk="0" hangingPunct="0">
                  <a:defRPr>
                    <a:solidFill>
                      <a:srgbClr val="FFFFFF"/>
                    </a:solidFill>
                    <a:latin typeface="Calibri" pitchFamily="34" charset="0"/>
                  </a:defRPr>
                </a:lvl3pPr>
                <a:lvl4pPr marL="1600200" indent="-228600" eaLnBrk="0" hangingPunct="0">
                  <a:defRPr>
                    <a:solidFill>
                      <a:srgbClr val="FFFFFF"/>
                    </a:solidFill>
                    <a:latin typeface="Calibri" pitchFamily="34" charset="0"/>
                  </a:defRPr>
                </a:lvl4pPr>
                <a:lvl5pPr marL="2057400" indent="-228600" eaLnBrk="0" hangingPunct="0">
                  <a:defRPr>
                    <a:solidFill>
                      <a:srgbClr val="FFFFFF"/>
                    </a:solidFill>
                    <a:latin typeface="Calibri" pitchFamily="34" charset="0"/>
                  </a:defRPr>
                </a:lvl5pPr>
                <a:lvl6pPr marL="2514600" indent="-228600" algn="ctr" eaLnBrk="0" fontAlgn="base" hangingPunct="0">
                  <a:spcBef>
                    <a:spcPct val="0"/>
                  </a:spcBef>
                  <a:spcAft>
                    <a:spcPct val="0"/>
                  </a:spcAft>
                  <a:defRPr>
                    <a:solidFill>
                      <a:srgbClr val="FFFFFF"/>
                    </a:solidFill>
                    <a:latin typeface="Calibri" pitchFamily="34" charset="0"/>
                  </a:defRPr>
                </a:lvl6pPr>
                <a:lvl7pPr marL="2971800" indent="-228600" algn="ctr" eaLnBrk="0" fontAlgn="base" hangingPunct="0">
                  <a:spcBef>
                    <a:spcPct val="0"/>
                  </a:spcBef>
                  <a:spcAft>
                    <a:spcPct val="0"/>
                  </a:spcAft>
                  <a:defRPr>
                    <a:solidFill>
                      <a:srgbClr val="FFFFFF"/>
                    </a:solidFill>
                    <a:latin typeface="Calibri" pitchFamily="34" charset="0"/>
                  </a:defRPr>
                </a:lvl7pPr>
                <a:lvl8pPr marL="3429000" indent="-228600" algn="ctr" eaLnBrk="0" fontAlgn="base" hangingPunct="0">
                  <a:spcBef>
                    <a:spcPct val="0"/>
                  </a:spcBef>
                  <a:spcAft>
                    <a:spcPct val="0"/>
                  </a:spcAft>
                  <a:defRPr>
                    <a:solidFill>
                      <a:srgbClr val="FFFFFF"/>
                    </a:solidFill>
                    <a:latin typeface="Calibri" pitchFamily="34" charset="0"/>
                  </a:defRPr>
                </a:lvl8pPr>
                <a:lvl9pPr marL="3886200" indent="-228600" algn="ctr" eaLnBrk="0" fontAlgn="base" hangingPunct="0">
                  <a:spcBef>
                    <a:spcPct val="0"/>
                  </a:spcBef>
                  <a:spcAft>
                    <a:spcPct val="0"/>
                  </a:spcAft>
                  <a:defRPr>
                    <a:solidFill>
                      <a:srgbClr val="FFFFFF"/>
                    </a:solidFill>
                    <a:latin typeface="Calibri" pitchFamily="34" charset="0"/>
                  </a:defRPr>
                </a:lvl9pPr>
              </a:lstStyle>
              <a:p>
                <a:pPr eaLnBrk="1" hangingPunct="1"/>
                <a:r>
                  <a:rPr lang="en-GB" sz="2000" dirty="0">
                    <a:solidFill>
                      <a:srgbClr val="FD3A05"/>
                    </a:solidFill>
                  </a:rPr>
                  <a:t>cut</a:t>
                </a:r>
              </a:p>
            </p:txBody>
          </p:sp>
        </p:grpSp>
        <p:sp>
          <p:nvSpPr>
            <p:cNvPr id="198" name="TextBox 197"/>
            <p:cNvSpPr txBox="1"/>
            <p:nvPr/>
          </p:nvSpPr>
          <p:spPr>
            <a:xfrm>
              <a:off x="6228767" y="6268940"/>
              <a:ext cx="2200676" cy="369332"/>
            </a:xfrm>
            <a:prstGeom prst="rect">
              <a:avLst/>
            </a:prstGeom>
            <a:grpFill/>
          </p:spPr>
          <p:txBody>
            <a:bodyPr wrap="square" rtlCol="0">
              <a:spAutoFit/>
            </a:bodyPr>
            <a:lstStyle/>
            <a:p>
              <a:r>
                <a:rPr lang="en-GB" dirty="0"/>
                <a:t>3</a:t>
              </a:r>
              <a:r>
                <a:rPr lang="en-GB" dirty="0" smtClean="0"/>
                <a:t> </a:t>
              </a:r>
              <a:r>
                <a:rPr lang="en-GB" dirty="0" err="1" smtClean="0"/>
                <a:t>yr</a:t>
              </a:r>
              <a:r>
                <a:rPr lang="en-GB" dirty="0" smtClean="0"/>
                <a:t> coppice growth</a:t>
              </a:r>
              <a:endParaRPr lang="en-GB" dirty="0"/>
            </a:p>
          </p:txBody>
        </p:sp>
      </p:grpSp>
    </p:spTree>
    <p:extLst>
      <p:ext uri="{BB962C8B-B14F-4D97-AF65-F5344CB8AC3E}">
        <p14:creationId xmlns:p14="http://schemas.microsoft.com/office/powerpoint/2010/main" val="60669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327" y="267105"/>
            <a:ext cx="8803758" cy="1200329"/>
          </a:xfrm>
          <a:prstGeom prst="rect">
            <a:avLst/>
          </a:prstGeom>
          <a:noFill/>
        </p:spPr>
        <p:txBody>
          <a:bodyPr wrap="square" rtlCol="0">
            <a:spAutoFit/>
          </a:bodyPr>
          <a:lstStyle/>
          <a:p>
            <a:r>
              <a:rPr lang="en-GB" dirty="0" smtClean="0"/>
              <a:t>Evaluation of the modelled harvest yields with measured harvests from an additional 18 SRC willow sites.</a:t>
            </a:r>
          </a:p>
          <a:p>
            <a:r>
              <a:rPr lang="en-GB" dirty="0"/>
              <a:t>Predicting SRC willow yields for the whole UK out to 2050 </a:t>
            </a:r>
          </a:p>
          <a:p>
            <a:endParaRPr lang="en-GB" dirty="0"/>
          </a:p>
        </p:txBody>
      </p:sp>
      <p:sp>
        <p:nvSpPr>
          <p:cNvPr id="7" name="TextBox 6"/>
          <p:cNvSpPr txBox="1"/>
          <p:nvPr/>
        </p:nvSpPr>
        <p:spPr>
          <a:xfrm>
            <a:off x="4508206" y="1163046"/>
            <a:ext cx="4635794" cy="1569660"/>
          </a:xfrm>
          <a:prstGeom prst="rect">
            <a:avLst/>
          </a:prstGeom>
          <a:noFill/>
        </p:spPr>
        <p:txBody>
          <a:bodyPr wrap="square" rtlCol="0">
            <a:spAutoFit/>
          </a:bodyPr>
          <a:lstStyle/>
          <a:p>
            <a:pPr marL="285750" indent="-285750">
              <a:buFont typeface="Arial" pitchFamily="34" charset="0"/>
              <a:buChar char="•"/>
            </a:pPr>
            <a:r>
              <a:rPr lang="en-GB" sz="1600" dirty="0" smtClean="0"/>
              <a:t>Up-scaled  model predicts yields very well  (R</a:t>
            </a:r>
            <a:r>
              <a:rPr lang="en-GB" sz="1600" baseline="30000" dirty="0" smtClean="0"/>
              <a:t>2</a:t>
            </a:r>
            <a:r>
              <a:rPr lang="en-GB" sz="1600" dirty="0" smtClean="0"/>
              <a:t> = 0.58, RMSE = 1.27 </a:t>
            </a:r>
            <a:r>
              <a:rPr lang="en-GB" sz="1600" dirty="0" err="1" smtClean="0"/>
              <a:t>odt</a:t>
            </a:r>
            <a:r>
              <a:rPr lang="en-GB" sz="1600" dirty="0" smtClean="0"/>
              <a:t> ha</a:t>
            </a:r>
            <a:r>
              <a:rPr lang="en-GB" sz="1600" baseline="30000" dirty="0" smtClean="0"/>
              <a:t>-1</a:t>
            </a:r>
            <a:r>
              <a:rPr lang="en-GB" sz="1600" dirty="0" smtClean="0"/>
              <a:t> yr</a:t>
            </a:r>
            <a:r>
              <a:rPr lang="en-GB" sz="1600" baseline="30000" dirty="0" smtClean="0"/>
              <a:t>-1</a:t>
            </a:r>
            <a:r>
              <a:rPr lang="en-GB" sz="1600" dirty="0" smtClean="0"/>
              <a:t>). </a:t>
            </a:r>
          </a:p>
          <a:p>
            <a:endParaRPr lang="en-GB" sz="1600" dirty="0" smtClean="0"/>
          </a:p>
          <a:p>
            <a:pPr marL="285750" indent="-285750">
              <a:buFont typeface="Arial" pitchFamily="34" charset="0"/>
              <a:buChar char="•"/>
            </a:pPr>
            <a:r>
              <a:rPr lang="en-GB" sz="1600" dirty="0" smtClean="0"/>
              <a:t>For current conditions mean UK yields = 9.0 </a:t>
            </a:r>
            <a:r>
              <a:rPr lang="en-GB" sz="1600" dirty="0" err="1"/>
              <a:t>odt</a:t>
            </a:r>
            <a:r>
              <a:rPr lang="en-GB" sz="1600" dirty="0"/>
              <a:t> ha</a:t>
            </a:r>
            <a:r>
              <a:rPr lang="en-GB" sz="1600" baseline="30000" dirty="0"/>
              <a:t>-1</a:t>
            </a:r>
            <a:r>
              <a:rPr lang="en-GB" sz="1600" dirty="0"/>
              <a:t> yr</a:t>
            </a:r>
            <a:r>
              <a:rPr lang="en-GB" sz="1600" baseline="30000" dirty="0"/>
              <a:t>-1 </a:t>
            </a:r>
            <a:r>
              <a:rPr lang="en-GB" sz="1600" dirty="0" smtClean="0"/>
              <a:t>(range 0.9 </a:t>
            </a:r>
            <a:r>
              <a:rPr lang="en-GB" sz="1600" dirty="0"/>
              <a:t>to </a:t>
            </a:r>
            <a:r>
              <a:rPr lang="en-GB" sz="1600" dirty="0" smtClean="0"/>
              <a:t>21.0 </a:t>
            </a:r>
            <a:r>
              <a:rPr lang="en-GB" sz="1600" dirty="0" err="1"/>
              <a:t>odt</a:t>
            </a:r>
            <a:r>
              <a:rPr lang="en-GB" sz="1600" dirty="0"/>
              <a:t> ha</a:t>
            </a:r>
            <a:r>
              <a:rPr lang="en-GB" sz="1600" baseline="30000" dirty="0"/>
              <a:t>-1</a:t>
            </a:r>
            <a:r>
              <a:rPr lang="en-GB" sz="1600" dirty="0"/>
              <a:t> yr</a:t>
            </a:r>
            <a:r>
              <a:rPr lang="en-GB" sz="1600" baseline="30000" dirty="0"/>
              <a:t>-1 </a:t>
            </a:r>
            <a:r>
              <a:rPr lang="en-GB" sz="1600" dirty="0" smtClean="0"/>
              <a:t>).</a:t>
            </a:r>
          </a:p>
          <a:p>
            <a:endParaRPr lang="en-GB" sz="1600"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363" y="2588538"/>
            <a:ext cx="4646637" cy="289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179931" y="1155962"/>
            <a:ext cx="3993234" cy="5487391"/>
            <a:chOff x="179931" y="1165690"/>
            <a:chExt cx="3993234" cy="5487391"/>
          </a:xfrm>
        </p:grpSpPr>
        <p:pic>
          <p:nvPicPr>
            <p:cNvPr id="14" name="Picture 2" descr="C:\working_documents\Spatial_mapping\ForestGrowth-SRC_paper\2012_Draft4\spaitial fina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343" t="18885" r="32301" b="29337"/>
            <a:stretch/>
          </p:blipFill>
          <p:spPr bwMode="auto">
            <a:xfrm>
              <a:off x="396494" y="1165690"/>
              <a:ext cx="3776671" cy="5487391"/>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179931" y="1316365"/>
              <a:ext cx="2108149" cy="1945446"/>
              <a:chOff x="323528" y="648974"/>
              <a:chExt cx="1674954" cy="1694726"/>
            </a:xfrm>
          </p:grpSpPr>
          <p:pic>
            <p:nvPicPr>
              <p:cNvPr id="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464" t="63514" r="92659" b="23978"/>
              <a:stretch/>
            </p:blipFill>
            <p:spPr bwMode="auto">
              <a:xfrm>
                <a:off x="323528" y="904709"/>
                <a:ext cx="209712" cy="1247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456661" y="872410"/>
                <a:ext cx="820072" cy="235986"/>
              </a:xfrm>
              <a:prstGeom prst="rect">
                <a:avLst/>
              </a:prstGeom>
              <a:noFill/>
            </p:spPr>
            <p:txBody>
              <a:bodyPr wrap="square" rtlCol="0">
                <a:spAutoFit/>
              </a:bodyPr>
              <a:lstStyle/>
              <a:p>
                <a:r>
                  <a:rPr lang="en-GB" sz="1000" dirty="0" smtClean="0"/>
                  <a:t>0.9 - 3.0 </a:t>
                </a:r>
                <a:endParaRPr lang="en-GB" sz="1000" dirty="0"/>
              </a:p>
            </p:txBody>
          </p:sp>
          <p:sp>
            <p:nvSpPr>
              <p:cNvPr id="18" name="TextBox 17"/>
              <p:cNvSpPr txBox="1"/>
              <p:nvPr/>
            </p:nvSpPr>
            <p:spPr>
              <a:xfrm>
                <a:off x="463882" y="1048707"/>
                <a:ext cx="820072" cy="235986"/>
              </a:xfrm>
              <a:prstGeom prst="rect">
                <a:avLst/>
              </a:prstGeom>
              <a:noFill/>
            </p:spPr>
            <p:txBody>
              <a:bodyPr wrap="square" rtlCol="0">
                <a:spAutoFit/>
              </a:bodyPr>
              <a:lstStyle/>
              <a:p>
                <a:r>
                  <a:rPr lang="en-GB" sz="1000" dirty="0" smtClean="0"/>
                  <a:t>3.1 – 6.0 </a:t>
                </a:r>
                <a:endParaRPr lang="en-GB" sz="1000" dirty="0"/>
              </a:p>
            </p:txBody>
          </p:sp>
          <p:sp>
            <p:nvSpPr>
              <p:cNvPr id="19" name="TextBox 18"/>
              <p:cNvSpPr txBox="1"/>
              <p:nvPr/>
            </p:nvSpPr>
            <p:spPr>
              <a:xfrm>
                <a:off x="463882" y="1219081"/>
                <a:ext cx="820072" cy="235986"/>
              </a:xfrm>
              <a:prstGeom prst="rect">
                <a:avLst/>
              </a:prstGeom>
              <a:noFill/>
            </p:spPr>
            <p:txBody>
              <a:bodyPr wrap="square" rtlCol="0">
                <a:spAutoFit/>
              </a:bodyPr>
              <a:lstStyle/>
              <a:p>
                <a:r>
                  <a:rPr lang="en-GB" sz="1000" dirty="0" smtClean="0"/>
                  <a:t>6.1 – 9.0 </a:t>
                </a:r>
                <a:endParaRPr lang="en-GB" sz="1000" dirty="0"/>
              </a:p>
            </p:txBody>
          </p:sp>
          <p:sp>
            <p:nvSpPr>
              <p:cNvPr id="20" name="TextBox 19"/>
              <p:cNvSpPr txBox="1"/>
              <p:nvPr/>
            </p:nvSpPr>
            <p:spPr>
              <a:xfrm>
                <a:off x="474276" y="1402757"/>
                <a:ext cx="889707" cy="235986"/>
              </a:xfrm>
              <a:prstGeom prst="rect">
                <a:avLst/>
              </a:prstGeom>
              <a:noFill/>
            </p:spPr>
            <p:txBody>
              <a:bodyPr wrap="square" rtlCol="0">
                <a:spAutoFit/>
              </a:bodyPr>
              <a:lstStyle/>
              <a:p>
                <a:r>
                  <a:rPr lang="en-GB" sz="1000" dirty="0" smtClean="0"/>
                  <a:t>9.1 – 12.0 </a:t>
                </a:r>
                <a:endParaRPr lang="en-GB" sz="1000" dirty="0"/>
              </a:p>
            </p:txBody>
          </p:sp>
          <p:sp>
            <p:nvSpPr>
              <p:cNvPr id="21" name="TextBox 20"/>
              <p:cNvSpPr txBox="1"/>
              <p:nvPr/>
            </p:nvSpPr>
            <p:spPr>
              <a:xfrm>
                <a:off x="474770" y="1575651"/>
                <a:ext cx="889707" cy="235986"/>
              </a:xfrm>
              <a:prstGeom prst="rect">
                <a:avLst/>
              </a:prstGeom>
              <a:noFill/>
            </p:spPr>
            <p:txBody>
              <a:bodyPr wrap="square" rtlCol="0">
                <a:spAutoFit/>
              </a:bodyPr>
              <a:lstStyle/>
              <a:p>
                <a:r>
                  <a:rPr lang="en-GB" sz="1000" dirty="0" smtClean="0"/>
                  <a:t>12.1 – 15.0 </a:t>
                </a:r>
                <a:endParaRPr lang="en-GB" sz="1000" dirty="0"/>
              </a:p>
            </p:txBody>
          </p:sp>
          <p:sp>
            <p:nvSpPr>
              <p:cNvPr id="22" name="TextBox 21"/>
              <p:cNvSpPr txBox="1"/>
              <p:nvPr/>
            </p:nvSpPr>
            <p:spPr>
              <a:xfrm>
                <a:off x="484413" y="1749099"/>
                <a:ext cx="889707" cy="235986"/>
              </a:xfrm>
              <a:prstGeom prst="rect">
                <a:avLst/>
              </a:prstGeom>
              <a:noFill/>
            </p:spPr>
            <p:txBody>
              <a:bodyPr wrap="square" rtlCol="0">
                <a:spAutoFit/>
              </a:bodyPr>
              <a:lstStyle/>
              <a:p>
                <a:r>
                  <a:rPr lang="en-GB" sz="1000" dirty="0" smtClean="0"/>
                  <a:t>15.1 – 18.0 </a:t>
                </a:r>
                <a:endParaRPr lang="en-GB" sz="1000" dirty="0"/>
              </a:p>
            </p:txBody>
          </p:sp>
          <p:sp>
            <p:nvSpPr>
              <p:cNvPr id="23" name="TextBox 22"/>
              <p:cNvSpPr txBox="1"/>
              <p:nvPr/>
            </p:nvSpPr>
            <p:spPr>
              <a:xfrm>
                <a:off x="502209" y="1934289"/>
                <a:ext cx="889707" cy="235986"/>
              </a:xfrm>
              <a:prstGeom prst="rect">
                <a:avLst/>
              </a:prstGeom>
              <a:noFill/>
            </p:spPr>
            <p:txBody>
              <a:bodyPr wrap="square" rtlCol="0">
                <a:spAutoFit/>
              </a:bodyPr>
              <a:lstStyle/>
              <a:p>
                <a:r>
                  <a:rPr lang="en-GB" sz="1000" dirty="0" smtClean="0"/>
                  <a:t>18.1 – 21.0</a:t>
                </a:r>
                <a:endParaRPr lang="en-GB" sz="1000" dirty="0"/>
              </a:p>
            </p:txBody>
          </p:sp>
          <p:sp>
            <p:nvSpPr>
              <p:cNvPr id="24" name="TextBox 23"/>
              <p:cNvSpPr txBox="1"/>
              <p:nvPr/>
            </p:nvSpPr>
            <p:spPr>
              <a:xfrm>
                <a:off x="323528" y="648974"/>
                <a:ext cx="1674954" cy="265485"/>
              </a:xfrm>
              <a:prstGeom prst="rect">
                <a:avLst/>
              </a:prstGeom>
              <a:noFill/>
            </p:spPr>
            <p:txBody>
              <a:bodyPr wrap="square" rtlCol="0">
                <a:spAutoFit/>
              </a:bodyPr>
              <a:lstStyle/>
              <a:p>
                <a:r>
                  <a:rPr lang="en-GB" sz="1200" dirty="0" smtClean="0"/>
                  <a:t>Yield (</a:t>
                </a:r>
                <a:r>
                  <a:rPr lang="en-GB" sz="1200" dirty="0" err="1" smtClean="0"/>
                  <a:t>odt</a:t>
                </a:r>
                <a:r>
                  <a:rPr lang="en-GB" sz="1200" dirty="0" smtClean="0"/>
                  <a:t> ha</a:t>
                </a:r>
                <a:r>
                  <a:rPr lang="en-GB" sz="1200" baseline="30000" dirty="0" smtClean="0"/>
                  <a:t>-1</a:t>
                </a:r>
                <a:r>
                  <a:rPr lang="en-GB" sz="1200" dirty="0" smtClean="0"/>
                  <a:t> yr</a:t>
                </a:r>
                <a:r>
                  <a:rPr lang="en-GB" sz="1200" baseline="30000" dirty="0" smtClean="0"/>
                  <a:t>-1</a:t>
                </a:r>
                <a:r>
                  <a:rPr lang="en-GB" sz="1200" dirty="0" smtClean="0"/>
                  <a:t>)</a:t>
                </a:r>
                <a:endParaRPr lang="en-GB" sz="1200" dirty="0"/>
              </a:p>
            </p:txBody>
          </p:sp>
          <p:sp>
            <p:nvSpPr>
              <p:cNvPr id="25" name="Oval 24"/>
              <p:cNvSpPr/>
              <p:nvPr/>
            </p:nvSpPr>
            <p:spPr>
              <a:xfrm>
                <a:off x="385790" y="2158264"/>
                <a:ext cx="116420" cy="13488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477330" y="2107714"/>
                <a:ext cx="889707" cy="235986"/>
              </a:xfrm>
              <a:prstGeom prst="rect">
                <a:avLst/>
              </a:prstGeom>
              <a:noFill/>
            </p:spPr>
            <p:txBody>
              <a:bodyPr wrap="square" rtlCol="0">
                <a:spAutoFit/>
              </a:bodyPr>
              <a:lstStyle/>
              <a:p>
                <a:r>
                  <a:rPr lang="en-GB" sz="1000" dirty="0" smtClean="0"/>
                  <a:t>No data</a:t>
                </a:r>
                <a:endParaRPr lang="en-GB" sz="1000" dirty="0"/>
              </a:p>
            </p:txBody>
          </p:sp>
        </p:grpSp>
      </p:grpSp>
      <p:sp>
        <p:nvSpPr>
          <p:cNvPr id="10" name="TextBox 9"/>
          <p:cNvSpPr txBox="1"/>
          <p:nvPr/>
        </p:nvSpPr>
        <p:spPr>
          <a:xfrm>
            <a:off x="4679004" y="5479266"/>
            <a:ext cx="4231081" cy="1569660"/>
          </a:xfrm>
          <a:prstGeom prst="rect">
            <a:avLst/>
          </a:prstGeom>
          <a:noFill/>
        </p:spPr>
        <p:txBody>
          <a:bodyPr wrap="square" rtlCol="0">
            <a:spAutoFit/>
          </a:bodyPr>
          <a:lstStyle/>
          <a:p>
            <a:pPr marL="285750" indent="-285750">
              <a:buFont typeface="Arial" pitchFamily="34" charset="0"/>
              <a:buChar char="•"/>
            </a:pPr>
            <a:r>
              <a:rPr lang="en-GB" sz="1600" dirty="0"/>
              <a:t>The first process based model simulation of SRC in the UK </a:t>
            </a:r>
            <a:r>
              <a:rPr lang="en-GB" sz="1600" dirty="0" smtClean="0"/>
              <a:t>with multi-site evaluations.</a:t>
            </a:r>
          </a:p>
          <a:p>
            <a:pPr marL="285750" indent="-285750">
              <a:buFont typeface="Arial" pitchFamily="34" charset="0"/>
              <a:buChar char="•"/>
            </a:pPr>
            <a:endParaRPr lang="en-GB" sz="1600" dirty="0" smtClean="0"/>
          </a:p>
          <a:p>
            <a:pPr marL="285750" indent="-285750">
              <a:buFont typeface="Arial" pitchFamily="34" charset="0"/>
              <a:buChar char="•"/>
            </a:pPr>
            <a:r>
              <a:rPr lang="en-GB" sz="1600" dirty="0" smtClean="0"/>
              <a:t>Data </a:t>
            </a:r>
            <a:r>
              <a:rPr lang="en-GB" sz="1600" dirty="0"/>
              <a:t>are provided to </a:t>
            </a:r>
            <a:r>
              <a:rPr lang="en-GB" sz="1600" dirty="0" smtClean="0"/>
              <a:t>GHG and economic models to inform future plantings</a:t>
            </a:r>
            <a:endParaRPr lang="en-GB" sz="1600" dirty="0"/>
          </a:p>
          <a:p>
            <a:endParaRPr lang="en-GB" sz="1600" dirty="0"/>
          </a:p>
        </p:txBody>
      </p:sp>
    </p:spTree>
    <p:extLst>
      <p:ext uri="{BB962C8B-B14F-4D97-AF65-F5344CB8AC3E}">
        <p14:creationId xmlns:p14="http://schemas.microsoft.com/office/powerpoint/2010/main" val="58648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7030" y="922881"/>
            <a:ext cx="7164888" cy="523220"/>
          </a:xfrm>
          <a:prstGeom prst="rect">
            <a:avLst/>
          </a:prstGeom>
          <a:noFill/>
        </p:spPr>
        <p:txBody>
          <a:bodyPr wrap="square" rtlCol="0">
            <a:spAutoFit/>
          </a:bodyPr>
          <a:lstStyle/>
          <a:p>
            <a:r>
              <a:rPr lang="en-GB" sz="2800" dirty="0" smtClean="0">
                <a:latin typeface="Verdana" pitchFamily="34" charset="0"/>
                <a:ea typeface="Verdana" pitchFamily="34" charset="0"/>
                <a:cs typeface="Verdana" pitchFamily="34" charset="0"/>
              </a:rPr>
              <a:t>Future thoughts</a:t>
            </a:r>
            <a:endParaRPr lang="en-GB" sz="2800" dirty="0">
              <a:latin typeface="Verdana" pitchFamily="34" charset="0"/>
              <a:ea typeface="Verdana" pitchFamily="34" charset="0"/>
              <a:cs typeface="Verdana" pitchFamily="34" charset="0"/>
            </a:endParaRPr>
          </a:p>
        </p:txBody>
      </p:sp>
      <p:pic>
        <p:nvPicPr>
          <p:cNvPr id="4" name="Picture 3" descr="marine_blue _logo"/>
          <p:cNvPicPr>
            <a:picLocks noChangeAspect="1" noChangeArrowheads="1"/>
          </p:cNvPicPr>
          <p:nvPr/>
        </p:nvPicPr>
        <p:blipFill>
          <a:blip r:embed="rId3" cstate="screen"/>
          <a:srcRect/>
          <a:stretch>
            <a:fillRect/>
          </a:stretch>
        </p:blipFill>
        <p:spPr bwMode="auto">
          <a:xfrm>
            <a:off x="5997575" y="247650"/>
            <a:ext cx="2778125" cy="600075"/>
          </a:xfrm>
          <a:prstGeom prst="rect">
            <a:avLst/>
          </a:prstGeom>
          <a:noFill/>
        </p:spPr>
      </p:pic>
      <p:sp>
        <p:nvSpPr>
          <p:cNvPr id="5" name="TextBox 4"/>
          <p:cNvSpPr txBox="1"/>
          <p:nvPr/>
        </p:nvSpPr>
        <p:spPr>
          <a:xfrm>
            <a:off x="904672" y="1731523"/>
            <a:ext cx="7704307" cy="3416320"/>
          </a:xfrm>
          <a:prstGeom prst="rect">
            <a:avLst/>
          </a:prstGeom>
          <a:noFill/>
        </p:spPr>
        <p:txBody>
          <a:bodyPr wrap="square" rtlCol="0">
            <a:spAutoFit/>
          </a:bodyPr>
          <a:lstStyle/>
          <a:p>
            <a:pPr marL="342900" indent="-342900">
              <a:buFont typeface="+mj-lt"/>
              <a:buAutoNum type="arabicPeriod"/>
            </a:pPr>
            <a:r>
              <a:rPr lang="en-GB" dirty="0" smtClean="0"/>
              <a:t>Eliminating water stress from the model gives UK willow yields ranging from 18 – 24 </a:t>
            </a:r>
            <a:r>
              <a:rPr lang="en-GB" dirty="0" err="1" smtClean="0"/>
              <a:t>odt</a:t>
            </a:r>
            <a:r>
              <a:rPr lang="en-GB" dirty="0" smtClean="0"/>
              <a:t> ha</a:t>
            </a:r>
            <a:r>
              <a:rPr lang="en-GB" baseline="30000" dirty="0" smtClean="0"/>
              <a:t>-1</a:t>
            </a:r>
            <a:r>
              <a:rPr lang="en-GB" dirty="0" smtClean="0"/>
              <a:t> yr</a:t>
            </a:r>
            <a:r>
              <a:rPr lang="en-GB" baseline="30000" dirty="0" smtClean="0"/>
              <a:t>-1</a:t>
            </a:r>
            <a:r>
              <a:rPr lang="en-GB" dirty="0" smtClean="0"/>
              <a:t>. Site plantations where roots have permanent access to the water table – Water depletion and extraction issues. Model suggests averaged </a:t>
            </a:r>
            <a:r>
              <a:rPr lang="en-GB" dirty="0"/>
              <a:t>modelled WUE was 9.5 g kg</a:t>
            </a:r>
            <a:r>
              <a:rPr lang="en-GB" baseline="30000" dirty="0"/>
              <a:t>-1</a:t>
            </a:r>
            <a:r>
              <a:rPr lang="en-GB" dirty="0"/>
              <a:t> (poplar) and 5.5 g kg</a:t>
            </a:r>
            <a:r>
              <a:rPr lang="en-GB" baseline="30000" dirty="0"/>
              <a:t>-1</a:t>
            </a:r>
            <a:r>
              <a:rPr lang="en-GB" dirty="0"/>
              <a:t> (willow). </a:t>
            </a:r>
            <a:endParaRPr lang="en-GB" dirty="0" smtClean="0"/>
          </a:p>
          <a:p>
            <a:pPr marL="342900" indent="-342900">
              <a:buFont typeface="+mj-lt"/>
              <a:buAutoNum type="arabicPeriod"/>
            </a:pPr>
            <a:endParaRPr lang="en-GB" dirty="0" smtClean="0"/>
          </a:p>
          <a:p>
            <a:pPr marL="342900" indent="-342900">
              <a:buFont typeface="+mj-lt"/>
              <a:buAutoNum type="arabicPeriod"/>
            </a:pPr>
            <a:r>
              <a:rPr lang="en-GB" dirty="0" smtClean="0"/>
              <a:t>Modelled data support measured data suggesting SRC poplar is more water use efficient. European distributions between SRC willow and SRC poplar suggest SRC poplar is the feedstock of choice in more water stressed environments.</a:t>
            </a:r>
          </a:p>
          <a:p>
            <a:pPr marL="342900" indent="-342900">
              <a:buFont typeface="+mj-lt"/>
              <a:buAutoNum type="arabicPeriod"/>
            </a:pPr>
            <a:endParaRPr lang="en-GB" dirty="0" smtClean="0"/>
          </a:p>
          <a:p>
            <a:pPr marL="342900" indent="-342900">
              <a:buFont typeface="+mj-lt"/>
              <a:buAutoNum type="arabicPeriod"/>
            </a:pPr>
            <a:r>
              <a:rPr lang="en-GB" dirty="0" smtClean="0"/>
              <a:t>Need for comparison between SRC willow and SRC poplar for UK planting of second generation SRC biomass.</a:t>
            </a:r>
            <a:endParaRPr lang="en-GB" dirty="0"/>
          </a:p>
        </p:txBody>
      </p:sp>
      <p:sp>
        <p:nvSpPr>
          <p:cNvPr id="186" name="Text Box 247"/>
          <p:cNvSpPr txBox="1">
            <a:spLocks noChangeArrowheads="1"/>
          </p:cNvSpPr>
          <p:nvPr/>
        </p:nvSpPr>
        <p:spPr bwMode="auto">
          <a:xfrm>
            <a:off x="5651500" y="5297308"/>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Calibri" pitchFamily="34" charset="0"/>
              </a:defRPr>
            </a:lvl1pPr>
            <a:lvl2pPr marL="742950" indent="-285750" eaLnBrk="0" hangingPunct="0">
              <a:defRPr>
                <a:solidFill>
                  <a:srgbClr val="FFFFFF"/>
                </a:solidFill>
                <a:latin typeface="Calibri" pitchFamily="34" charset="0"/>
              </a:defRPr>
            </a:lvl2pPr>
            <a:lvl3pPr marL="1143000" indent="-228600" eaLnBrk="0" hangingPunct="0">
              <a:defRPr>
                <a:solidFill>
                  <a:srgbClr val="FFFFFF"/>
                </a:solidFill>
                <a:latin typeface="Calibri" pitchFamily="34" charset="0"/>
              </a:defRPr>
            </a:lvl3pPr>
            <a:lvl4pPr marL="1600200" indent="-228600" eaLnBrk="0" hangingPunct="0">
              <a:defRPr>
                <a:solidFill>
                  <a:srgbClr val="FFFFFF"/>
                </a:solidFill>
                <a:latin typeface="Calibri" pitchFamily="34" charset="0"/>
              </a:defRPr>
            </a:lvl4pPr>
            <a:lvl5pPr marL="2057400" indent="-228600" eaLnBrk="0" hangingPunct="0">
              <a:defRPr>
                <a:solidFill>
                  <a:srgbClr val="FFFFFF"/>
                </a:solidFill>
                <a:latin typeface="Calibri" pitchFamily="34" charset="0"/>
              </a:defRPr>
            </a:lvl5pPr>
            <a:lvl6pPr marL="2514600" indent="-228600" algn="ctr" eaLnBrk="0" fontAlgn="base" hangingPunct="0">
              <a:spcBef>
                <a:spcPct val="0"/>
              </a:spcBef>
              <a:spcAft>
                <a:spcPct val="0"/>
              </a:spcAft>
              <a:defRPr>
                <a:solidFill>
                  <a:srgbClr val="FFFFFF"/>
                </a:solidFill>
                <a:latin typeface="Calibri" pitchFamily="34" charset="0"/>
              </a:defRPr>
            </a:lvl6pPr>
            <a:lvl7pPr marL="2971800" indent="-228600" algn="ctr" eaLnBrk="0" fontAlgn="base" hangingPunct="0">
              <a:spcBef>
                <a:spcPct val="0"/>
              </a:spcBef>
              <a:spcAft>
                <a:spcPct val="0"/>
              </a:spcAft>
              <a:defRPr>
                <a:solidFill>
                  <a:srgbClr val="FFFFFF"/>
                </a:solidFill>
                <a:latin typeface="Calibri" pitchFamily="34" charset="0"/>
              </a:defRPr>
            </a:lvl7pPr>
            <a:lvl8pPr marL="3429000" indent="-228600" algn="ctr" eaLnBrk="0" fontAlgn="base" hangingPunct="0">
              <a:spcBef>
                <a:spcPct val="0"/>
              </a:spcBef>
              <a:spcAft>
                <a:spcPct val="0"/>
              </a:spcAft>
              <a:defRPr>
                <a:solidFill>
                  <a:srgbClr val="FFFFFF"/>
                </a:solidFill>
                <a:latin typeface="Calibri" pitchFamily="34" charset="0"/>
              </a:defRPr>
            </a:lvl8pPr>
            <a:lvl9pPr marL="3886200" indent="-228600" algn="ctr" eaLnBrk="0" fontAlgn="base" hangingPunct="0">
              <a:spcBef>
                <a:spcPct val="0"/>
              </a:spcBef>
              <a:spcAft>
                <a:spcPct val="0"/>
              </a:spcAft>
              <a:defRPr>
                <a:solidFill>
                  <a:srgbClr val="FFFFFF"/>
                </a:solidFill>
                <a:latin typeface="Calibri" pitchFamily="34" charset="0"/>
              </a:defRPr>
            </a:lvl9pPr>
          </a:lstStyle>
          <a:p>
            <a:pPr eaLnBrk="1" hangingPunct="1"/>
            <a:r>
              <a:rPr lang="en-GB"/>
              <a:t>Assessment</a:t>
            </a:r>
          </a:p>
        </p:txBody>
      </p:sp>
      <p:grpSp>
        <p:nvGrpSpPr>
          <p:cNvPr id="360" name="Group 359"/>
          <p:cNvGrpSpPr/>
          <p:nvPr/>
        </p:nvGrpSpPr>
        <p:grpSpPr>
          <a:xfrm>
            <a:off x="212944" y="5749745"/>
            <a:ext cx="2200676" cy="933254"/>
            <a:chOff x="212944" y="5749745"/>
            <a:chExt cx="2200676" cy="933254"/>
          </a:xfrm>
        </p:grpSpPr>
        <p:grpSp>
          <p:nvGrpSpPr>
            <p:cNvPr id="358" name="Group 357"/>
            <p:cNvGrpSpPr/>
            <p:nvPr/>
          </p:nvGrpSpPr>
          <p:grpSpPr>
            <a:xfrm>
              <a:off x="588464" y="5749745"/>
              <a:ext cx="247650" cy="501650"/>
              <a:chOff x="1352550" y="5749745"/>
              <a:chExt cx="247650" cy="501650"/>
            </a:xfrm>
          </p:grpSpPr>
          <p:sp>
            <p:nvSpPr>
              <p:cNvPr id="8" name="Freeform 68"/>
              <p:cNvSpPr>
                <a:spLocks/>
              </p:cNvSpPr>
              <p:nvPr/>
            </p:nvSpPr>
            <p:spPr bwMode="auto">
              <a:xfrm>
                <a:off x="1433513" y="5759270"/>
                <a:ext cx="71438" cy="492125"/>
              </a:xfrm>
              <a:custGeom>
                <a:avLst/>
                <a:gdLst>
                  <a:gd name="T0" fmla="*/ 80062684 w 21"/>
                  <a:gd name="T1" fmla="*/ 7683 h 264"/>
                  <a:gd name="T2" fmla="*/ 46219337 w 21"/>
                  <a:gd name="T3" fmla="*/ 3520 h 264"/>
                  <a:gd name="T4" fmla="*/ 186763303 w 21"/>
                  <a:gd name="T5" fmla="*/ 1734 h 264"/>
                  <a:gd name="T6" fmla="*/ 186763303 w 21"/>
                  <a:gd name="T7" fmla="*/ 0 h 264"/>
                  <a:gd name="T8" fmla="*/ 0 60000 65536"/>
                  <a:gd name="T9" fmla="*/ 0 60000 65536"/>
                  <a:gd name="T10" fmla="*/ 0 60000 65536"/>
                  <a:gd name="T11" fmla="*/ 0 60000 65536"/>
                  <a:gd name="T12" fmla="*/ 0 w 21"/>
                  <a:gd name="T13" fmla="*/ 0 h 264"/>
                  <a:gd name="T14" fmla="*/ 21 w 21"/>
                  <a:gd name="T15" fmla="*/ 264 h 264"/>
                </a:gdLst>
                <a:ahLst/>
                <a:cxnLst>
                  <a:cxn ang="T8">
                    <a:pos x="T0" y="T1"/>
                  </a:cxn>
                  <a:cxn ang="T9">
                    <a:pos x="T2" y="T3"/>
                  </a:cxn>
                  <a:cxn ang="T10">
                    <a:pos x="T4" y="T5"/>
                  </a:cxn>
                  <a:cxn ang="T11">
                    <a:pos x="T6" y="T7"/>
                  </a:cxn>
                </a:cxnLst>
                <a:rect l="T12" t="T13" r="T14" b="T15"/>
                <a:pathLst>
                  <a:path w="21" h="264">
                    <a:moveTo>
                      <a:pt x="9" y="264"/>
                    </a:moveTo>
                    <a:cubicBezTo>
                      <a:pt x="4" y="209"/>
                      <a:pt x="0" y="180"/>
                      <a:pt x="5" y="120"/>
                    </a:cubicBezTo>
                    <a:cubicBezTo>
                      <a:pt x="7" y="101"/>
                      <a:pt x="21" y="78"/>
                      <a:pt x="21" y="60"/>
                    </a:cubicBezTo>
                    <a:cubicBezTo>
                      <a:pt x="21" y="40"/>
                      <a:pt x="21" y="20"/>
                      <a:pt x="21"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9" name="Oval 69"/>
              <p:cNvSpPr>
                <a:spLocks noChangeArrowheads="1"/>
              </p:cNvSpPr>
              <p:nvPr/>
            </p:nvSpPr>
            <p:spPr bwMode="auto">
              <a:xfrm>
                <a:off x="1457325" y="6048195"/>
                <a:ext cx="79375" cy="42863"/>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 name="Oval 70"/>
              <p:cNvSpPr>
                <a:spLocks noChangeArrowheads="1"/>
              </p:cNvSpPr>
              <p:nvPr/>
            </p:nvSpPr>
            <p:spPr bwMode="auto">
              <a:xfrm>
                <a:off x="1352550" y="6025970"/>
                <a:ext cx="79375" cy="42863"/>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 name="Oval 71"/>
              <p:cNvSpPr>
                <a:spLocks noChangeArrowheads="1"/>
              </p:cNvSpPr>
              <p:nvPr/>
            </p:nvSpPr>
            <p:spPr bwMode="auto">
              <a:xfrm>
                <a:off x="1457325" y="5965645"/>
                <a:ext cx="79375" cy="42863"/>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 name="Oval 72"/>
              <p:cNvSpPr>
                <a:spLocks noChangeArrowheads="1"/>
              </p:cNvSpPr>
              <p:nvPr/>
            </p:nvSpPr>
            <p:spPr bwMode="auto">
              <a:xfrm>
                <a:off x="1371600" y="5952945"/>
                <a:ext cx="79375" cy="42863"/>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 name="Oval 73"/>
              <p:cNvSpPr>
                <a:spLocks noChangeArrowheads="1"/>
              </p:cNvSpPr>
              <p:nvPr/>
            </p:nvSpPr>
            <p:spPr bwMode="auto">
              <a:xfrm>
                <a:off x="1489075" y="5908495"/>
                <a:ext cx="79375" cy="42863"/>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 name="Oval 74"/>
              <p:cNvSpPr>
                <a:spLocks noChangeArrowheads="1"/>
              </p:cNvSpPr>
              <p:nvPr/>
            </p:nvSpPr>
            <p:spPr bwMode="auto">
              <a:xfrm>
                <a:off x="1409700" y="5889445"/>
                <a:ext cx="79375" cy="42863"/>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 name="Oval 75"/>
              <p:cNvSpPr>
                <a:spLocks noChangeArrowheads="1"/>
              </p:cNvSpPr>
              <p:nvPr/>
            </p:nvSpPr>
            <p:spPr bwMode="auto">
              <a:xfrm>
                <a:off x="1520825" y="5829120"/>
                <a:ext cx="79375" cy="42863"/>
              </a:xfrm>
              <a:prstGeom prst="ellipse">
                <a:avLst/>
              </a:prstGeom>
              <a:solidFill>
                <a:srgbClr val="61F816"/>
              </a:solidFill>
              <a:ln w="9525">
                <a:solidFill>
                  <a:srgbClr val="61F816"/>
                </a:solidFill>
                <a:round/>
                <a:headEnd/>
                <a:tailEnd/>
              </a:ln>
            </p:spPr>
            <p:txBody>
              <a:bodyPr wrap="none" anchor="ctr"/>
              <a:lstStyle/>
              <a:p>
                <a:endParaRPr lang="it-IT"/>
              </a:p>
            </p:txBody>
          </p:sp>
          <p:sp>
            <p:nvSpPr>
              <p:cNvPr id="16" name="Oval 76"/>
              <p:cNvSpPr>
                <a:spLocks noChangeArrowheads="1"/>
              </p:cNvSpPr>
              <p:nvPr/>
            </p:nvSpPr>
            <p:spPr bwMode="auto">
              <a:xfrm>
                <a:off x="1419225" y="5803720"/>
                <a:ext cx="79375" cy="42863"/>
              </a:xfrm>
              <a:prstGeom prst="ellipse">
                <a:avLst/>
              </a:prstGeom>
              <a:solidFill>
                <a:srgbClr val="61F816"/>
              </a:solidFill>
              <a:ln w="9525">
                <a:solidFill>
                  <a:srgbClr val="61F816"/>
                </a:solidFill>
                <a:round/>
                <a:headEnd/>
                <a:tailEnd/>
              </a:ln>
            </p:spPr>
            <p:txBody>
              <a:bodyPr wrap="none" anchor="ctr"/>
              <a:lstStyle/>
              <a:p>
                <a:endParaRPr lang="it-IT"/>
              </a:p>
            </p:txBody>
          </p:sp>
          <p:sp>
            <p:nvSpPr>
              <p:cNvPr id="17" name="Oval 77"/>
              <p:cNvSpPr>
                <a:spLocks noChangeArrowheads="1"/>
              </p:cNvSpPr>
              <p:nvPr/>
            </p:nvSpPr>
            <p:spPr bwMode="auto">
              <a:xfrm>
                <a:off x="1508125" y="5749745"/>
                <a:ext cx="79375" cy="42863"/>
              </a:xfrm>
              <a:prstGeom prst="ellipse">
                <a:avLst/>
              </a:prstGeom>
              <a:solidFill>
                <a:srgbClr val="61F816"/>
              </a:solidFill>
              <a:ln w="9525">
                <a:solidFill>
                  <a:srgbClr val="61F816"/>
                </a:solidFill>
                <a:round/>
                <a:headEnd/>
                <a:tailEnd/>
              </a:ln>
            </p:spPr>
            <p:txBody>
              <a:bodyPr wrap="none" anchor="ctr"/>
              <a:lstStyle/>
              <a:p>
                <a:endParaRPr lang="it-IT"/>
              </a:p>
            </p:txBody>
          </p:sp>
        </p:grpSp>
        <p:grpSp>
          <p:nvGrpSpPr>
            <p:cNvPr id="359" name="Group 358"/>
            <p:cNvGrpSpPr/>
            <p:nvPr/>
          </p:nvGrpSpPr>
          <p:grpSpPr>
            <a:xfrm>
              <a:off x="823414" y="5761759"/>
              <a:ext cx="1192213" cy="527628"/>
              <a:chOff x="1587500" y="5761759"/>
              <a:chExt cx="1192213" cy="527628"/>
            </a:xfrm>
          </p:grpSpPr>
          <p:sp>
            <p:nvSpPr>
              <p:cNvPr id="189" name="Freeform 68"/>
              <p:cNvSpPr>
                <a:spLocks/>
              </p:cNvSpPr>
              <p:nvPr/>
            </p:nvSpPr>
            <p:spPr bwMode="auto">
              <a:xfrm>
                <a:off x="1762343" y="5761759"/>
                <a:ext cx="71438" cy="492125"/>
              </a:xfrm>
              <a:custGeom>
                <a:avLst/>
                <a:gdLst>
                  <a:gd name="T0" fmla="*/ 80062684 w 21"/>
                  <a:gd name="T1" fmla="*/ 7683 h 264"/>
                  <a:gd name="T2" fmla="*/ 46219337 w 21"/>
                  <a:gd name="T3" fmla="*/ 3520 h 264"/>
                  <a:gd name="T4" fmla="*/ 186763303 w 21"/>
                  <a:gd name="T5" fmla="*/ 1734 h 264"/>
                  <a:gd name="T6" fmla="*/ 186763303 w 21"/>
                  <a:gd name="T7" fmla="*/ 0 h 264"/>
                  <a:gd name="T8" fmla="*/ 0 60000 65536"/>
                  <a:gd name="T9" fmla="*/ 0 60000 65536"/>
                  <a:gd name="T10" fmla="*/ 0 60000 65536"/>
                  <a:gd name="T11" fmla="*/ 0 60000 65536"/>
                  <a:gd name="T12" fmla="*/ 0 w 21"/>
                  <a:gd name="T13" fmla="*/ 0 h 264"/>
                  <a:gd name="T14" fmla="*/ 21 w 21"/>
                  <a:gd name="T15" fmla="*/ 264 h 264"/>
                </a:gdLst>
                <a:ahLst/>
                <a:cxnLst>
                  <a:cxn ang="T8">
                    <a:pos x="T0" y="T1"/>
                  </a:cxn>
                  <a:cxn ang="T9">
                    <a:pos x="T2" y="T3"/>
                  </a:cxn>
                  <a:cxn ang="T10">
                    <a:pos x="T4" y="T5"/>
                  </a:cxn>
                  <a:cxn ang="T11">
                    <a:pos x="T6" y="T7"/>
                  </a:cxn>
                </a:cxnLst>
                <a:rect l="T12" t="T13" r="T14" b="T15"/>
                <a:pathLst>
                  <a:path w="21" h="264">
                    <a:moveTo>
                      <a:pt x="9" y="264"/>
                    </a:moveTo>
                    <a:cubicBezTo>
                      <a:pt x="4" y="209"/>
                      <a:pt x="0" y="180"/>
                      <a:pt x="5" y="120"/>
                    </a:cubicBezTo>
                    <a:cubicBezTo>
                      <a:pt x="7" y="101"/>
                      <a:pt x="21" y="78"/>
                      <a:pt x="21" y="60"/>
                    </a:cubicBezTo>
                    <a:cubicBezTo>
                      <a:pt x="21" y="40"/>
                      <a:pt x="21" y="20"/>
                      <a:pt x="21"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90" name="Line 242"/>
              <p:cNvSpPr>
                <a:spLocks noChangeShapeType="1"/>
              </p:cNvSpPr>
              <p:nvPr/>
            </p:nvSpPr>
            <p:spPr bwMode="auto">
              <a:xfrm flipV="1">
                <a:off x="1587500" y="6162517"/>
                <a:ext cx="669925"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91" name="Text Box 243"/>
              <p:cNvSpPr txBox="1">
                <a:spLocks noChangeArrowheads="1"/>
              </p:cNvSpPr>
              <p:nvPr/>
            </p:nvSpPr>
            <p:spPr bwMode="auto">
              <a:xfrm>
                <a:off x="2257425" y="5987871"/>
                <a:ext cx="522288" cy="30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Calibri" pitchFamily="34" charset="0"/>
                  </a:defRPr>
                </a:lvl1pPr>
                <a:lvl2pPr marL="742950" indent="-285750" eaLnBrk="0" hangingPunct="0">
                  <a:defRPr>
                    <a:solidFill>
                      <a:srgbClr val="FFFFFF"/>
                    </a:solidFill>
                    <a:latin typeface="Calibri" pitchFamily="34" charset="0"/>
                  </a:defRPr>
                </a:lvl2pPr>
                <a:lvl3pPr marL="1143000" indent="-228600" eaLnBrk="0" hangingPunct="0">
                  <a:defRPr>
                    <a:solidFill>
                      <a:srgbClr val="FFFFFF"/>
                    </a:solidFill>
                    <a:latin typeface="Calibri" pitchFamily="34" charset="0"/>
                  </a:defRPr>
                </a:lvl3pPr>
                <a:lvl4pPr marL="1600200" indent="-228600" eaLnBrk="0" hangingPunct="0">
                  <a:defRPr>
                    <a:solidFill>
                      <a:srgbClr val="FFFFFF"/>
                    </a:solidFill>
                    <a:latin typeface="Calibri" pitchFamily="34" charset="0"/>
                  </a:defRPr>
                </a:lvl4pPr>
                <a:lvl5pPr marL="2057400" indent="-228600" eaLnBrk="0" hangingPunct="0">
                  <a:defRPr>
                    <a:solidFill>
                      <a:srgbClr val="FFFFFF"/>
                    </a:solidFill>
                    <a:latin typeface="Calibri" pitchFamily="34" charset="0"/>
                  </a:defRPr>
                </a:lvl5pPr>
                <a:lvl6pPr marL="2514600" indent="-228600" algn="ctr" eaLnBrk="0" fontAlgn="base" hangingPunct="0">
                  <a:spcBef>
                    <a:spcPct val="0"/>
                  </a:spcBef>
                  <a:spcAft>
                    <a:spcPct val="0"/>
                  </a:spcAft>
                  <a:defRPr>
                    <a:solidFill>
                      <a:srgbClr val="FFFFFF"/>
                    </a:solidFill>
                    <a:latin typeface="Calibri" pitchFamily="34" charset="0"/>
                  </a:defRPr>
                </a:lvl6pPr>
                <a:lvl7pPr marL="2971800" indent="-228600" algn="ctr" eaLnBrk="0" fontAlgn="base" hangingPunct="0">
                  <a:spcBef>
                    <a:spcPct val="0"/>
                  </a:spcBef>
                  <a:spcAft>
                    <a:spcPct val="0"/>
                  </a:spcAft>
                  <a:defRPr>
                    <a:solidFill>
                      <a:srgbClr val="FFFFFF"/>
                    </a:solidFill>
                    <a:latin typeface="Calibri" pitchFamily="34" charset="0"/>
                  </a:defRPr>
                </a:lvl7pPr>
                <a:lvl8pPr marL="3429000" indent="-228600" algn="ctr" eaLnBrk="0" fontAlgn="base" hangingPunct="0">
                  <a:spcBef>
                    <a:spcPct val="0"/>
                  </a:spcBef>
                  <a:spcAft>
                    <a:spcPct val="0"/>
                  </a:spcAft>
                  <a:defRPr>
                    <a:solidFill>
                      <a:srgbClr val="FFFFFF"/>
                    </a:solidFill>
                    <a:latin typeface="Calibri" pitchFamily="34" charset="0"/>
                  </a:defRPr>
                </a:lvl8pPr>
                <a:lvl9pPr marL="3886200" indent="-228600" algn="ctr" eaLnBrk="0" fontAlgn="base" hangingPunct="0">
                  <a:spcBef>
                    <a:spcPct val="0"/>
                  </a:spcBef>
                  <a:spcAft>
                    <a:spcPct val="0"/>
                  </a:spcAft>
                  <a:defRPr>
                    <a:solidFill>
                      <a:srgbClr val="FFFFFF"/>
                    </a:solidFill>
                    <a:latin typeface="Calibri" pitchFamily="34" charset="0"/>
                  </a:defRPr>
                </a:lvl9pPr>
              </a:lstStyle>
              <a:p>
                <a:pPr eaLnBrk="1" hangingPunct="1"/>
                <a:r>
                  <a:rPr lang="en-GB" sz="2000" dirty="0">
                    <a:solidFill>
                      <a:srgbClr val="FD3A05"/>
                    </a:solidFill>
                  </a:rPr>
                  <a:t>cut</a:t>
                </a:r>
              </a:p>
            </p:txBody>
          </p:sp>
        </p:grpSp>
        <p:sp>
          <p:nvSpPr>
            <p:cNvPr id="192" name="TextBox 191"/>
            <p:cNvSpPr txBox="1"/>
            <p:nvPr/>
          </p:nvSpPr>
          <p:spPr>
            <a:xfrm>
              <a:off x="212944" y="6313667"/>
              <a:ext cx="2200676" cy="369332"/>
            </a:xfrm>
            <a:prstGeom prst="rect">
              <a:avLst/>
            </a:prstGeom>
            <a:noFill/>
          </p:spPr>
          <p:txBody>
            <a:bodyPr wrap="square" rtlCol="0">
              <a:spAutoFit/>
            </a:bodyPr>
            <a:lstStyle/>
            <a:p>
              <a:r>
                <a:rPr lang="en-GB" dirty="0" smtClean="0"/>
                <a:t>1 </a:t>
              </a:r>
              <a:r>
                <a:rPr lang="en-GB" dirty="0" err="1" smtClean="0"/>
                <a:t>yr</a:t>
              </a:r>
              <a:r>
                <a:rPr lang="en-GB" dirty="0" smtClean="0"/>
                <a:t> establishment</a:t>
              </a:r>
              <a:endParaRPr lang="en-GB" dirty="0"/>
            </a:p>
          </p:txBody>
        </p:sp>
      </p:grpSp>
      <p:grpSp>
        <p:nvGrpSpPr>
          <p:cNvPr id="361" name="Group 360"/>
          <p:cNvGrpSpPr/>
          <p:nvPr/>
        </p:nvGrpSpPr>
        <p:grpSpPr>
          <a:xfrm>
            <a:off x="2588984" y="5259568"/>
            <a:ext cx="2843747" cy="1414314"/>
            <a:chOff x="3302966" y="5259568"/>
            <a:chExt cx="2843747" cy="1414314"/>
          </a:xfrm>
        </p:grpSpPr>
        <p:grpSp>
          <p:nvGrpSpPr>
            <p:cNvPr id="20" name="Group 80"/>
            <p:cNvGrpSpPr>
              <a:grpSpLocks/>
            </p:cNvGrpSpPr>
            <p:nvPr/>
          </p:nvGrpSpPr>
          <p:grpSpPr bwMode="auto">
            <a:xfrm>
              <a:off x="3302966" y="5792608"/>
              <a:ext cx="295275" cy="401638"/>
              <a:chOff x="2066" y="3662"/>
              <a:chExt cx="186" cy="253"/>
            </a:xfrm>
          </p:grpSpPr>
          <p:grpSp>
            <p:nvGrpSpPr>
              <p:cNvPr id="21" name="Group 81"/>
              <p:cNvGrpSpPr>
                <a:grpSpLocks/>
              </p:cNvGrpSpPr>
              <p:nvPr/>
            </p:nvGrpSpPr>
            <p:grpSpPr bwMode="auto">
              <a:xfrm>
                <a:off x="2119" y="3678"/>
                <a:ext cx="88" cy="237"/>
                <a:chOff x="1285" y="5925"/>
                <a:chExt cx="1375" cy="1665"/>
              </a:xfrm>
            </p:grpSpPr>
            <p:sp>
              <p:nvSpPr>
                <p:cNvPr id="31" name="Line 82"/>
                <p:cNvSpPr>
                  <a:spLocks noChangeShapeType="1"/>
                </p:cNvSpPr>
                <p:nvPr/>
              </p:nvSpPr>
              <p:spPr bwMode="auto">
                <a:xfrm>
                  <a:off x="1620" y="7560"/>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2" name="Group 83"/>
                <p:cNvGrpSpPr>
                  <a:grpSpLocks/>
                </p:cNvGrpSpPr>
                <p:nvPr/>
              </p:nvGrpSpPr>
              <p:grpSpPr bwMode="auto">
                <a:xfrm>
                  <a:off x="1285" y="5925"/>
                  <a:ext cx="680" cy="1650"/>
                  <a:chOff x="1285" y="5925"/>
                  <a:chExt cx="680" cy="1650"/>
                </a:xfrm>
              </p:grpSpPr>
              <p:sp>
                <p:nvSpPr>
                  <p:cNvPr id="37" name="Freeform 84"/>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8" name="Freeform 85"/>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9" name="Freeform 86"/>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3" name="Group 87"/>
                <p:cNvGrpSpPr>
                  <a:grpSpLocks/>
                </p:cNvGrpSpPr>
                <p:nvPr/>
              </p:nvGrpSpPr>
              <p:grpSpPr bwMode="auto">
                <a:xfrm flipH="1">
                  <a:off x="1980" y="5940"/>
                  <a:ext cx="680" cy="1650"/>
                  <a:chOff x="1285" y="5925"/>
                  <a:chExt cx="680" cy="1650"/>
                </a:xfrm>
              </p:grpSpPr>
              <p:sp>
                <p:nvSpPr>
                  <p:cNvPr id="34" name="Freeform 88"/>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 name="Freeform 89"/>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6" name="Freeform 90"/>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22" name="Oval 91"/>
              <p:cNvSpPr>
                <a:spLocks noChangeArrowheads="1"/>
              </p:cNvSpPr>
              <p:nvPr/>
            </p:nvSpPr>
            <p:spPr bwMode="auto">
              <a:xfrm>
                <a:off x="2066" y="36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3" name="Oval 92"/>
              <p:cNvSpPr>
                <a:spLocks noChangeArrowheads="1"/>
              </p:cNvSpPr>
              <p:nvPr/>
            </p:nvSpPr>
            <p:spPr bwMode="auto">
              <a:xfrm>
                <a:off x="2070" y="371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4" name="Oval 93"/>
              <p:cNvSpPr>
                <a:spLocks noChangeArrowheads="1"/>
              </p:cNvSpPr>
              <p:nvPr/>
            </p:nvSpPr>
            <p:spPr bwMode="auto">
              <a:xfrm>
                <a:off x="2130" y="366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 name="Oval 94"/>
              <p:cNvSpPr>
                <a:spLocks noChangeArrowheads="1"/>
              </p:cNvSpPr>
              <p:nvPr/>
            </p:nvSpPr>
            <p:spPr bwMode="auto">
              <a:xfrm>
                <a:off x="2118" y="369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 name="Oval 95"/>
              <p:cNvSpPr>
                <a:spLocks noChangeArrowheads="1"/>
              </p:cNvSpPr>
              <p:nvPr/>
            </p:nvSpPr>
            <p:spPr bwMode="auto">
              <a:xfrm>
                <a:off x="2202" y="36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 name="Oval 96"/>
              <p:cNvSpPr>
                <a:spLocks noChangeArrowheads="1"/>
              </p:cNvSpPr>
              <p:nvPr/>
            </p:nvSpPr>
            <p:spPr bwMode="auto">
              <a:xfrm>
                <a:off x="2202"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 name="Oval 97"/>
              <p:cNvSpPr>
                <a:spLocks noChangeArrowheads="1"/>
              </p:cNvSpPr>
              <p:nvPr/>
            </p:nvSpPr>
            <p:spPr bwMode="auto">
              <a:xfrm>
                <a:off x="2178" y="366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 name="Oval 98"/>
              <p:cNvSpPr>
                <a:spLocks noChangeArrowheads="1"/>
              </p:cNvSpPr>
              <p:nvPr/>
            </p:nvSpPr>
            <p:spPr bwMode="auto">
              <a:xfrm>
                <a:off x="2078" y="37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 name="Oval 99"/>
              <p:cNvSpPr>
                <a:spLocks noChangeArrowheads="1"/>
              </p:cNvSpPr>
              <p:nvPr/>
            </p:nvSpPr>
            <p:spPr bwMode="auto">
              <a:xfrm>
                <a:off x="2154" y="3770"/>
                <a:ext cx="50" cy="27"/>
              </a:xfrm>
              <a:prstGeom prst="ellipse">
                <a:avLst/>
              </a:prstGeom>
              <a:solidFill>
                <a:srgbClr val="61F816"/>
              </a:solidFill>
              <a:ln w="9525">
                <a:solidFill>
                  <a:srgbClr val="61F816"/>
                </a:solidFill>
                <a:round/>
                <a:headEnd/>
                <a:tailEnd/>
              </a:ln>
            </p:spPr>
            <p:txBody>
              <a:bodyPr wrap="none" anchor="ctr"/>
              <a:lstStyle/>
              <a:p>
                <a:endParaRPr lang="it-IT"/>
              </a:p>
            </p:txBody>
          </p:sp>
        </p:grpSp>
        <p:grpSp>
          <p:nvGrpSpPr>
            <p:cNvPr id="40" name="Group 101"/>
            <p:cNvGrpSpPr>
              <a:grpSpLocks/>
            </p:cNvGrpSpPr>
            <p:nvPr/>
          </p:nvGrpSpPr>
          <p:grpSpPr bwMode="auto">
            <a:xfrm>
              <a:off x="3992734" y="5625127"/>
              <a:ext cx="301625" cy="598487"/>
              <a:chOff x="3246" y="3650"/>
              <a:chExt cx="190" cy="377"/>
            </a:xfrm>
          </p:grpSpPr>
          <p:grpSp>
            <p:nvGrpSpPr>
              <p:cNvPr id="41" name="Group 102"/>
              <p:cNvGrpSpPr>
                <a:grpSpLocks/>
              </p:cNvGrpSpPr>
              <p:nvPr/>
            </p:nvGrpSpPr>
            <p:grpSpPr bwMode="auto">
              <a:xfrm>
                <a:off x="3303" y="3666"/>
                <a:ext cx="88" cy="361"/>
                <a:chOff x="1285" y="5925"/>
                <a:chExt cx="1375" cy="1665"/>
              </a:xfrm>
            </p:grpSpPr>
            <p:sp>
              <p:nvSpPr>
                <p:cNvPr id="60" name="Line 103"/>
                <p:cNvSpPr>
                  <a:spLocks noChangeShapeType="1"/>
                </p:cNvSpPr>
                <p:nvPr/>
              </p:nvSpPr>
              <p:spPr bwMode="auto">
                <a:xfrm>
                  <a:off x="1620" y="7560"/>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61" name="Group 104"/>
                <p:cNvGrpSpPr>
                  <a:grpSpLocks/>
                </p:cNvGrpSpPr>
                <p:nvPr/>
              </p:nvGrpSpPr>
              <p:grpSpPr bwMode="auto">
                <a:xfrm>
                  <a:off x="1285" y="5925"/>
                  <a:ext cx="680" cy="1650"/>
                  <a:chOff x="1285" y="5925"/>
                  <a:chExt cx="680" cy="1650"/>
                </a:xfrm>
              </p:grpSpPr>
              <p:sp>
                <p:nvSpPr>
                  <p:cNvPr id="66" name="Freeform 105"/>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7" name="Freeform 106"/>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8" name="Freeform 107"/>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62" name="Group 108"/>
                <p:cNvGrpSpPr>
                  <a:grpSpLocks/>
                </p:cNvGrpSpPr>
                <p:nvPr/>
              </p:nvGrpSpPr>
              <p:grpSpPr bwMode="auto">
                <a:xfrm flipH="1">
                  <a:off x="1980" y="5940"/>
                  <a:ext cx="680" cy="1650"/>
                  <a:chOff x="1285" y="5925"/>
                  <a:chExt cx="680" cy="1650"/>
                </a:xfrm>
              </p:grpSpPr>
              <p:sp>
                <p:nvSpPr>
                  <p:cNvPr id="63" name="Freeform 109"/>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4" name="Freeform 110"/>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65" name="Freeform 111"/>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42" name="Oval 112"/>
              <p:cNvSpPr>
                <a:spLocks noChangeArrowheads="1"/>
              </p:cNvSpPr>
              <p:nvPr/>
            </p:nvSpPr>
            <p:spPr bwMode="auto">
              <a:xfrm>
                <a:off x="3250" y="366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43" name="Oval 113"/>
              <p:cNvSpPr>
                <a:spLocks noChangeArrowheads="1"/>
              </p:cNvSpPr>
              <p:nvPr/>
            </p:nvSpPr>
            <p:spPr bwMode="auto">
              <a:xfrm>
                <a:off x="3254" y="37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44" name="Oval 114"/>
              <p:cNvSpPr>
                <a:spLocks noChangeArrowheads="1"/>
              </p:cNvSpPr>
              <p:nvPr/>
            </p:nvSpPr>
            <p:spPr bwMode="auto">
              <a:xfrm>
                <a:off x="3314" y="36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45" name="Oval 115"/>
              <p:cNvSpPr>
                <a:spLocks noChangeArrowheads="1"/>
              </p:cNvSpPr>
              <p:nvPr/>
            </p:nvSpPr>
            <p:spPr bwMode="auto">
              <a:xfrm>
                <a:off x="3302" y="36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46" name="Oval 116"/>
              <p:cNvSpPr>
                <a:spLocks noChangeArrowheads="1"/>
              </p:cNvSpPr>
              <p:nvPr/>
            </p:nvSpPr>
            <p:spPr bwMode="auto">
              <a:xfrm>
                <a:off x="3386" y="367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47" name="Oval 117"/>
              <p:cNvSpPr>
                <a:spLocks noChangeArrowheads="1"/>
              </p:cNvSpPr>
              <p:nvPr/>
            </p:nvSpPr>
            <p:spPr bwMode="auto">
              <a:xfrm>
                <a:off x="3386"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48" name="Oval 118"/>
              <p:cNvSpPr>
                <a:spLocks noChangeArrowheads="1"/>
              </p:cNvSpPr>
              <p:nvPr/>
            </p:nvSpPr>
            <p:spPr bwMode="auto">
              <a:xfrm>
                <a:off x="3362" y="36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49" name="Oval 119"/>
              <p:cNvSpPr>
                <a:spLocks noChangeArrowheads="1"/>
              </p:cNvSpPr>
              <p:nvPr/>
            </p:nvSpPr>
            <p:spPr bwMode="auto">
              <a:xfrm>
                <a:off x="3262"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0" name="Oval 120"/>
              <p:cNvSpPr>
                <a:spLocks noChangeArrowheads="1"/>
              </p:cNvSpPr>
              <p:nvPr/>
            </p:nvSpPr>
            <p:spPr bwMode="auto">
              <a:xfrm>
                <a:off x="3338" y="37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1" name="Oval 121"/>
              <p:cNvSpPr>
                <a:spLocks noChangeArrowheads="1"/>
              </p:cNvSpPr>
              <p:nvPr/>
            </p:nvSpPr>
            <p:spPr bwMode="auto">
              <a:xfrm>
                <a:off x="3246"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2" name="Oval 122"/>
              <p:cNvSpPr>
                <a:spLocks noChangeArrowheads="1"/>
              </p:cNvSpPr>
              <p:nvPr/>
            </p:nvSpPr>
            <p:spPr bwMode="auto">
              <a:xfrm>
                <a:off x="3250" y="378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3" name="Oval 123"/>
              <p:cNvSpPr>
                <a:spLocks noChangeArrowheads="1"/>
              </p:cNvSpPr>
              <p:nvPr/>
            </p:nvSpPr>
            <p:spPr bwMode="auto">
              <a:xfrm>
                <a:off x="3310"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4" name="Oval 124"/>
              <p:cNvSpPr>
                <a:spLocks noChangeArrowheads="1"/>
              </p:cNvSpPr>
              <p:nvPr/>
            </p:nvSpPr>
            <p:spPr bwMode="auto">
              <a:xfrm>
                <a:off x="3298"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5" name="Oval 125"/>
              <p:cNvSpPr>
                <a:spLocks noChangeArrowheads="1"/>
              </p:cNvSpPr>
              <p:nvPr/>
            </p:nvSpPr>
            <p:spPr bwMode="auto">
              <a:xfrm>
                <a:off x="3382" y="37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6" name="Oval 126"/>
              <p:cNvSpPr>
                <a:spLocks noChangeArrowheads="1"/>
              </p:cNvSpPr>
              <p:nvPr/>
            </p:nvSpPr>
            <p:spPr bwMode="auto">
              <a:xfrm>
                <a:off x="3382" y="38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7" name="Oval 127"/>
              <p:cNvSpPr>
                <a:spLocks noChangeArrowheads="1"/>
              </p:cNvSpPr>
              <p:nvPr/>
            </p:nvSpPr>
            <p:spPr bwMode="auto">
              <a:xfrm>
                <a:off x="3358" y="37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8" name="Oval 128"/>
              <p:cNvSpPr>
                <a:spLocks noChangeArrowheads="1"/>
              </p:cNvSpPr>
              <p:nvPr/>
            </p:nvSpPr>
            <p:spPr bwMode="auto">
              <a:xfrm>
                <a:off x="3258" y="38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59" name="Oval 129"/>
              <p:cNvSpPr>
                <a:spLocks noChangeArrowheads="1"/>
              </p:cNvSpPr>
              <p:nvPr/>
            </p:nvSpPr>
            <p:spPr bwMode="auto">
              <a:xfrm>
                <a:off x="3334" y="3834"/>
                <a:ext cx="50" cy="27"/>
              </a:xfrm>
              <a:prstGeom prst="ellipse">
                <a:avLst/>
              </a:prstGeom>
              <a:solidFill>
                <a:srgbClr val="61F816"/>
              </a:solidFill>
              <a:ln w="9525">
                <a:solidFill>
                  <a:srgbClr val="61F816"/>
                </a:solidFill>
                <a:round/>
                <a:headEnd/>
                <a:tailEnd/>
              </a:ln>
            </p:spPr>
            <p:txBody>
              <a:bodyPr wrap="none" anchor="ctr"/>
              <a:lstStyle/>
              <a:p>
                <a:endParaRPr lang="it-IT"/>
              </a:p>
            </p:txBody>
          </p:sp>
        </p:grpSp>
        <p:grpSp>
          <p:nvGrpSpPr>
            <p:cNvPr id="69" name="Group 130"/>
            <p:cNvGrpSpPr>
              <a:grpSpLocks/>
            </p:cNvGrpSpPr>
            <p:nvPr/>
          </p:nvGrpSpPr>
          <p:grpSpPr bwMode="auto">
            <a:xfrm>
              <a:off x="4629322" y="5347249"/>
              <a:ext cx="561975" cy="915988"/>
              <a:chOff x="4298" y="3646"/>
              <a:chExt cx="354" cy="577"/>
            </a:xfrm>
          </p:grpSpPr>
          <p:grpSp>
            <p:nvGrpSpPr>
              <p:cNvPr id="70" name="Group 131"/>
              <p:cNvGrpSpPr>
                <a:grpSpLocks/>
              </p:cNvGrpSpPr>
              <p:nvPr/>
            </p:nvGrpSpPr>
            <p:grpSpPr bwMode="auto">
              <a:xfrm>
                <a:off x="4371" y="3666"/>
                <a:ext cx="188" cy="557"/>
                <a:chOff x="1285" y="5925"/>
                <a:chExt cx="1375" cy="1665"/>
              </a:xfrm>
            </p:grpSpPr>
            <p:sp>
              <p:nvSpPr>
                <p:cNvPr id="161" name="Line 132"/>
                <p:cNvSpPr>
                  <a:spLocks noChangeShapeType="1"/>
                </p:cNvSpPr>
                <p:nvPr/>
              </p:nvSpPr>
              <p:spPr bwMode="auto">
                <a:xfrm>
                  <a:off x="1620" y="7560"/>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62" name="Group 133"/>
                <p:cNvGrpSpPr>
                  <a:grpSpLocks/>
                </p:cNvGrpSpPr>
                <p:nvPr/>
              </p:nvGrpSpPr>
              <p:grpSpPr bwMode="auto">
                <a:xfrm>
                  <a:off x="1285" y="5925"/>
                  <a:ext cx="680" cy="1650"/>
                  <a:chOff x="1285" y="5925"/>
                  <a:chExt cx="680" cy="1650"/>
                </a:xfrm>
              </p:grpSpPr>
              <p:sp>
                <p:nvSpPr>
                  <p:cNvPr id="167" name="Freeform 134"/>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8" name="Freeform 135"/>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9" name="Freeform 136"/>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63" name="Group 137"/>
                <p:cNvGrpSpPr>
                  <a:grpSpLocks/>
                </p:cNvGrpSpPr>
                <p:nvPr/>
              </p:nvGrpSpPr>
              <p:grpSpPr bwMode="auto">
                <a:xfrm flipH="1">
                  <a:off x="1980" y="5940"/>
                  <a:ext cx="680" cy="1650"/>
                  <a:chOff x="1285" y="5925"/>
                  <a:chExt cx="680" cy="1650"/>
                </a:xfrm>
              </p:grpSpPr>
              <p:sp>
                <p:nvSpPr>
                  <p:cNvPr id="164" name="Freeform 138"/>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5" name="Freeform 139"/>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66" name="Freeform 140"/>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71" name="Oval 141"/>
              <p:cNvSpPr>
                <a:spLocks noChangeArrowheads="1"/>
              </p:cNvSpPr>
              <p:nvPr/>
            </p:nvSpPr>
            <p:spPr bwMode="auto">
              <a:xfrm>
                <a:off x="4418" y="366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72" name="Oval 142"/>
              <p:cNvSpPr>
                <a:spLocks noChangeArrowheads="1"/>
              </p:cNvSpPr>
              <p:nvPr/>
            </p:nvSpPr>
            <p:spPr bwMode="auto">
              <a:xfrm>
                <a:off x="4422" y="37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73" name="Oval 143"/>
              <p:cNvSpPr>
                <a:spLocks noChangeArrowheads="1"/>
              </p:cNvSpPr>
              <p:nvPr/>
            </p:nvSpPr>
            <p:spPr bwMode="auto">
              <a:xfrm>
                <a:off x="4482" y="36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74" name="Oval 144"/>
              <p:cNvSpPr>
                <a:spLocks noChangeArrowheads="1"/>
              </p:cNvSpPr>
              <p:nvPr/>
            </p:nvSpPr>
            <p:spPr bwMode="auto">
              <a:xfrm>
                <a:off x="4470" y="36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75" name="Oval 145"/>
              <p:cNvSpPr>
                <a:spLocks noChangeArrowheads="1"/>
              </p:cNvSpPr>
              <p:nvPr/>
            </p:nvSpPr>
            <p:spPr bwMode="auto">
              <a:xfrm>
                <a:off x="4554" y="367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76" name="Oval 146"/>
              <p:cNvSpPr>
                <a:spLocks noChangeArrowheads="1"/>
              </p:cNvSpPr>
              <p:nvPr/>
            </p:nvSpPr>
            <p:spPr bwMode="auto">
              <a:xfrm>
                <a:off x="4554"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77" name="Oval 147"/>
              <p:cNvSpPr>
                <a:spLocks noChangeArrowheads="1"/>
              </p:cNvSpPr>
              <p:nvPr/>
            </p:nvSpPr>
            <p:spPr bwMode="auto">
              <a:xfrm>
                <a:off x="4530" y="36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78" name="Oval 148"/>
              <p:cNvSpPr>
                <a:spLocks noChangeArrowheads="1"/>
              </p:cNvSpPr>
              <p:nvPr/>
            </p:nvSpPr>
            <p:spPr bwMode="auto">
              <a:xfrm>
                <a:off x="4430"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79" name="Oval 149"/>
              <p:cNvSpPr>
                <a:spLocks noChangeArrowheads="1"/>
              </p:cNvSpPr>
              <p:nvPr/>
            </p:nvSpPr>
            <p:spPr bwMode="auto">
              <a:xfrm>
                <a:off x="4506" y="37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0" name="Oval 150"/>
              <p:cNvSpPr>
                <a:spLocks noChangeArrowheads="1"/>
              </p:cNvSpPr>
              <p:nvPr/>
            </p:nvSpPr>
            <p:spPr bwMode="auto">
              <a:xfrm>
                <a:off x="4414"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1" name="Oval 151"/>
              <p:cNvSpPr>
                <a:spLocks noChangeArrowheads="1"/>
              </p:cNvSpPr>
              <p:nvPr/>
            </p:nvSpPr>
            <p:spPr bwMode="auto">
              <a:xfrm>
                <a:off x="4418" y="378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2" name="Oval 152"/>
              <p:cNvSpPr>
                <a:spLocks noChangeArrowheads="1"/>
              </p:cNvSpPr>
              <p:nvPr/>
            </p:nvSpPr>
            <p:spPr bwMode="auto">
              <a:xfrm>
                <a:off x="4478"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3" name="Oval 153"/>
              <p:cNvSpPr>
                <a:spLocks noChangeArrowheads="1"/>
              </p:cNvSpPr>
              <p:nvPr/>
            </p:nvSpPr>
            <p:spPr bwMode="auto">
              <a:xfrm>
                <a:off x="4466"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4" name="Oval 154"/>
              <p:cNvSpPr>
                <a:spLocks noChangeArrowheads="1"/>
              </p:cNvSpPr>
              <p:nvPr/>
            </p:nvSpPr>
            <p:spPr bwMode="auto">
              <a:xfrm>
                <a:off x="4550" y="37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5" name="Oval 155"/>
              <p:cNvSpPr>
                <a:spLocks noChangeArrowheads="1"/>
              </p:cNvSpPr>
              <p:nvPr/>
            </p:nvSpPr>
            <p:spPr bwMode="auto">
              <a:xfrm>
                <a:off x="4550" y="38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6" name="Oval 156"/>
              <p:cNvSpPr>
                <a:spLocks noChangeArrowheads="1"/>
              </p:cNvSpPr>
              <p:nvPr/>
            </p:nvSpPr>
            <p:spPr bwMode="auto">
              <a:xfrm>
                <a:off x="4526" y="37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7" name="Oval 157"/>
              <p:cNvSpPr>
                <a:spLocks noChangeArrowheads="1"/>
              </p:cNvSpPr>
              <p:nvPr/>
            </p:nvSpPr>
            <p:spPr bwMode="auto">
              <a:xfrm>
                <a:off x="4426" y="38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8" name="Oval 158"/>
              <p:cNvSpPr>
                <a:spLocks noChangeArrowheads="1"/>
              </p:cNvSpPr>
              <p:nvPr/>
            </p:nvSpPr>
            <p:spPr bwMode="auto">
              <a:xfrm>
                <a:off x="4502" y="38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89" name="Oval 159"/>
              <p:cNvSpPr>
                <a:spLocks noChangeArrowheads="1"/>
              </p:cNvSpPr>
              <p:nvPr/>
            </p:nvSpPr>
            <p:spPr bwMode="auto">
              <a:xfrm>
                <a:off x="4326"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0" name="Oval 160"/>
              <p:cNvSpPr>
                <a:spLocks noChangeArrowheads="1"/>
              </p:cNvSpPr>
              <p:nvPr/>
            </p:nvSpPr>
            <p:spPr bwMode="auto">
              <a:xfrm>
                <a:off x="4330" y="378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1" name="Oval 161"/>
              <p:cNvSpPr>
                <a:spLocks noChangeArrowheads="1"/>
              </p:cNvSpPr>
              <p:nvPr/>
            </p:nvSpPr>
            <p:spPr bwMode="auto">
              <a:xfrm>
                <a:off x="4390"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2" name="Oval 162"/>
              <p:cNvSpPr>
                <a:spLocks noChangeArrowheads="1"/>
              </p:cNvSpPr>
              <p:nvPr/>
            </p:nvSpPr>
            <p:spPr bwMode="auto">
              <a:xfrm>
                <a:off x="4378"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3" name="Oval 163"/>
              <p:cNvSpPr>
                <a:spLocks noChangeArrowheads="1"/>
              </p:cNvSpPr>
              <p:nvPr/>
            </p:nvSpPr>
            <p:spPr bwMode="auto">
              <a:xfrm>
                <a:off x="4414" y="369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4" name="Oval 164"/>
              <p:cNvSpPr>
                <a:spLocks noChangeArrowheads="1"/>
              </p:cNvSpPr>
              <p:nvPr/>
            </p:nvSpPr>
            <p:spPr bwMode="auto">
              <a:xfrm>
                <a:off x="4414" y="37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5" name="Oval 165"/>
              <p:cNvSpPr>
                <a:spLocks noChangeArrowheads="1"/>
              </p:cNvSpPr>
              <p:nvPr/>
            </p:nvSpPr>
            <p:spPr bwMode="auto">
              <a:xfrm>
                <a:off x="4390" y="367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6" name="Oval 166"/>
              <p:cNvSpPr>
                <a:spLocks noChangeArrowheads="1"/>
              </p:cNvSpPr>
              <p:nvPr/>
            </p:nvSpPr>
            <p:spPr bwMode="auto">
              <a:xfrm>
                <a:off x="4338" y="38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7" name="Oval 167"/>
              <p:cNvSpPr>
                <a:spLocks noChangeArrowheads="1"/>
              </p:cNvSpPr>
              <p:nvPr/>
            </p:nvSpPr>
            <p:spPr bwMode="auto">
              <a:xfrm>
                <a:off x="4366" y="37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8" name="Oval 168"/>
              <p:cNvSpPr>
                <a:spLocks noChangeArrowheads="1"/>
              </p:cNvSpPr>
              <p:nvPr/>
            </p:nvSpPr>
            <p:spPr bwMode="auto">
              <a:xfrm>
                <a:off x="4322" y="381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99" name="Oval 169"/>
              <p:cNvSpPr>
                <a:spLocks noChangeArrowheads="1"/>
              </p:cNvSpPr>
              <p:nvPr/>
            </p:nvSpPr>
            <p:spPr bwMode="auto">
              <a:xfrm>
                <a:off x="4326" y="38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0" name="Oval 170"/>
              <p:cNvSpPr>
                <a:spLocks noChangeArrowheads="1"/>
              </p:cNvSpPr>
              <p:nvPr/>
            </p:nvSpPr>
            <p:spPr bwMode="auto">
              <a:xfrm>
                <a:off x="4386" y="38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1" name="Oval 171"/>
              <p:cNvSpPr>
                <a:spLocks noChangeArrowheads="1"/>
              </p:cNvSpPr>
              <p:nvPr/>
            </p:nvSpPr>
            <p:spPr bwMode="auto">
              <a:xfrm>
                <a:off x="4374" y="38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2" name="Oval 172"/>
              <p:cNvSpPr>
                <a:spLocks noChangeArrowheads="1"/>
              </p:cNvSpPr>
              <p:nvPr/>
            </p:nvSpPr>
            <p:spPr bwMode="auto">
              <a:xfrm>
                <a:off x="4410" y="377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3" name="Oval 173"/>
              <p:cNvSpPr>
                <a:spLocks noChangeArrowheads="1"/>
              </p:cNvSpPr>
              <p:nvPr/>
            </p:nvSpPr>
            <p:spPr bwMode="auto">
              <a:xfrm>
                <a:off x="4410" y="38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4" name="Oval 174"/>
              <p:cNvSpPr>
                <a:spLocks noChangeArrowheads="1"/>
              </p:cNvSpPr>
              <p:nvPr/>
            </p:nvSpPr>
            <p:spPr bwMode="auto">
              <a:xfrm>
                <a:off x="4386"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5" name="Oval 175"/>
              <p:cNvSpPr>
                <a:spLocks noChangeArrowheads="1"/>
              </p:cNvSpPr>
              <p:nvPr/>
            </p:nvSpPr>
            <p:spPr bwMode="auto">
              <a:xfrm>
                <a:off x="4334" y="389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6" name="Oval 176"/>
              <p:cNvSpPr>
                <a:spLocks noChangeArrowheads="1"/>
              </p:cNvSpPr>
              <p:nvPr/>
            </p:nvSpPr>
            <p:spPr bwMode="auto">
              <a:xfrm>
                <a:off x="4362" y="38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7" name="Oval 177"/>
              <p:cNvSpPr>
                <a:spLocks noChangeArrowheads="1"/>
              </p:cNvSpPr>
              <p:nvPr/>
            </p:nvSpPr>
            <p:spPr bwMode="auto">
              <a:xfrm>
                <a:off x="4370" y="38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8" name="Oval 178"/>
              <p:cNvSpPr>
                <a:spLocks noChangeArrowheads="1"/>
              </p:cNvSpPr>
              <p:nvPr/>
            </p:nvSpPr>
            <p:spPr bwMode="auto">
              <a:xfrm>
                <a:off x="4374" y="38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09" name="Oval 179"/>
              <p:cNvSpPr>
                <a:spLocks noChangeArrowheads="1"/>
              </p:cNvSpPr>
              <p:nvPr/>
            </p:nvSpPr>
            <p:spPr bwMode="auto">
              <a:xfrm>
                <a:off x="4434" y="38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0" name="Oval 180"/>
              <p:cNvSpPr>
                <a:spLocks noChangeArrowheads="1"/>
              </p:cNvSpPr>
              <p:nvPr/>
            </p:nvSpPr>
            <p:spPr bwMode="auto">
              <a:xfrm>
                <a:off x="4422" y="38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1" name="Oval 181"/>
              <p:cNvSpPr>
                <a:spLocks noChangeArrowheads="1"/>
              </p:cNvSpPr>
              <p:nvPr/>
            </p:nvSpPr>
            <p:spPr bwMode="auto">
              <a:xfrm>
                <a:off x="4506" y="38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2" name="Oval 182"/>
              <p:cNvSpPr>
                <a:spLocks noChangeArrowheads="1"/>
              </p:cNvSpPr>
              <p:nvPr/>
            </p:nvSpPr>
            <p:spPr bwMode="auto">
              <a:xfrm>
                <a:off x="4506" y="391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3" name="Oval 183"/>
              <p:cNvSpPr>
                <a:spLocks noChangeArrowheads="1"/>
              </p:cNvSpPr>
              <p:nvPr/>
            </p:nvSpPr>
            <p:spPr bwMode="auto">
              <a:xfrm>
                <a:off x="4482" y="38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4" name="Oval 184"/>
              <p:cNvSpPr>
                <a:spLocks noChangeArrowheads="1"/>
              </p:cNvSpPr>
              <p:nvPr/>
            </p:nvSpPr>
            <p:spPr bwMode="auto">
              <a:xfrm>
                <a:off x="4382" y="39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5" name="Oval 185"/>
              <p:cNvSpPr>
                <a:spLocks noChangeArrowheads="1"/>
              </p:cNvSpPr>
              <p:nvPr/>
            </p:nvSpPr>
            <p:spPr bwMode="auto">
              <a:xfrm>
                <a:off x="4458" y="393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6" name="Oval 186"/>
              <p:cNvSpPr>
                <a:spLocks noChangeArrowheads="1"/>
              </p:cNvSpPr>
              <p:nvPr/>
            </p:nvSpPr>
            <p:spPr bwMode="auto">
              <a:xfrm>
                <a:off x="4366" y="39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7" name="Oval 187"/>
              <p:cNvSpPr>
                <a:spLocks noChangeArrowheads="1"/>
              </p:cNvSpPr>
              <p:nvPr/>
            </p:nvSpPr>
            <p:spPr bwMode="auto">
              <a:xfrm>
                <a:off x="4370" y="396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8" name="Oval 188"/>
              <p:cNvSpPr>
                <a:spLocks noChangeArrowheads="1"/>
              </p:cNvSpPr>
              <p:nvPr/>
            </p:nvSpPr>
            <p:spPr bwMode="auto">
              <a:xfrm>
                <a:off x="4430" y="391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19" name="Oval 189"/>
              <p:cNvSpPr>
                <a:spLocks noChangeArrowheads="1"/>
              </p:cNvSpPr>
              <p:nvPr/>
            </p:nvSpPr>
            <p:spPr bwMode="auto">
              <a:xfrm>
                <a:off x="4418" y="39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0" name="Oval 190"/>
              <p:cNvSpPr>
                <a:spLocks noChangeArrowheads="1"/>
              </p:cNvSpPr>
              <p:nvPr/>
            </p:nvSpPr>
            <p:spPr bwMode="auto">
              <a:xfrm>
                <a:off x="4502" y="39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1" name="Oval 191"/>
              <p:cNvSpPr>
                <a:spLocks noChangeArrowheads="1"/>
              </p:cNvSpPr>
              <p:nvPr/>
            </p:nvSpPr>
            <p:spPr bwMode="auto">
              <a:xfrm>
                <a:off x="4502" y="39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2" name="Oval 192"/>
              <p:cNvSpPr>
                <a:spLocks noChangeArrowheads="1"/>
              </p:cNvSpPr>
              <p:nvPr/>
            </p:nvSpPr>
            <p:spPr bwMode="auto">
              <a:xfrm>
                <a:off x="4478" y="39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3" name="Oval 193"/>
              <p:cNvSpPr>
                <a:spLocks noChangeArrowheads="1"/>
              </p:cNvSpPr>
              <p:nvPr/>
            </p:nvSpPr>
            <p:spPr bwMode="auto">
              <a:xfrm>
                <a:off x="4378" y="400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4" name="Oval 194"/>
              <p:cNvSpPr>
                <a:spLocks noChangeArrowheads="1"/>
              </p:cNvSpPr>
              <p:nvPr/>
            </p:nvSpPr>
            <p:spPr bwMode="auto">
              <a:xfrm>
                <a:off x="4454" y="401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5" name="Oval 195"/>
              <p:cNvSpPr>
                <a:spLocks noChangeArrowheads="1"/>
              </p:cNvSpPr>
              <p:nvPr/>
            </p:nvSpPr>
            <p:spPr bwMode="auto">
              <a:xfrm>
                <a:off x="4302" y="366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6" name="Oval 196"/>
              <p:cNvSpPr>
                <a:spLocks noChangeArrowheads="1"/>
              </p:cNvSpPr>
              <p:nvPr/>
            </p:nvSpPr>
            <p:spPr bwMode="auto">
              <a:xfrm>
                <a:off x="4306" y="370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7" name="Oval 197"/>
              <p:cNvSpPr>
                <a:spLocks noChangeArrowheads="1"/>
              </p:cNvSpPr>
              <p:nvPr/>
            </p:nvSpPr>
            <p:spPr bwMode="auto">
              <a:xfrm>
                <a:off x="4366" y="36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8" name="Oval 198"/>
              <p:cNvSpPr>
                <a:spLocks noChangeArrowheads="1"/>
              </p:cNvSpPr>
              <p:nvPr/>
            </p:nvSpPr>
            <p:spPr bwMode="auto">
              <a:xfrm>
                <a:off x="4354" y="367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29" name="Oval 199"/>
              <p:cNvSpPr>
                <a:spLocks noChangeArrowheads="1"/>
              </p:cNvSpPr>
              <p:nvPr/>
            </p:nvSpPr>
            <p:spPr bwMode="auto">
              <a:xfrm>
                <a:off x="4438" y="367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0" name="Oval 200"/>
              <p:cNvSpPr>
                <a:spLocks noChangeArrowheads="1"/>
              </p:cNvSpPr>
              <p:nvPr/>
            </p:nvSpPr>
            <p:spPr bwMode="auto">
              <a:xfrm>
                <a:off x="4438" y="37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1" name="Oval 201"/>
              <p:cNvSpPr>
                <a:spLocks noChangeArrowheads="1"/>
              </p:cNvSpPr>
              <p:nvPr/>
            </p:nvSpPr>
            <p:spPr bwMode="auto">
              <a:xfrm>
                <a:off x="4414" y="36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2" name="Oval 202"/>
              <p:cNvSpPr>
                <a:spLocks noChangeArrowheads="1"/>
              </p:cNvSpPr>
              <p:nvPr/>
            </p:nvSpPr>
            <p:spPr bwMode="auto">
              <a:xfrm>
                <a:off x="4314"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3" name="Oval 203"/>
              <p:cNvSpPr>
                <a:spLocks noChangeArrowheads="1"/>
              </p:cNvSpPr>
              <p:nvPr/>
            </p:nvSpPr>
            <p:spPr bwMode="auto">
              <a:xfrm>
                <a:off x="4390"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4" name="Oval 204"/>
              <p:cNvSpPr>
                <a:spLocks noChangeArrowheads="1"/>
              </p:cNvSpPr>
              <p:nvPr/>
            </p:nvSpPr>
            <p:spPr bwMode="auto">
              <a:xfrm>
                <a:off x="4298" y="373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5" name="Oval 205"/>
              <p:cNvSpPr>
                <a:spLocks noChangeArrowheads="1"/>
              </p:cNvSpPr>
              <p:nvPr/>
            </p:nvSpPr>
            <p:spPr bwMode="auto">
              <a:xfrm>
                <a:off x="4302" y="37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6" name="Oval 206"/>
              <p:cNvSpPr>
                <a:spLocks noChangeArrowheads="1"/>
              </p:cNvSpPr>
              <p:nvPr/>
            </p:nvSpPr>
            <p:spPr bwMode="auto">
              <a:xfrm>
                <a:off x="4362" y="37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7" name="Oval 207"/>
              <p:cNvSpPr>
                <a:spLocks noChangeArrowheads="1"/>
              </p:cNvSpPr>
              <p:nvPr/>
            </p:nvSpPr>
            <p:spPr bwMode="auto">
              <a:xfrm>
                <a:off x="4350" y="37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8" name="Oval 208"/>
              <p:cNvSpPr>
                <a:spLocks noChangeArrowheads="1"/>
              </p:cNvSpPr>
              <p:nvPr/>
            </p:nvSpPr>
            <p:spPr bwMode="auto">
              <a:xfrm>
                <a:off x="4434"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39" name="Oval 209"/>
              <p:cNvSpPr>
                <a:spLocks noChangeArrowheads="1"/>
              </p:cNvSpPr>
              <p:nvPr/>
            </p:nvSpPr>
            <p:spPr bwMode="auto">
              <a:xfrm>
                <a:off x="4434" y="380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0" name="Oval 210"/>
              <p:cNvSpPr>
                <a:spLocks noChangeArrowheads="1"/>
              </p:cNvSpPr>
              <p:nvPr/>
            </p:nvSpPr>
            <p:spPr bwMode="auto">
              <a:xfrm>
                <a:off x="4410" y="37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1" name="Oval 211"/>
              <p:cNvSpPr>
                <a:spLocks noChangeArrowheads="1"/>
              </p:cNvSpPr>
              <p:nvPr/>
            </p:nvSpPr>
            <p:spPr bwMode="auto">
              <a:xfrm>
                <a:off x="4310" y="381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2" name="Oval 212"/>
              <p:cNvSpPr>
                <a:spLocks noChangeArrowheads="1"/>
              </p:cNvSpPr>
              <p:nvPr/>
            </p:nvSpPr>
            <p:spPr bwMode="auto">
              <a:xfrm>
                <a:off x="4386" y="38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3" name="Oval 213"/>
              <p:cNvSpPr>
                <a:spLocks noChangeArrowheads="1"/>
              </p:cNvSpPr>
              <p:nvPr/>
            </p:nvSpPr>
            <p:spPr bwMode="auto">
              <a:xfrm>
                <a:off x="4466"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4" name="Oval 214"/>
              <p:cNvSpPr>
                <a:spLocks noChangeArrowheads="1"/>
              </p:cNvSpPr>
              <p:nvPr/>
            </p:nvSpPr>
            <p:spPr bwMode="auto">
              <a:xfrm>
                <a:off x="4470" y="37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5" name="Oval 215"/>
              <p:cNvSpPr>
                <a:spLocks noChangeArrowheads="1"/>
              </p:cNvSpPr>
              <p:nvPr/>
            </p:nvSpPr>
            <p:spPr bwMode="auto">
              <a:xfrm>
                <a:off x="4530" y="37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6" name="Oval 216"/>
              <p:cNvSpPr>
                <a:spLocks noChangeArrowheads="1"/>
              </p:cNvSpPr>
              <p:nvPr/>
            </p:nvSpPr>
            <p:spPr bwMode="auto">
              <a:xfrm>
                <a:off x="4518" y="37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7" name="Oval 217"/>
              <p:cNvSpPr>
                <a:spLocks noChangeArrowheads="1"/>
              </p:cNvSpPr>
              <p:nvPr/>
            </p:nvSpPr>
            <p:spPr bwMode="auto">
              <a:xfrm>
                <a:off x="4602"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8" name="Oval 218"/>
              <p:cNvSpPr>
                <a:spLocks noChangeArrowheads="1"/>
              </p:cNvSpPr>
              <p:nvPr/>
            </p:nvSpPr>
            <p:spPr bwMode="auto">
              <a:xfrm>
                <a:off x="4602" y="381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49" name="Oval 219"/>
              <p:cNvSpPr>
                <a:spLocks noChangeArrowheads="1"/>
              </p:cNvSpPr>
              <p:nvPr/>
            </p:nvSpPr>
            <p:spPr bwMode="auto">
              <a:xfrm>
                <a:off x="4578"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0" name="Oval 220"/>
              <p:cNvSpPr>
                <a:spLocks noChangeArrowheads="1"/>
              </p:cNvSpPr>
              <p:nvPr/>
            </p:nvSpPr>
            <p:spPr bwMode="auto">
              <a:xfrm>
                <a:off x="4478" y="38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1" name="Oval 221"/>
              <p:cNvSpPr>
                <a:spLocks noChangeArrowheads="1"/>
              </p:cNvSpPr>
              <p:nvPr/>
            </p:nvSpPr>
            <p:spPr bwMode="auto">
              <a:xfrm>
                <a:off x="4554" y="383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2" name="Oval 222"/>
              <p:cNvSpPr>
                <a:spLocks noChangeArrowheads="1"/>
              </p:cNvSpPr>
              <p:nvPr/>
            </p:nvSpPr>
            <p:spPr bwMode="auto">
              <a:xfrm>
                <a:off x="4462" y="38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3" name="Oval 223"/>
              <p:cNvSpPr>
                <a:spLocks noChangeArrowheads="1"/>
              </p:cNvSpPr>
              <p:nvPr/>
            </p:nvSpPr>
            <p:spPr bwMode="auto">
              <a:xfrm>
                <a:off x="4466" y="386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4" name="Oval 224"/>
              <p:cNvSpPr>
                <a:spLocks noChangeArrowheads="1"/>
              </p:cNvSpPr>
              <p:nvPr/>
            </p:nvSpPr>
            <p:spPr bwMode="auto">
              <a:xfrm>
                <a:off x="4526" y="381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5" name="Oval 225"/>
              <p:cNvSpPr>
                <a:spLocks noChangeArrowheads="1"/>
              </p:cNvSpPr>
              <p:nvPr/>
            </p:nvSpPr>
            <p:spPr bwMode="auto">
              <a:xfrm>
                <a:off x="4514" y="38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6" name="Oval 226"/>
              <p:cNvSpPr>
                <a:spLocks noChangeArrowheads="1"/>
              </p:cNvSpPr>
              <p:nvPr/>
            </p:nvSpPr>
            <p:spPr bwMode="auto">
              <a:xfrm>
                <a:off x="4598" y="38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7" name="Oval 227"/>
              <p:cNvSpPr>
                <a:spLocks noChangeArrowheads="1"/>
              </p:cNvSpPr>
              <p:nvPr/>
            </p:nvSpPr>
            <p:spPr bwMode="auto">
              <a:xfrm>
                <a:off x="4598" y="38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8" name="Oval 228"/>
              <p:cNvSpPr>
                <a:spLocks noChangeArrowheads="1"/>
              </p:cNvSpPr>
              <p:nvPr/>
            </p:nvSpPr>
            <p:spPr bwMode="auto">
              <a:xfrm>
                <a:off x="4574" y="38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59" name="Oval 229"/>
              <p:cNvSpPr>
                <a:spLocks noChangeArrowheads="1"/>
              </p:cNvSpPr>
              <p:nvPr/>
            </p:nvSpPr>
            <p:spPr bwMode="auto">
              <a:xfrm>
                <a:off x="4474" y="390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60" name="Oval 230"/>
              <p:cNvSpPr>
                <a:spLocks noChangeArrowheads="1"/>
              </p:cNvSpPr>
              <p:nvPr/>
            </p:nvSpPr>
            <p:spPr bwMode="auto">
              <a:xfrm>
                <a:off x="4550" y="3914"/>
                <a:ext cx="50" cy="27"/>
              </a:xfrm>
              <a:prstGeom prst="ellipse">
                <a:avLst/>
              </a:prstGeom>
              <a:solidFill>
                <a:srgbClr val="61F816"/>
              </a:solidFill>
              <a:ln w="9525">
                <a:solidFill>
                  <a:srgbClr val="61F816"/>
                </a:solidFill>
                <a:round/>
                <a:headEnd/>
                <a:tailEnd/>
              </a:ln>
            </p:spPr>
            <p:txBody>
              <a:bodyPr wrap="none" anchor="ctr"/>
              <a:lstStyle/>
              <a:p>
                <a:endParaRPr lang="it-IT"/>
              </a:p>
            </p:txBody>
          </p:sp>
        </p:grpSp>
        <p:grpSp>
          <p:nvGrpSpPr>
            <p:cNvPr id="170" name="Group 231"/>
            <p:cNvGrpSpPr>
              <a:grpSpLocks/>
            </p:cNvGrpSpPr>
            <p:nvPr/>
          </p:nvGrpSpPr>
          <p:grpSpPr bwMode="auto">
            <a:xfrm>
              <a:off x="5464088" y="5259568"/>
              <a:ext cx="682625" cy="1389386"/>
              <a:chOff x="4972" y="3593"/>
              <a:chExt cx="430" cy="1152"/>
            </a:xfrm>
          </p:grpSpPr>
          <p:grpSp>
            <p:nvGrpSpPr>
              <p:cNvPr id="171" name="Group 232"/>
              <p:cNvGrpSpPr>
                <a:grpSpLocks/>
              </p:cNvGrpSpPr>
              <p:nvPr/>
            </p:nvGrpSpPr>
            <p:grpSpPr bwMode="auto">
              <a:xfrm>
                <a:off x="5044" y="3593"/>
                <a:ext cx="264" cy="837"/>
                <a:chOff x="1285" y="5925"/>
                <a:chExt cx="1375" cy="1665"/>
              </a:xfrm>
            </p:grpSpPr>
            <p:sp>
              <p:nvSpPr>
                <p:cNvPr id="174" name="Line 233"/>
                <p:cNvSpPr>
                  <a:spLocks noChangeShapeType="1"/>
                </p:cNvSpPr>
                <p:nvPr/>
              </p:nvSpPr>
              <p:spPr bwMode="auto">
                <a:xfrm>
                  <a:off x="1620" y="7560"/>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175" name="Group 234"/>
                <p:cNvGrpSpPr>
                  <a:grpSpLocks/>
                </p:cNvGrpSpPr>
                <p:nvPr/>
              </p:nvGrpSpPr>
              <p:grpSpPr bwMode="auto">
                <a:xfrm>
                  <a:off x="1285" y="5925"/>
                  <a:ext cx="680" cy="1650"/>
                  <a:chOff x="1285" y="5925"/>
                  <a:chExt cx="680" cy="1650"/>
                </a:xfrm>
              </p:grpSpPr>
              <p:sp>
                <p:nvSpPr>
                  <p:cNvPr id="180" name="Freeform 235"/>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1" name="Freeform 236"/>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82" name="Freeform 237"/>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176" name="Group 238"/>
                <p:cNvGrpSpPr>
                  <a:grpSpLocks/>
                </p:cNvGrpSpPr>
                <p:nvPr/>
              </p:nvGrpSpPr>
              <p:grpSpPr bwMode="auto">
                <a:xfrm flipH="1">
                  <a:off x="1980" y="5940"/>
                  <a:ext cx="680" cy="1650"/>
                  <a:chOff x="1285" y="5925"/>
                  <a:chExt cx="680" cy="1650"/>
                </a:xfrm>
              </p:grpSpPr>
              <p:sp>
                <p:nvSpPr>
                  <p:cNvPr id="177" name="Freeform 239"/>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8" name="Freeform 240"/>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79" name="Freeform 241"/>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172" name="Line 242"/>
              <p:cNvSpPr>
                <a:spLocks noChangeShapeType="1"/>
              </p:cNvSpPr>
              <p:nvPr/>
            </p:nvSpPr>
            <p:spPr bwMode="auto">
              <a:xfrm flipV="1">
                <a:off x="4972" y="4361"/>
                <a:ext cx="422"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3" name="Text Box 243"/>
              <p:cNvSpPr txBox="1">
                <a:spLocks noChangeArrowheads="1"/>
              </p:cNvSpPr>
              <p:nvPr/>
            </p:nvSpPr>
            <p:spPr bwMode="auto">
              <a:xfrm>
                <a:off x="5073" y="4495"/>
                <a:ext cx="3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Calibri" pitchFamily="34" charset="0"/>
                  </a:defRPr>
                </a:lvl1pPr>
                <a:lvl2pPr marL="742950" indent="-285750" eaLnBrk="0" hangingPunct="0">
                  <a:defRPr>
                    <a:solidFill>
                      <a:srgbClr val="FFFFFF"/>
                    </a:solidFill>
                    <a:latin typeface="Calibri" pitchFamily="34" charset="0"/>
                  </a:defRPr>
                </a:lvl2pPr>
                <a:lvl3pPr marL="1143000" indent="-228600" eaLnBrk="0" hangingPunct="0">
                  <a:defRPr>
                    <a:solidFill>
                      <a:srgbClr val="FFFFFF"/>
                    </a:solidFill>
                    <a:latin typeface="Calibri" pitchFamily="34" charset="0"/>
                  </a:defRPr>
                </a:lvl3pPr>
                <a:lvl4pPr marL="1600200" indent="-228600" eaLnBrk="0" hangingPunct="0">
                  <a:defRPr>
                    <a:solidFill>
                      <a:srgbClr val="FFFFFF"/>
                    </a:solidFill>
                    <a:latin typeface="Calibri" pitchFamily="34" charset="0"/>
                  </a:defRPr>
                </a:lvl4pPr>
                <a:lvl5pPr marL="2057400" indent="-228600" eaLnBrk="0" hangingPunct="0">
                  <a:defRPr>
                    <a:solidFill>
                      <a:srgbClr val="FFFFFF"/>
                    </a:solidFill>
                    <a:latin typeface="Calibri" pitchFamily="34" charset="0"/>
                  </a:defRPr>
                </a:lvl5pPr>
                <a:lvl6pPr marL="2514600" indent="-228600" algn="ctr" eaLnBrk="0" fontAlgn="base" hangingPunct="0">
                  <a:spcBef>
                    <a:spcPct val="0"/>
                  </a:spcBef>
                  <a:spcAft>
                    <a:spcPct val="0"/>
                  </a:spcAft>
                  <a:defRPr>
                    <a:solidFill>
                      <a:srgbClr val="FFFFFF"/>
                    </a:solidFill>
                    <a:latin typeface="Calibri" pitchFamily="34" charset="0"/>
                  </a:defRPr>
                </a:lvl6pPr>
                <a:lvl7pPr marL="2971800" indent="-228600" algn="ctr" eaLnBrk="0" fontAlgn="base" hangingPunct="0">
                  <a:spcBef>
                    <a:spcPct val="0"/>
                  </a:spcBef>
                  <a:spcAft>
                    <a:spcPct val="0"/>
                  </a:spcAft>
                  <a:defRPr>
                    <a:solidFill>
                      <a:srgbClr val="FFFFFF"/>
                    </a:solidFill>
                    <a:latin typeface="Calibri" pitchFamily="34" charset="0"/>
                  </a:defRPr>
                </a:lvl7pPr>
                <a:lvl8pPr marL="3429000" indent="-228600" algn="ctr" eaLnBrk="0" fontAlgn="base" hangingPunct="0">
                  <a:spcBef>
                    <a:spcPct val="0"/>
                  </a:spcBef>
                  <a:spcAft>
                    <a:spcPct val="0"/>
                  </a:spcAft>
                  <a:defRPr>
                    <a:solidFill>
                      <a:srgbClr val="FFFFFF"/>
                    </a:solidFill>
                    <a:latin typeface="Calibri" pitchFamily="34" charset="0"/>
                  </a:defRPr>
                </a:lvl8pPr>
                <a:lvl9pPr marL="3886200" indent="-228600" algn="ctr" eaLnBrk="0" fontAlgn="base" hangingPunct="0">
                  <a:spcBef>
                    <a:spcPct val="0"/>
                  </a:spcBef>
                  <a:spcAft>
                    <a:spcPct val="0"/>
                  </a:spcAft>
                  <a:defRPr>
                    <a:solidFill>
                      <a:srgbClr val="FFFFFF"/>
                    </a:solidFill>
                    <a:latin typeface="Calibri" pitchFamily="34" charset="0"/>
                  </a:defRPr>
                </a:lvl9pPr>
              </a:lstStyle>
              <a:p>
                <a:pPr eaLnBrk="1" hangingPunct="1"/>
                <a:r>
                  <a:rPr lang="en-GB" sz="2000" dirty="0">
                    <a:solidFill>
                      <a:srgbClr val="FD3A05"/>
                    </a:solidFill>
                  </a:rPr>
                  <a:t>cut</a:t>
                </a:r>
              </a:p>
            </p:txBody>
          </p:sp>
        </p:grpSp>
        <p:sp>
          <p:nvSpPr>
            <p:cNvPr id="193" name="TextBox 192"/>
            <p:cNvSpPr txBox="1"/>
            <p:nvPr/>
          </p:nvSpPr>
          <p:spPr>
            <a:xfrm>
              <a:off x="3377712" y="6304550"/>
              <a:ext cx="2200676" cy="369332"/>
            </a:xfrm>
            <a:prstGeom prst="rect">
              <a:avLst/>
            </a:prstGeom>
            <a:noFill/>
          </p:spPr>
          <p:txBody>
            <a:bodyPr wrap="square" rtlCol="0">
              <a:spAutoFit/>
            </a:bodyPr>
            <a:lstStyle/>
            <a:p>
              <a:r>
                <a:rPr lang="en-GB" dirty="0"/>
                <a:t>3</a:t>
              </a:r>
              <a:r>
                <a:rPr lang="en-GB" dirty="0" smtClean="0"/>
                <a:t> </a:t>
              </a:r>
              <a:r>
                <a:rPr lang="en-GB" dirty="0" err="1" smtClean="0"/>
                <a:t>yr</a:t>
              </a:r>
              <a:r>
                <a:rPr lang="en-GB" dirty="0" smtClean="0"/>
                <a:t> coppice growth</a:t>
              </a:r>
              <a:endParaRPr lang="en-GB" dirty="0"/>
            </a:p>
          </p:txBody>
        </p:sp>
      </p:grpSp>
      <p:grpSp>
        <p:nvGrpSpPr>
          <p:cNvPr id="362" name="Group 361"/>
          <p:cNvGrpSpPr/>
          <p:nvPr/>
        </p:nvGrpSpPr>
        <p:grpSpPr>
          <a:xfrm>
            <a:off x="5828345" y="5223956"/>
            <a:ext cx="2831047" cy="1414316"/>
            <a:chOff x="6154021" y="5223956"/>
            <a:chExt cx="2831047" cy="1414316"/>
          </a:xfrm>
        </p:grpSpPr>
        <p:grpSp>
          <p:nvGrpSpPr>
            <p:cNvPr id="194" name="Group 80"/>
            <p:cNvGrpSpPr>
              <a:grpSpLocks/>
            </p:cNvGrpSpPr>
            <p:nvPr/>
          </p:nvGrpSpPr>
          <p:grpSpPr bwMode="auto">
            <a:xfrm>
              <a:off x="6154021" y="5756998"/>
              <a:ext cx="295275" cy="401638"/>
              <a:chOff x="2066" y="3662"/>
              <a:chExt cx="186" cy="253"/>
            </a:xfrm>
          </p:grpSpPr>
          <p:grpSp>
            <p:nvGrpSpPr>
              <p:cNvPr id="195" name="Group 81"/>
              <p:cNvGrpSpPr>
                <a:grpSpLocks/>
              </p:cNvGrpSpPr>
              <p:nvPr/>
            </p:nvGrpSpPr>
            <p:grpSpPr bwMode="auto">
              <a:xfrm>
                <a:off x="2119" y="3678"/>
                <a:ext cx="88" cy="237"/>
                <a:chOff x="1285" y="5925"/>
                <a:chExt cx="1375" cy="1665"/>
              </a:xfrm>
            </p:grpSpPr>
            <p:sp>
              <p:nvSpPr>
                <p:cNvPr id="205" name="Line 82"/>
                <p:cNvSpPr>
                  <a:spLocks noChangeShapeType="1"/>
                </p:cNvSpPr>
                <p:nvPr/>
              </p:nvSpPr>
              <p:spPr bwMode="auto">
                <a:xfrm>
                  <a:off x="1620" y="7560"/>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06" name="Group 83"/>
                <p:cNvGrpSpPr>
                  <a:grpSpLocks/>
                </p:cNvGrpSpPr>
                <p:nvPr/>
              </p:nvGrpSpPr>
              <p:grpSpPr bwMode="auto">
                <a:xfrm>
                  <a:off x="1285" y="5925"/>
                  <a:ext cx="680" cy="1650"/>
                  <a:chOff x="1285" y="5925"/>
                  <a:chExt cx="680" cy="1650"/>
                </a:xfrm>
              </p:grpSpPr>
              <p:sp>
                <p:nvSpPr>
                  <p:cNvPr id="211" name="Freeform 84"/>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2" name="Freeform 85"/>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3" name="Freeform 86"/>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07" name="Group 87"/>
                <p:cNvGrpSpPr>
                  <a:grpSpLocks/>
                </p:cNvGrpSpPr>
                <p:nvPr/>
              </p:nvGrpSpPr>
              <p:grpSpPr bwMode="auto">
                <a:xfrm flipH="1">
                  <a:off x="1980" y="5940"/>
                  <a:ext cx="680" cy="1650"/>
                  <a:chOff x="1285" y="5925"/>
                  <a:chExt cx="680" cy="1650"/>
                </a:xfrm>
              </p:grpSpPr>
              <p:sp>
                <p:nvSpPr>
                  <p:cNvPr id="208" name="Freeform 88"/>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9" name="Freeform 89"/>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10" name="Freeform 90"/>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196" name="Oval 91"/>
              <p:cNvSpPr>
                <a:spLocks noChangeArrowheads="1"/>
              </p:cNvSpPr>
              <p:nvPr/>
            </p:nvSpPr>
            <p:spPr bwMode="auto">
              <a:xfrm>
                <a:off x="2066" y="36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97" name="Oval 92"/>
              <p:cNvSpPr>
                <a:spLocks noChangeArrowheads="1"/>
              </p:cNvSpPr>
              <p:nvPr/>
            </p:nvSpPr>
            <p:spPr bwMode="auto">
              <a:xfrm>
                <a:off x="2070" y="371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98" name="Oval 93"/>
              <p:cNvSpPr>
                <a:spLocks noChangeArrowheads="1"/>
              </p:cNvSpPr>
              <p:nvPr/>
            </p:nvSpPr>
            <p:spPr bwMode="auto">
              <a:xfrm>
                <a:off x="2130" y="366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199" name="Oval 94"/>
              <p:cNvSpPr>
                <a:spLocks noChangeArrowheads="1"/>
              </p:cNvSpPr>
              <p:nvPr/>
            </p:nvSpPr>
            <p:spPr bwMode="auto">
              <a:xfrm>
                <a:off x="2118" y="369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00" name="Oval 95"/>
              <p:cNvSpPr>
                <a:spLocks noChangeArrowheads="1"/>
              </p:cNvSpPr>
              <p:nvPr/>
            </p:nvSpPr>
            <p:spPr bwMode="auto">
              <a:xfrm>
                <a:off x="2202" y="36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01" name="Oval 96"/>
              <p:cNvSpPr>
                <a:spLocks noChangeArrowheads="1"/>
              </p:cNvSpPr>
              <p:nvPr/>
            </p:nvSpPr>
            <p:spPr bwMode="auto">
              <a:xfrm>
                <a:off x="2202"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02" name="Oval 97"/>
              <p:cNvSpPr>
                <a:spLocks noChangeArrowheads="1"/>
              </p:cNvSpPr>
              <p:nvPr/>
            </p:nvSpPr>
            <p:spPr bwMode="auto">
              <a:xfrm>
                <a:off x="2178" y="366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03" name="Oval 98"/>
              <p:cNvSpPr>
                <a:spLocks noChangeArrowheads="1"/>
              </p:cNvSpPr>
              <p:nvPr/>
            </p:nvSpPr>
            <p:spPr bwMode="auto">
              <a:xfrm>
                <a:off x="2078" y="37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04" name="Oval 99"/>
              <p:cNvSpPr>
                <a:spLocks noChangeArrowheads="1"/>
              </p:cNvSpPr>
              <p:nvPr/>
            </p:nvSpPr>
            <p:spPr bwMode="auto">
              <a:xfrm>
                <a:off x="2154" y="3770"/>
                <a:ext cx="50" cy="27"/>
              </a:xfrm>
              <a:prstGeom prst="ellipse">
                <a:avLst/>
              </a:prstGeom>
              <a:solidFill>
                <a:srgbClr val="61F816"/>
              </a:solidFill>
              <a:ln w="9525">
                <a:solidFill>
                  <a:srgbClr val="61F816"/>
                </a:solidFill>
                <a:round/>
                <a:headEnd/>
                <a:tailEnd/>
              </a:ln>
            </p:spPr>
            <p:txBody>
              <a:bodyPr wrap="none" anchor="ctr"/>
              <a:lstStyle/>
              <a:p>
                <a:endParaRPr lang="it-IT"/>
              </a:p>
            </p:txBody>
          </p:sp>
        </p:grpSp>
        <p:grpSp>
          <p:nvGrpSpPr>
            <p:cNvPr id="214" name="Group 101"/>
            <p:cNvGrpSpPr>
              <a:grpSpLocks/>
            </p:cNvGrpSpPr>
            <p:nvPr/>
          </p:nvGrpSpPr>
          <p:grpSpPr bwMode="auto">
            <a:xfrm>
              <a:off x="6843789" y="5589517"/>
              <a:ext cx="301625" cy="598487"/>
              <a:chOff x="3246" y="3650"/>
              <a:chExt cx="190" cy="377"/>
            </a:xfrm>
          </p:grpSpPr>
          <p:grpSp>
            <p:nvGrpSpPr>
              <p:cNvPr id="215" name="Group 102"/>
              <p:cNvGrpSpPr>
                <a:grpSpLocks/>
              </p:cNvGrpSpPr>
              <p:nvPr/>
            </p:nvGrpSpPr>
            <p:grpSpPr bwMode="auto">
              <a:xfrm>
                <a:off x="3303" y="3666"/>
                <a:ext cx="88" cy="361"/>
                <a:chOff x="1285" y="5925"/>
                <a:chExt cx="1375" cy="1665"/>
              </a:xfrm>
            </p:grpSpPr>
            <p:sp>
              <p:nvSpPr>
                <p:cNvPr id="234" name="Line 103"/>
                <p:cNvSpPr>
                  <a:spLocks noChangeShapeType="1"/>
                </p:cNvSpPr>
                <p:nvPr/>
              </p:nvSpPr>
              <p:spPr bwMode="auto">
                <a:xfrm>
                  <a:off x="1620" y="7560"/>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235" name="Group 104"/>
                <p:cNvGrpSpPr>
                  <a:grpSpLocks/>
                </p:cNvGrpSpPr>
                <p:nvPr/>
              </p:nvGrpSpPr>
              <p:grpSpPr bwMode="auto">
                <a:xfrm>
                  <a:off x="1285" y="5925"/>
                  <a:ext cx="680" cy="1650"/>
                  <a:chOff x="1285" y="5925"/>
                  <a:chExt cx="680" cy="1650"/>
                </a:xfrm>
              </p:grpSpPr>
              <p:sp>
                <p:nvSpPr>
                  <p:cNvPr id="240" name="Freeform 105"/>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1" name="Freeform 106"/>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2" name="Freeform 107"/>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236" name="Group 108"/>
                <p:cNvGrpSpPr>
                  <a:grpSpLocks/>
                </p:cNvGrpSpPr>
                <p:nvPr/>
              </p:nvGrpSpPr>
              <p:grpSpPr bwMode="auto">
                <a:xfrm flipH="1">
                  <a:off x="1980" y="5940"/>
                  <a:ext cx="680" cy="1650"/>
                  <a:chOff x="1285" y="5925"/>
                  <a:chExt cx="680" cy="1650"/>
                </a:xfrm>
              </p:grpSpPr>
              <p:sp>
                <p:nvSpPr>
                  <p:cNvPr id="237" name="Freeform 109"/>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8" name="Freeform 110"/>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39" name="Freeform 111"/>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216" name="Oval 112"/>
              <p:cNvSpPr>
                <a:spLocks noChangeArrowheads="1"/>
              </p:cNvSpPr>
              <p:nvPr/>
            </p:nvSpPr>
            <p:spPr bwMode="auto">
              <a:xfrm>
                <a:off x="3250" y="366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17" name="Oval 113"/>
              <p:cNvSpPr>
                <a:spLocks noChangeArrowheads="1"/>
              </p:cNvSpPr>
              <p:nvPr/>
            </p:nvSpPr>
            <p:spPr bwMode="auto">
              <a:xfrm>
                <a:off x="3254" y="37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18" name="Oval 114"/>
              <p:cNvSpPr>
                <a:spLocks noChangeArrowheads="1"/>
              </p:cNvSpPr>
              <p:nvPr/>
            </p:nvSpPr>
            <p:spPr bwMode="auto">
              <a:xfrm>
                <a:off x="3314" y="36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19" name="Oval 115"/>
              <p:cNvSpPr>
                <a:spLocks noChangeArrowheads="1"/>
              </p:cNvSpPr>
              <p:nvPr/>
            </p:nvSpPr>
            <p:spPr bwMode="auto">
              <a:xfrm>
                <a:off x="3302" y="36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0" name="Oval 116"/>
              <p:cNvSpPr>
                <a:spLocks noChangeArrowheads="1"/>
              </p:cNvSpPr>
              <p:nvPr/>
            </p:nvSpPr>
            <p:spPr bwMode="auto">
              <a:xfrm>
                <a:off x="3386" y="367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1" name="Oval 117"/>
              <p:cNvSpPr>
                <a:spLocks noChangeArrowheads="1"/>
              </p:cNvSpPr>
              <p:nvPr/>
            </p:nvSpPr>
            <p:spPr bwMode="auto">
              <a:xfrm>
                <a:off x="3386"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2" name="Oval 118"/>
              <p:cNvSpPr>
                <a:spLocks noChangeArrowheads="1"/>
              </p:cNvSpPr>
              <p:nvPr/>
            </p:nvSpPr>
            <p:spPr bwMode="auto">
              <a:xfrm>
                <a:off x="3362" y="36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3" name="Oval 119"/>
              <p:cNvSpPr>
                <a:spLocks noChangeArrowheads="1"/>
              </p:cNvSpPr>
              <p:nvPr/>
            </p:nvSpPr>
            <p:spPr bwMode="auto">
              <a:xfrm>
                <a:off x="3262"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4" name="Oval 120"/>
              <p:cNvSpPr>
                <a:spLocks noChangeArrowheads="1"/>
              </p:cNvSpPr>
              <p:nvPr/>
            </p:nvSpPr>
            <p:spPr bwMode="auto">
              <a:xfrm>
                <a:off x="3338" y="37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5" name="Oval 121"/>
              <p:cNvSpPr>
                <a:spLocks noChangeArrowheads="1"/>
              </p:cNvSpPr>
              <p:nvPr/>
            </p:nvSpPr>
            <p:spPr bwMode="auto">
              <a:xfrm>
                <a:off x="3246"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6" name="Oval 122"/>
              <p:cNvSpPr>
                <a:spLocks noChangeArrowheads="1"/>
              </p:cNvSpPr>
              <p:nvPr/>
            </p:nvSpPr>
            <p:spPr bwMode="auto">
              <a:xfrm>
                <a:off x="3250" y="378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7" name="Oval 123"/>
              <p:cNvSpPr>
                <a:spLocks noChangeArrowheads="1"/>
              </p:cNvSpPr>
              <p:nvPr/>
            </p:nvSpPr>
            <p:spPr bwMode="auto">
              <a:xfrm>
                <a:off x="3310"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8" name="Oval 124"/>
              <p:cNvSpPr>
                <a:spLocks noChangeArrowheads="1"/>
              </p:cNvSpPr>
              <p:nvPr/>
            </p:nvSpPr>
            <p:spPr bwMode="auto">
              <a:xfrm>
                <a:off x="3298"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29" name="Oval 125"/>
              <p:cNvSpPr>
                <a:spLocks noChangeArrowheads="1"/>
              </p:cNvSpPr>
              <p:nvPr/>
            </p:nvSpPr>
            <p:spPr bwMode="auto">
              <a:xfrm>
                <a:off x="3382" y="37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30" name="Oval 126"/>
              <p:cNvSpPr>
                <a:spLocks noChangeArrowheads="1"/>
              </p:cNvSpPr>
              <p:nvPr/>
            </p:nvSpPr>
            <p:spPr bwMode="auto">
              <a:xfrm>
                <a:off x="3382" y="38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31" name="Oval 127"/>
              <p:cNvSpPr>
                <a:spLocks noChangeArrowheads="1"/>
              </p:cNvSpPr>
              <p:nvPr/>
            </p:nvSpPr>
            <p:spPr bwMode="auto">
              <a:xfrm>
                <a:off x="3358" y="37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32" name="Oval 128"/>
              <p:cNvSpPr>
                <a:spLocks noChangeArrowheads="1"/>
              </p:cNvSpPr>
              <p:nvPr/>
            </p:nvSpPr>
            <p:spPr bwMode="auto">
              <a:xfrm>
                <a:off x="3258" y="38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33" name="Oval 129"/>
              <p:cNvSpPr>
                <a:spLocks noChangeArrowheads="1"/>
              </p:cNvSpPr>
              <p:nvPr/>
            </p:nvSpPr>
            <p:spPr bwMode="auto">
              <a:xfrm>
                <a:off x="3334" y="3834"/>
                <a:ext cx="50" cy="27"/>
              </a:xfrm>
              <a:prstGeom prst="ellipse">
                <a:avLst/>
              </a:prstGeom>
              <a:solidFill>
                <a:srgbClr val="61F816"/>
              </a:solidFill>
              <a:ln w="9525">
                <a:solidFill>
                  <a:srgbClr val="61F816"/>
                </a:solidFill>
                <a:round/>
                <a:headEnd/>
                <a:tailEnd/>
              </a:ln>
            </p:spPr>
            <p:txBody>
              <a:bodyPr wrap="none" anchor="ctr"/>
              <a:lstStyle/>
              <a:p>
                <a:endParaRPr lang="it-IT"/>
              </a:p>
            </p:txBody>
          </p:sp>
        </p:grpSp>
        <p:grpSp>
          <p:nvGrpSpPr>
            <p:cNvPr id="243" name="Group 130"/>
            <p:cNvGrpSpPr>
              <a:grpSpLocks/>
            </p:cNvGrpSpPr>
            <p:nvPr/>
          </p:nvGrpSpPr>
          <p:grpSpPr bwMode="auto">
            <a:xfrm>
              <a:off x="7480377" y="5311639"/>
              <a:ext cx="561975" cy="915988"/>
              <a:chOff x="4298" y="3646"/>
              <a:chExt cx="354" cy="577"/>
            </a:xfrm>
          </p:grpSpPr>
          <p:grpSp>
            <p:nvGrpSpPr>
              <p:cNvPr id="244" name="Group 131"/>
              <p:cNvGrpSpPr>
                <a:grpSpLocks/>
              </p:cNvGrpSpPr>
              <p:nvPr/>
            </p:nvGrpSpPr>
            <p:grpSpPr bwMode="auto">
              <a:xfrm>
                <a:off x="4371" y="3666"/>
                <a:ext cx="188" cy="557"/>
                <a:chOff x="1285" y="5925"/>
                <a:chExt cx="1375" cy="1665"/>
              </a:xfrm>
            </p:grpSpPr>
            <p:sp>
              <p:nvSpPr>
                <p:cNvPr id="335" name="Line 132"/>
                <p:cNvSpPr>
                  <a:spLocks noChangeShapeType="1"/>
                </p:cNvSpPr>
                <p:nvPr/>
              </p:nvSpPr>
              <p:spPr bwMode="auto">
                <a:xfrm>
                  <a:off x="1620" y="7560"/>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36" name="Group 133"/>
                <p:cNvGrpSpPr>
                  <a:grpSpLocks/>
                </p:cNvGrpSpPr>
                <p:nvPr/>
              </p:nvGrpSpPr>
              <p:grpSpPr bwMode="auto">
                <a:xfrm>
                  <a:off x="1285" y="5925"/>
                  <a:ext cx="680" cy="1650"/>
                  <a:chOff x="1285" y="5925"/>
                  <a:chExt cx="680" cy="1650"/>
                </a:xfrm>
              </p:grpSpPr>
              <p:sp>
                <p:nvSpPr>
                  <p:cNvPr id="341" name="Freeform 134"/>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2" name="Freeform 135"/>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3" name="Freeform 136"/>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37" name="Group 137"/>
                <p:cNvGrpSpPr>
                  <a:grpSpLocks/>
                </p:cNvGrpSpPr>
                <p:nvPr/>
              </p:nvGrpSpPr>
              <p:grpSpPr bwMode="auto">
                <a:xfrm flipH="1">
                  <a:off x="1980" y="5940"/>
                  <a:ext cx="680" cy="1650"/>
                  <a:chOff x="1285" y="5925"/>
                  <a:chExt cx="680" cy="1650"/>
                </a:xfrm>
              </p:grpSpPr>
              <p:sp>
                <p:nvSpPr>
                  <p:cNvPr id="338" name="Freeform 138"/>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39" name="Freeform 139"/>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40" name="Freeform 140"/>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245" name="Oval 141"/>
              <p:cNvSpPr>
                <a:spLocks noChangeArrowheads="1"/>
              </p:cNvSpPr>
              <p:nvPr/>
            </p:nvSpPr>
            <p:spPr bwMode="auto">
              <a:xfrm>
                <a:off x="4418" y="366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46" name="Oval 142"/>
              <p:cNvSpPr>
                <a:spLocks noChangeArrowheads="1"/>
              </p:cNvSpPr>
              <p:nvPr/>
            </p:nvSpPr>
            <p:spPr bwMode="auto">
              <a:xfrm>
                <a:off x="4422" y="37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47" name="Oval 143"/>
              <p:cNvSpPr>
                <a:spLocks noChangeArrowheads="1"/>
              </p:cNvSpPr>
              <p:nvPr/>
            </p:nvSpPr>
            <p:spPr bwMode="auto">
              <a:xfrm>
                <a:off x="4482" y="36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48" name="Oval 144"/>
              <p:cNvSpPr>
                <a:spLocks noChangeArrowheads="1"/>
              </p:cNvSpPr>
              <p:nvPr/>
            </p:nvSpPr>
            <p:spPr bwMode="auto">
              <a:xfrm>
                <a:off x="4470" y="36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49" name="Oval 145"/>
              <p:cNvSpPr>
                <a:spLocks noChangeArrowheads="1"/>
              </p:cNvSpPr>
              <p:nvPr/>
            </p:nvSpPr>
            <p:spPr bwMode="auto">
              <a:xfrm>
                <a:off x="4554" y="367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0" name="Oval 146"/>
              <p:cNvSpPr>
                <a:spLocks noChangeArrowheads="1"/>
              </p:cNvSpPr>
              <p:nvPr/>
            </p:nvSpPr>
            <p:spPr bwMode="auto">
              <a:xfrm>
                <a:off x="4554"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1" name="Oval 147"/>
              <p:cNvSpPr>
                <a:spLocks noChangeArrowheads="1"/>
              </p:cNvSpPr>
              <p:nvPr/>
            </p:nvSpPr>
            <p:spPr bwMode="auto">
              <a:xfrm>
                <a:off x="4530" y="36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2" name="Oval 148"/>
              <p:cNvSpPr>
                <a:spLocks noChangeArrowheads="1"/>
              </p:cNvSpPr>
              <p:nvPr/>
            </p:nvSpPr>
            <p:spPr bwMode="auto">
              <a:xfrm>
                <a:off x="4430"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3" name="Oval 149"/>
              <p:cNvSpPr>
                <a:spLocks noChangeArrowheads="1"/>
              </p:cNvSpPr>
              <p:nvPr/>
            </p:nvSpPr>
            <p:spPr bwMode="auto">
              <a:xfrm>
                <a:off x="4506" y="37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4" name="Oval 150"/>
              <p:cNvSpPr>
                <a:spLocks noChangeArrowheads="1"/>
              </p:cNvSpPr>
              <p:nvPr/>
            </p:nvSpPr>
            <p:spPr bwMode="auto">
              <a:xfrm>
                <a:off x="4414"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5" name="Oval 151"/>
              <p:cNvSpPr>
                <a:spLocks noChangeArrowheads="1"/>
              </p:cNvSpPr>
              <p:nvPr/>
            </p:nvSpPr>
            <p:spPr bwMode="auto">
              <a:xfrm>
                <a:off x="4418" y="378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6" name="Oval 152"/>
              <p:cNvSpPr>
                <a:spLocks noChangeArrowheads="1"/>
              </p:cNvSpPr>
              <p:nvPr/>
            </p:nvSpPr>
            <p:spPr bwMode="auto">
              <a:xfrm>
                <a:off x="4478"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7" name="Oval 153"/>
              <p:cNvSpPr>
                <a:spLocks noChangeArrowheads="1"/>
              </p:cNvSpPr>
              <p:nvPr/>
            </p:nvSpPr>
            <p:spPr bwMode="auto">
              <a:xfrm>
                <a:off x="4466"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8" name="Oval 154"/>
              <p:cNvSpPr>
                <a:spLocks noChangeArrowheads="1"/>
              </p:cNvSpPr>
              <p:nvPr/>
            </p:nvSpPr>
            <p:spPr bwMode="auto">
              <a:xfrm>
                <a:off x="4550" y="37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59" name="Oval 155"/>
              <p:cNvSpPr>
                <a:spLocks noChangeArrowheads="1"/>
              </p:cNvSpPr>
              <p:nvPr/>
            </p:nvSpPr>
            <p:spPr bwMode="auto">
              <a:xfrm>
                <a:off x="4550" y="38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0" name="Oval 156"/>
              <p:cNvSpPr>
                <a:spLocks noChangeArrowheads="1"/>
              </p:cNvSpPr>
              <p:nvPr/>
            </p:nvSpPr>
            <p:spPr bwMode="auto">
              <a:xfrm>
                <a:off x="4526" y="37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1" name="Oval 157"/>
              <p:cNvSpPr>
                <a:spLocks noChangeArrowheads="1"/>
              </p:cNvSpPr>
              <p:nvPr/>
            </p:nvSpPr>
            <p:spPr bwMode="auto">
              <a:xfrm>
                <a:off x="4426" y="38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2" name="Oval 158"/>
              <p:cNvSpPr>
                <a:spLocks noChangeArrowheads="1"/>
              </p:cNvSpPr>
              <p:nvPr/>
            </p:nvSpPr>
            <p:spPr bwMode="auto">
              <a:xfrm>
                <a:off x="4502" y="38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3" name="Oval 159"/>
              <p:cNvSpPr>
                <a:spLocks noChangeArrowheads="1"/>
              </p:cNvSpPr>
              <p:nvPr/>
            </p:nvSpPr>
            <p:spPr bwMode="auto">
              <a:xfrm>
                <a:off x="4326"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4" name="Oval 160"/>
              <p:cNvSpPr>
                <a:spLocks noChangeArrowheads="1"/>
              </p:cNvSpPr>
              <p:nvPr/>
            </p:nvSpPr>
            <p:spPr bwMode="auto">
              <a:xfrm>
                <a:off x="4330" y="378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5" name="Oval 161"/>
              <p:cNvSpPr>
                <a:spLocks noChangeArrowheads="1"/>
              </p:cNvSpPr>
              <p:nvPr/>
            </p:nvSpPr>
            <p:spPr bwMode="auto">
              <a:xfrm>
                <a:off x="4390"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6" name="Oval 162"/>
              <p:cNvSpPr>
                <a:spLocks noChangeArrowheads="1"/>
              </p:cNvSpPr>
              <p:nvPr/>
            </p:nvSpPr>
            <p:spPr bwMode="auto">
              <a:xfrm>
                <a:off x="4378"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7" name="Oval 163"/>
              <p:cNvSpPr>
                <a:spLocks noChangeArrowheads="1"/>
              </p:cNvSpPr>
              <p:nvPr/>
            </p:nvSpPr>
            <p:spPr bwMode="auto">
              <a:xfrm>
                <a:off x="4414" y="369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8" name="Oval 164"/>
              <p:cNvSpPr>
                <a:spLocks noChangeArrowheads="1"/>
              </p:cNvSpPr>
              <p:nvPr/>
            </p:nvSpPr>
            <p:spPr bwMode="auto">
              <a:xfrm>
                <a:off x="4414" y="37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69" name="Oval 165"/>
              <p:cNvSpPr>
                <a:spLocks noChangeArrowheads="1"/>
              </p:cNvSpPr>
              <p:nvPr/>
            </p:nvSpPr>
            <p:spPr bwMode="auto">
              <a:xfrm>
                <a:off x="4390" y="367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0" name="Oval 166"/>
              <p:cNvSpPr>
                <a:spLocks noChangeArrowheads="1"/>
              </p:cNvSpPr>
              <p:nvPr/>
            </p:nvSpPr>
            <p:spPr bwMode="auto">
              <a:xfrm>
                <a:off x="4338" y="38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1" name="Oval 167"/>
              <p:cNvSpPr>
                <a:spLocks noChangeArrowheads="1"/>
              </p:cNvSpPr>
              <p:nvPr/>
            </p:nvSpPr>
            <p:spPr bwMode="auto">
              <a:xfrm>
                <a:off x="4366" y="37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2" name="Oval 168"/>
              <p:cNvSpPr>
                <a:spLocks noChangeArrowheads="1"/>
              </p:cNvSpPr>
              <p:nvPr/>
            </p:nvSpPr>
            <p:spPr bwMode="auto">
              <a:xfrm>
                <a:off x="4322" y="381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3" name="Oval 169"/>
              <p:cNvSpPr>
                <a:spLocks noChangeArrowheads="1"/>
              </p:cNvSpPr>
              <p:nvPr/>
            </p:nvSpPr>
            <p:spPr bwMode="auto">
              <a:xfrm>
                <a:off x="4326" y="38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4" name="Oval 170"/>
              <p:cNvSpPr>
                <a:spLocks noChangeArrowheads="1"/>
              </p:cNvSpPr>
              <p:nvPr/>
            </p:nvSpPr>
            <p:spPr bwMode="auto">
              <a:xfrm>
                <a:off x="4386" y="38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5" name="Oval 171"/>
              <p:cNvSpPr>
                <a:spLocks noChangeArrowheads="1"/>
              </p:cNvSpPr>
              <p:nvPr/>
            </p:nvSpPr>
            <p:spPr bwMode="auto">
              <a:xfrm>
                <a:off x="4374" y="38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6" name="Oval 172"/>
              <p:cNvSpPr>
                <a:spLocks noChangeArrowheads="1"/>
              </p:cNvSpPr>
              <p:nvPr/>
            </p:nvSpPr>
            <p:spPr bwMode="auto">
              <a:xfrm>
                <a:off x="4410" y="377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7" name="Oval 173"/>
              <p:cNvSpPr>
                <a:spLocks noChangeArrowheads="1"/>
              </p:cNvSpPr>
              <p:nvPr/>
            </p:nvSpPr>
            <p:spPr bwMode="auto">
              <a:xfrm>
                <a:off x="4410" y="38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8" name="Oval 174"/>
              <p:cNvSpPr>
                <a:spLocks noChangeArrowheads="1"/>
              </p:cNvSpPr>
              <p:nvPr/>
            </p:nvSpPr>
            <p:spPr bwMode="auto">
              <a:xfrm>
                <a:off x="4386"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79" name="Oval 175"/>
              <p:cNvSpPr>
                <a:spLocks noChangeArrowheads="1"/>
              </p:cNvSpPr>
              <p:nvPr/>
            </p:nvSpPr>
            <p:spPr bwMode="auto">
              <a:xfrm>
                <a:off x="4334" y="389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0" name="Oval 176"/>
              <p:cNvSpPr>
                <a:spLocks noChangeArrowheads="1"/>
              </p:cNvSpPr>
              <p:nvPr/>
            </p:nvSpPr>
            <p:spPr bwMode="auto">
              <a:xfrm>
                <a:off x="4362" y="38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1" name="Oval 177"/>
              <p:cNvSpPr>
                <a:spLocks noChangeArrowheads="1"/>
              </p:cNvSpPr>
              <p:nvPr/>
            </p:nvSpPr>
            <p:spPr bwMode="auto">
              <a:xfrm>
                <a:off x="4370" y="38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2" name="Oval 178"/>
              <p:cNvSpPr>
                <a:spLocks noChangeArrowheads="1"/>
              </p:cNvSpPr>
              <p:nvPr/>
            </p:nvSpPr>
            <p:spPr bwMode="auto">
              <a:xfrm>
                <a:off x="4374" y="38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3" name="Oval 179"/>
              <p:cNvSpPr>
                <a:spLocks noChangeArrowheads="1"/>
              </p:cNvSpPr>
              <p:nvPr/>
            </p:nvSpPr>
            <p:spPr bwMode="auto">
              <a:xfrm>
                <a:off x="4434" y="38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4" name="Oval 180"/>
              <p:cNvSpPr>
                <a:spLocks noChangeArrowheads="1"/>
              </p:cNvSpPr>
              <p:nvPr/>
            </p:nvSpPr>
            <p:spPr bwMode="auto">
              <a:xfrm>
                <a:off x="4422" y="38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5" name="Oval 181"/>
              <p:cNvSpPr>
                <a:spLocks noChangeArrowheads="1"/>
              </p:cNvSpPr>
              <p:nvPr/>
            </p:nvSpPr>
            <p:spPr bwMode="auto">
              <a:xfrm>
                <a:off x="4506" y="38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6" name="Oval 182"/>
              <p:cNvSpPr>
                <a:spLocks noChangeArrowheads="1"/>
              </p:cNvSpPr>
              <p:nvPr/>
            </p:nvSpPr>
            <p:spPr bwMode="auto">
              <a:xfrm>
                <a:off x="4506" y="391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7" name="Oval 183"/>
              <p:cNvSpPr>
                <a:spLocks noChangeArrowheads="1"/>
              </p:cNvSpPr>
              <p:nvPr/>
            </p:nvSpPr>
            <p:spPr bwMode="auto">
              <a:xfrm>
                <a:off x="4482" y="38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8" name="Oval 184"/>
              <p:cNvSpPr>
                <a:spLocks noChangeArrowheads="1"/>
              </p:cNvSpPr>
              <p:nvPr/>
            </p:nvSpPr>
            <p:spPr bwMode="auto">
              <a:xfrm>
                <a:off x="4382" y="39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89" name="Oval 185"/>
              <p:cNvSpPr>
                <a:spLocks noChangeArrowheads="1"/>
              </p:cNvSpPr>
              <p:nvPr/>
            </p:nvSpPr>
            <p:spPr bwMode="auto">
              <a:xfrm>
                <a:off x="4458" y="393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0" name="Oval 186"/>
              <p:cNvSpPr>
                <a:spLocks noChangeArrowheads="1"/>
              </p:cNvSpPr>
              <p:nvPr/>
            </p:nvSpPr>
            <p:spPr bwMode="auto">
              <a:xfrm>
                <a:off x="4366" y="39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1" name="Oval 187"/>
              <p:cNvSpPr>
                <a:spLocks noChangeArrowheads="1"/>
              </p:cNvSpPr>
              <p:nvPr/>
            </p:nvSpPr>
            <p:spPr bwMode="auto">
              <a:xfrm>
                <a:off x="4370" y="396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2" name="Oval 188"/>
              <p:cNvSpPr>
                <a:spLocks noChangeArrowheads="1"/>
              </p:cNvSpPr>
              <p:nvPr/>
            </p:nvSpPr>
            <p:spPr bwMode="auto">
              <a:xfrm>
                <a:off x="4430" y="391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3" name="Oval 189"/>
              <p:cNvSpPr>
                <a:spLocks noChangeArrowheads="1"/>
              </p:cNvSpPr>
              <p:nvPr/>
            </p:nvSpPr>
            <p:spPr bwMode="auto">
              <a:xfrm>
                <a:off x="4418" y="39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4" name="Oval 190"/>
              <p:cNvSpPr>
                <a:spLocks noChangeArrowheads="1"/>
              </p:cNvSpPr>
              <p:nvPr/>
            </p:nvSpPr>
            <p:spPr bwMode="auto">
              <a:xfrm>
                <a:off x="4502" y="39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5" name="Oval 191"/>
              <p:cNvSpPr>
                <a:spLocks noChangeArrowheads="1"/>
              </p:cNvSpPr>
              <p:nvPr/>
            </p:nvSpPr>
            <p:spPr bwMode="auto">
              <a:xfrm>
                <a:off x="4502" y="39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6" name="Oval 192"/>
              <p:cNvSpPr>
                <a:spLocks noChangeArrowheads="1"/>
              </p:cNvSpPr>
              <p:nvPr/>
            </p:nvSpPr>
            <p:spPr bwMode="auto">
              <a:xfrm>
                <a:off x="4478" y="39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7" name="Oval 193"/>
              <p:cNvSpPr>
                <a:spLocks noChangeArrowheads="1"/>
              </p:cNvSpPr>
              <p:nvPr/>
            </p:nvSpPr>
            <p:spPr bwMode="auto">
              <a:xfrm>
                <a:off x="4378" y="400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8" name="Oval 194"/>
              <p:cNvSpPr>
                <a:spLocks noChangeArrowheads="1"/>
              </p:cNvSpPr>
              <p:nvPr/>
            </p:nvSpPr>
            <p:spPr bwMode="auto">
              <a:xfrm>
                <a:off x="4454" y="401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299" name="Oval 195"/>
              <p:cNvSpPr>
                <a:spLocks noChangeArrowheads="1"/>
              </p:cNvSpPr>
              <p:nvPr/>
            </p:nvSpPr>
            <p:spPr bwMode="auto">
              <a:xfrm>
                <a:off x="4302" y="366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0" name="Oval 196"/>
              <p:cNvSpPr>
                <a:spLocks noChangeArrowheads="1"/>
              </p:cNvSpPr>
              <p:nvPr/>
            </p:nvSpPr>
            <p:spPr bwMode="auto">
              <a:xfrm>
                <a:off x="4306" y="370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1" name="Oval 197"/>
              <p:cNvSpPr>
                <a:spLocks noChangeArrowheads="1"/>
              </p:cNvSpPr>
              <p:nvPr/>
            </p:nvSpPr>
            <p:spPr bwMode="auto">
              <a:xfrm>
                <a:off x="4366" y="36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2" name="Oval 198"/>
              <p:cNvSpPr>
                <a:spLocks noChangeArrowheads="1"/>
              </p:cNvSpPr>
              <p:nvPr/>
            </p:nvSpPr>
            <p:spPr bwMode="auto">
              <a:xfrm>
                <a:off x="4354" y="367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3" name="Oval 199"/>
              <p:cNvSpPr>
                <a:spLocks noChangeArrowheads="1"/>
              </p:cNvSpPr>
              <p:nvPr/>
            </p:nvSpPr>
            <p:spPr bwMode="auto">
              <a:xfrm>
                <a:off x="4438" y="367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4" name="Oval 200"/>
              <p:cNvSpPr>
                <a:spLocks noChangeArrowheads="1"/>
              </p:cNvSpPr>
              <p:nvPr/>
            </p:nvSpPr>
            <p:spPr bwMode="auto">
              <a:xfrm>
                <a:off x="4438" y="37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5" name="Oval 201"/>
              <p:cNvSpPr>
                <a:spLocks noChangeArrowheads="1"/>
              </p:cNvSpPr>
              <p:nvPr/>
            </p:nvSpPr>
            <p:spPr bwMode="auto">
              <a:xfrm>
                <a:off x="4414" y="36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6" name="Oval 202"/>
              <p:cNvSpPr>
                <a:spLocks noChangeArrowheads="1"/>
              </p:cNvSpPr>
              <p:nvPr/>
            </p:nvSpPr>
            <p:spPr bwMode="auto">
              <a:xfrm>
                <a:off x="4314" y="374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7" name="Oval 203"/>
              <p:cNvSpPr>
                <a:spLocks noChangeArrowheads="1"/>
              </p:cNvSpPr>
              <p:nvPr/>
            </p:nvSpPr>
            <p:spPr bwMode="auto">
              <a:xfrm>
                <a:off x="4390"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8" name="Oval 204"/>
              <p:cNvSpPr>
                <a:spLocks noChangeArrowheads="1"/>
              </p:cNvSpPr>
              <p:nvPr/>
            </p:nvSpPr>
            <p:spPr bwMode="auto">
              <a:xfrm>
                <a:off x="4298" y="373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09" name="Oval 205"/>
              <p:cNvSpPr>
                <a:spLocks noChangeArrowheads="1"/>
              </p:cNvSpPr>
              <p:nvPr/>
            </p:nvSpPr>
            <p:spPr bwMode="auto">
              <a:xfrm>
                <a:off x="4302" y="377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0" name="Oval 206"/>
              <p:cNvSpPr>
                <a:spLocks noChangeArrowheads="1"/>
              </p:cNvSpPr>
              <p:nvPr/>
            </p:nvSpPr>
            <p:spPr bwMode="auto">
              <a:xfrm>
                <a:off x="4362" y="37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1" name="Oval 207"/>
              <p:cNvSpPr>
                <a:spLocks noChangeArrowheads="1"/>
              </p:cNvSpPr>
              <p:nvPr/>
            </p:nvSpPr>
            <p:spPr bwMode="auto">
              <a:xfrm>
                <a:off x="4350" y="375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2" name="Oval 208"/>
              <p:cNvSpPr>
                <a:spLocks noChangeArrowheads="1"/>
              </p:cNvSpPr>
              <p:nvPr/>
            </p:nvSpPr>
            <p:spPr bwMode="auto">
              <a:xfrm>
                <a:off x="4434"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3" name="Oval 209"/>
              <p:cNvSpPr>
                <a:spLocks noChangeArrowheads="1"/>
              </p:cNvSpPr>
              <p:nvPr/>
            </p:nvSpPr>
            <p:spPr bwMode="auto">
              <a:xfrm>
                <a:off x="4434" y="380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4" name="Oval 210"/>
              <p:cNvSpPr>
                <a:spLocks noChangeArrowheads="1"/>
              </p:cNvSpPr>
              <p:nvPr/>
            </p:nvSpPr>
            <p:spPr bwMode="auto">
              <a:xfrm>
                <a:off x="4410" y="37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5" name="Oval 211"/>
              <p:cNvSpPr>
                <a:spLocks noChangeArrowheads="1"/>
              </p:cNvSpPr>
              <p:nvPr/>
            </p:nvSpPr>
            <p:spPr bwMode="auto">
              <a:xfrm>
                <a:off x="4310" y="381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6" name="Oval 212"/>
              <p:cNvSpPr>
                <a:spLocks noChangeArrowheads="1"/>
              </p:cNvSpPr>
              <p:nvPr/>
            </p:nvSpPr>
            <p:spPr bwMode="auto">
              <a:xfrm>
                <a:off x="4386" y="38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7" name="Oval 213"/>
              <p:cNvSpPr>
                <a:spLocks noChangeArrowheads="1"/>
              </p:cNvSpPr>
              <p:nvPr/>
            </p:nvSpPr>
            <p:spPr bwMode="auto">
              <a:xfrm>
                <a:off x="4466" y="374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8" name="Oval 214"/>
              <p:cNvSpPr>
                <a:spLocks noChangeArrowheads="1"/>
              </p:cNvSpPr>
              <p:nvPr/>
            </p:nvSpPr>
            <p:spPr bwMode="auto">
              <a:xfrm>
                <a:off x="4470" y="37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19" name="Oval 215"/>
              <p:cNvSpPr>
                <a:spLocks noChangeArrowheads="1"/>
              </p:cNvSpPr>
              <p:nvPr/>
            </p:nvSpPr>
            <p:spPr bwMode="auto">
              <a:xfrm>
                <a:off x="4530" y="37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0" name="Oval 216"/>
              <p:cNvSpPr>
                <a:spLocks noChangeArrowheads="1"/>
              </p:cNvSpPr>
              <p:nvPr/>
            </p:nvSpPr>
            <p:spPr bwMode="auto">
              <a:xfrm>
                <a:off x="4518" y="375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1" name="Oval 217"/>
              <p:cNvSpPr>
                <a:spLocks noChangeArrowheads="1"/>
              </p:cNvSpPr>
              <p:nvPr/>
            </p:nvSpPr>
            <p:spPr bwMode="auto">
              <a:xfrm>
                <a:off x="4602" y="375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2" name="Oval 218"/>
              <p:cNvSpPr>
                <a:spLocks noChangeArrowheads="1"/>
              </p:cNvSpPr>
              <p:nvPr/>
            </p:nvSpPr>
            <p:spPr bwMode="auto">
              <a:xfrm>
                <a:off x="4602" y="381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3" name="Oval 219"/>
              <p:cNvSpPr>
                <a:spLocks noChangeArrowheads="1"/>
              </p:cNvSpPr>
              <p:nvPr/>
            </p:nvSpPr>
            <p:spPr bwMode="auto">
              <a:xfrm>
                <a:off x="4578" y="37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4" name="Oval 220"/>
              <p:cNvSpPr>
                <a:spLocks noChangeArrowheads="1"/>
              </p:cNvSpPr>
              <p:nvPr/>
            </p:nvSpPr>
            <p:spPr bwMode="auto">
              <a:xfrm>
                <a:off x="4478" y="382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5" name="Oval 221"/>
              <p:cNvSpPr>
                <a:spLocks noChangeArrowheads="1"/>
              </p:cNvSpPr>
              <p:nvPr/>
            </p:nvSpPr>
            <p:spPr bwMode="auto">
              <a:xfrm>
                <a:off x="4554" y="3838"/>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6" name="Oval 222"/>
              <p:cNvSpPr>
                <a:spLocks noChangeArrowheads="1"/>
              </p:cNvSpPr>
              <p:nvPr/>
            </p:nvSpPr>
            <p:spPr bwMode="auto">
              <a:xfrm>
                <a:off x="4462" y="382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7" name="Oval 223"/>
              <p:cNvSpPr>
                <a:spLocks noChangeArrowheads="1"/>
              </p:cNvSpPr>
              <p:nvPr/>
            </p:nvSpPr>
            <p:spPr bwMode="auto">
              <a:xfrm>
                <a:off x="4466" y="386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8" name="Oval 224"/>
              <p:cNvSpPr>
                <a:spLocks noChangeArrowheads="1"/>
              </p:cNvSpPr>
              <p:nvPr/>
            </p:nvSpPr>
            <p:spPr bwMode="auto">
              <a:xfrm>
                <a:off x="4526" y="381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29" name="Oval 225"/>
              <p:cNvSpPr>
                <a:spLocks noChangeArrowheads="1"/>
              </p:cNvSpPr>
              <p:nvPr/>
            </p:nvSpPr>
            <p:spPr bwMode="auto">
              <a:xfrm>
                <a:off x="4514" y="3834"/>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30" name="Oval 226"/>
              <p:cNvSpPr>
                <a:spLocks noChangeArrowheads="1"/>
              </p:cNvSpPr>
              <p:nvPr/>
            </p:nvSpPr>
            <p:spPr bwMode="auto">
              <a:xfrm>
                <a:off x="4598" y="3830"/>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31" name="Oval 227"/>
              <p:cNvSpPr>
                <a:spLocks noChangeArrowheads="1"/>
              </p:cNvSpPr>
              <p:nvPr/>
            </p:nvSpPr>
            <p:spPr bwMode="auto">
              <a:xfrm>
                <a:off x="4598" y="388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32" name="Oval 228"/>
              <p:cNvSpPr>
                <a:spLocks noChangeArrowheads="1"/>
              </p:cNvSpPr>
              <p:nvPr/>
            </p:nvSpPr>
            <p:spPr bwMode="auto">
              <a:xfrm>
                <a:off x="4574" y="3806"/>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33" name="Oval 229"/>
              <p:cNvSpPr>
                <a:spLocks noChangeArrowheads="1"/>
              </p:cNvSpPr>
              <p:nvPr/>
            </p:nvSpPr>
            <p:spPr bwMode="auto">
              <a:xfrm>
                <a:off x="4474" y="3902"/>
                <a:ext cx="50" cy="27"/>
              </a:xfrm>
              <a:prstGeom prst="ellipse">
                <a:avLst/>
              </a:prstGeom>
              <a:solidFill>
                <a:srgbClr val="61F816"/>
              </a:solidFill>
              <a:ln w="9525">
                <a:solidFill>
                  <a:srgbClr val="61F816"/>
                </a:solidFill>
                <a:round/>
                <a:headEnd/>
                <a:tailEnd/>
              </a:ln>
            </p:spPr>
            <p:txBody>
              <a:bodyPr wrap="none" anchor="ctr"/>
              <a:lstStyle/>
              <a:p>
                <a:endParaRPr lang="it-IT"/>
              </a:p>
            </p:txBody>
          </p:sp>
          <p:sp>
            <p:nvSpPr>
              <p:cNvPr id="334" name="Oval 230"/>
              <p:cNvSpPr>
                <a:spLocks noChangeArrowheads="1"/>
              </p:cNvSpPr>
              <p:nvPr/>
            </p:nvSpPr>
            <p:spPr bwMode="auto">
              <a:xfrm>
                <a:off x="4550" y="3914"/>
                <a:ext cx="50" cy="27"/>
              </a:xfrm>
              <a:prstGeom prst="ellipse">
                <a:avLst/>
              </a:prstGeom>
              <a:solidFill>
                <a:srgbClr val="61F816"/>
              </a:solidFill>
              <a:ln w="9525">
                <a:solidFill>
                  <a:srgbClr val="61F816"/>
                </a:solidFill>
                <a:round/>
                <a:headEnd/>
                <a:tailEnd/>
              </a:ln>
            </p:spPr>
            <p:txBody>
              <a:bodyPr wrap="none" anchor="ctr"/>
              <a:lstStyle/>
              <a:p>
                <a:endParaRPr lang="it-IT"/>
              </a:p>
            </p:txBody>
          </p:sp>
        </p:grpSp>
        <p:grpSp>
          <p:nvGrpSpPr>
            <p:cNvPr id="344" name="Group 231"/>
            <p:cNvGrpSpPr>
              <a:grpSpLocks/>
            </p:cNvGrpSpPr>
            <p:nvPr/>
          </p:nvGrpSpPr>
          <p:grpSpPr bwMode="auto">
            <a:xfrm>
              <a:off x="8315143" y="5223956"/>
              <a:ext cx="669925" cy="1380943"/>
              <a:chOff x="4972" y="3593"/>
              <a:chExt cx="422" cy="1145"/>
            </a:xfrm>
          </p:grpSpPr>
          <p:grpSp>
            <p:nvGrpSpPr>
              <p:cNvPr id="345" name="Group 232"/>
              <p:cNvGrpSpPr>
                <a:grpSpLocks/>
              </p:cNvGrpSpPr>
              <p:nvPr/>
            </p:nvGrpSpPr>
            <p:grpSpPr bwMode="auto">
              <a:xfrm>
                <a:off x="5044" y="3593"/>
                <a:ext cx="264" cy="837"/>
                <a:chOff x="1285" y="5925"/>
                <a:chExt cx="1375" cy="1665"/>
              </a:xfrm>
            </p:grpSpPr>
            <p:sp>
              <p:nvSpPr>
                <p:cNvPr id="348" name="Line 233"/>
                <p:cNvSpPr>
                  <a:spLocks noChangeShapeType="1"/>
                </p:cNvSpPr>
                <p:nvPr/>
              </p:nvSpPr>
              <p:spPr bwMode="auto">
                <a:xfrm>
                  <a:off x="1620" y="7560"/>
                  <a:ext cx="72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nvGrpSpPr>
                <p:cNvPr id="349" name="Group 234"/>
                <p:cNvGrpSpPr>
                  <a:grpSpLocks/>
                </p:cNvGrpSpPr>
                <p:nvPr/>
              </p:nvGrpSpPr>
              <p:grpSpPr bwMode="auto">
                <a:xfrm>
                  <a:off x="1285" y="5925"/>
                  <a:ext cx="680" cy="1650"/>
                  <a:chOff x="1285" y="5925"/>
                  <a:chExt cx="680" cy="1650"/>
                </a:xfrm>
              </p:grpSpPr>
              <p:sp>
                <p:nvSpPr>
                  <p:cNvPr id="354" name="Freeform 235"/>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5" name="Freeform 236"/>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6" name="Freeform 237"/>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350" name="Group 238"/>
                <p:cNvGrpSpPr>
                  <a:grpSpLocks/>
                </p:cNvGrpSpPr>
                <p:nvPr/>
              </p:nvGrpSpPr>
              <p:grpSpPr bwMode="auto">
                <a:xfrm flipH="1">
                  <a:off x="1980" y="5940"/>
                  <a:ext cx="680" cy="1650"/>
                  <a:chOff x="1285" y="5925"/>
                  <a:chExt cx="680" cy="1650"/>
                </a:xfrm>
              </p:grpSpPr>
              <p:sp>
                <p:nvSpPr>
                  <p:cNvPr id="351" name="Freeform 239"/>
                  <p:cNvSpPr>
                    <a:spLocks/>
                  </p:cNvSpPr>
                  <p:nvPr/>
                </p:nvSpPr>
                <p:spPr bwMode="auto">
                  <a:xfrm>
                    <a:off x="1285" y="5925"/>
                    <a:ext cx="620" cy="1650"/>
                  </a:xfrm>
                  <a:custGeom>
                    <a:avLst/>
                    <a:gdLst>
                      <a:gd name="T0" fmla="*/ 620 w 620"/>
                      <a:gd name="T1" fmla="*/ 1650 h 1650"/>
                      <a:gd name="T2" fmla="*/ 395 w 620"/>
                      <a:gd name="T3" fmla="*/ 1515 h 1650"/>
                      <a:gd name="T4" fmla="*/ 350 w 620"/>
                      <a:gd name="T5" fmla="*/ 1485 h 1650"/>
                      <a:gd name="T6" fmla="*/ 305 w 620"/>
                      <a:gd name="T7" fmla="*/ 1455 h 1650"/>
                      <a:gd name="T8" fmla="*/ 185 w 620"/>
                      <a:gd name="T9" fmla="*/ 1305 h 1650"/>
                      <a:gd name="T10" fmla="*/ 95 w 620"/>
                      <a:gd name="T11" fmla="*/ 1050 h 1650"/>
                      <a:gd name="T12" fmla="*/ 20 w 620"/>
                      <a:gd name="T13" fmla="*/ 735 h 1650"/>
                      <a:gd name="T14" fmla="*/ 5 w 620"/>
                      <a:gd name="T15" fmla="*/ 0 h 1650"/>
                      <a:gd name="T16" fmla="*/ 0 60000 65536"/>
                      <a:gd name="T17" fmla="*/ 0 60000 65536"/>
                      <a:gd name="T18" fmla="*/ 0 60000 65536"/>
                      <a:gd name="T19" fmla="*/ 0 60000 65536"/>
                      <a:gd name="T20" fmla="*/ 0 60000 65536"/>
                      <a:gd name="T21" fmla="*/ 0 60000 65536"/>
                      <a:gd name="T22" fmla="*/ 0 60000 65536"/>
                      <a:gd name="T23" fmla="*/ 0 60000 65536"/>
                      <a:gd name="T24" fmla="*/ 0 w 620"/>
                      <a:gd name="T25" fmla="*/ 0 h 1650"/>
                      <a:gd name="T26" fmla="*/ 620 w 620"/>
                      <a:gd name="T27" fmla="*/ 1650 h 16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0" h="1650">
                        <a:moveTo>
                          <a:pt x="620" y="1650"/>
                        </a:moveTo>
                        <a:cubicBezTo>
                          <a:pt x="537" y="1622"/>
                          <a:pt x="468" y="1563"/>
                          <a:pt x="395" y="1515"/>
                        </a:cubicBezTo>
                        <a:cubicBezTo>
                          <a:pt x="380" y="1505"/>
                          <a:pt x="365" y="1495"/>
                          <a:pt x="350" y="1485"/>
                        </a:cubicBezTo>
                        <a:cubicBezTo>
                          <a:pt x="335" y="1475"/>
                          <a:pt x="305" y="1455"/>
                          <a:pt x="305" y="1455"/>
                        </a:cubicBezTo>
                        <a:cubicBezTo>
                          <a:pt x="269" y="1401"/>
                          <a:pt x="217" y="1362"/>
                          <a:pt x="185" y="1305"/>
                        </a:cubicBezTo>
                        <a:cubicBezTo>
                          <a:pt x="140" y="1224"/>
                          <a:pt x="117" y="1138"/>
                          <a:pt x="95" y="1050"/>
                        </a:cubicBezTo>
                        <a:cubicBezTo>
                          <a:pt x="69" y="944"/>
                          <a:pt x="38" y="843"/>
                          <a:pt x="20" y="735"/>
                        </a:cubicBezTo>
                        <a:cubicBezTo>
                          <a:pt x="0" y="240"/>
                          <a:pt x="5" y="485"/>
                          <a:pt x="5"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2" name="Freeform 240"/>
                  <p:cNvSpPr>
                    <a:spLocks/>
                  </p:cNvSpPr>
                  <p:nvPr/>
                </p:nvSpPr>
                <p:spPr bwMode="auto">
                  <a:xfrm>
                    <a:off x="1654" y="6060"/>
                    <a:ext cx="251" cy="1485"/>
                  </a:xfrm>
                  <a:custGeom>
                    <a:avLst/>
                    <a:gdLst>
                      <a:gd name="T0" fmla="*/ 251 w 251"/>
                      <a:gd name="T1" fmla="*/ 1485 h 1485"/>
                      <a:gd name="T2" fmla="*/ 146 w 251"/>
                      <a:gd name="T3" fmla="*/ 810 h 1485"/>
                      <a:gd name="T4" fmla="*/ 26 w 251"/>
                      <a:gd name="T5" fmla="*/ 390 h 1485"/>
                      <a:gd name="T6" fmla="*/ 11 w 251"/>
                      <a:gd name="T7" fmla="*/ 0 h 1485"/>
                      <a:gd name="T8" fmla="*/ 0 60000 65536"/>
                      <a:gd name="T9" fmla="*/ 0 60000 65536"/>
                      <a:gd name="T10" fmla="*/ 0 60000 65536"/>
                      <a:gd name="T11" fmla="*/ 0 60000 65536"/>
                      <a:gd name="T12" fmla="*/ 0 w 251"/>
                      <a:gd name="T13" fmla="*/ 0 h 1485"/>
                      <a:gd name="T14" fmla="*/ 251 w 251"/>
                      <a:gd name="T15" fmla="*/ 1485 h 1485"/>
                    </a:gdLst>
                    <a:ahLst/>
                    <a:cxnLst>
                      <a:cxn ang="T8">
                        <a:pos x="T0" y="T1"/>
                      </a:cxn>
                      <a:cxn ang="T9">
                        <a:pos x="T2" y="T3"/>
                      </a:cxn>
                      <a:cxn ang="T10">
                        <a:pos x="T4" y="T5"/>
                      </a:cxn>
                      <a:cxn ang="T11">
                        <a:pos x="T6" y="T7"/>
                      </a:cxn>
                    </a:cxnLst>
                    <a:rect l="T12" t="T13" r="T14" b="T15"/>
                    <a:pathLst>
                      <a:path w="251" h="1485">
                        <a:moveTo>
                          <a:pt x="251" y="1485"/>
                        </a:moveTo>
                        <a:cubicBezTo>
                          <a:pt x="179" y="1270"/>
                          <a:pt x="183" y="1032"/>
                          <a:pt x="146" y="810"/>
                        </a:cubicBezTo>
                        <a:cubicBezTo>
                          <a:pt x="122" y="667"/>
                          <a:pt x="50" y="533"/>
                          <a:pt x="26" y="390"/>
                        </a:cubicBezTo>
                        <a:cubicBezTo>
                          <a:pt x="0" y="233"/>
                          <a:pt x="11" y="193"/>
                          <a:pt x="11"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53" name="Freeform 241"/>
                  <p:cNvSpPr>
                    <a:spLocks/>
                  </p:cNvSpPr>
                  <p:nvPr/>
                </p:nvSpPr>
                <p:spPr bwMode="auto">
                  <a:xfrm>
                    <a:off x="1811" y="5925"/>
                    <a:ext cx="154" cy="1605"/>
                  </a:xfrm>
                  <a:custGeom>
                    <a:avLst/>
                    <a:gdLst>
                      <a:gd name="T0" fmla="*/ 154 w 154"/>
                      <a:gd name="T1" fmla="*/ 1605 h 1605"/>
                      <a:gd name="T2" fmla="*/ 124 w 154"/>
                      <a:gd name="T3" fmla="*/ 1005 h 1605"/>
                      <a:gd name="T4" fmla="*/ 64 w 154"/>
                      <a:gd name="T5" fmla="*/ 780 h 1605"/>
                      <a:gd name="T6" fmla="*/ 49 w 154"/>
                      <a:gd name="T7" fmla="*/ 465 h 1605"/>
                      <a:gd name="T8" fmla="*/ 4 w 154"/>
                      <a:gd name="T9" fmla="*/ 270 h 1605"/>
                      <a:gd name="T10" fmla="*/ 4 w 154"/>
                      <a:gd name="T11" fmla="*/ 0 h 1605"/>
                      <a:gd name="T12" fmla="*/ 0 60000 65536"/>
                      <a:gd name="T13" fmla="*/ 0 60000 65536"/>
                      <a:gd name="T14" fmla="*/ 0 60000 65536"/>
                      <a:gd name="T15" fmla="*/ 0 60000 65536"/>
                      <a:gd name="T16" fmla="*/ 0 60000 65536"/>
                      <a:gd name="T17" fmla="*/ 0 60000 65536"/>
                      <a:gd name="T18" fmla="*/ 0 w 154"/>
                      <a:gd name="T19" fmla="*/ 0 h 1605"/>
                      <a:gd name="T20" fmla="*/ 154 w 154"/>
                      <a:gd name="T21" fmla="*/ 1605 h 1605"/>
                    </a:gdLst>
                    <a:ahLst/>
                    <a:cxnLst>
                      <a:cxn ang="T12">
                        <a:pos x="T0" y="T1"/>
                      </a:cxn>
                      <a:cxn ang="T13">
                        <a:pos x="T2" y="T3"/>
                      </a:cxn>
                      <a:cxn ang="T14">
                        <a:pos x="T4" y="T5"/>
                      </a:cxn>
                      <a:cxn ang="T15">
                        <a:pos x="T6" y="T7"/>
                      </a:cxn>
                      <a:cxn ang="T16">
                        <a:pos x="T8" y="T9"/>
                      </a:cxn>
                      <a:cxn ang="T17">
                        <a:pos x="T10" y="T11"/>
                      </a:cxn>
                    </a:cxnLst>
                    <a:rect l="T18" t="T19" r="T20" b="T21"/>
                    <a:pathLst>
                      <a:path w="154" h="1605">
                        <a:moveTo>
                          <a:pt x="154" y="1605"/>
                        </a:moveTo>
                        <a:cubicBezTo>
                          <a:pt x="151" y="1519"/>
                          <a:pt x="139" y="1136"/>
                          <a:pt x="124" y="1005"/>
                        </a:cubicBezTo>
                        <a:cubicBezTo>
                          <a:pt x="116" y="931"/>
                          <a:pt x="82" y="853"/>
                          <a:pt x="64" y="780"/>
                        </a:cubicBezTo>
                        <a:cubicBezTo>
                          <a:pt x="59" y="675"/>
                          <a:pt x="57" y="570"/>
                          <a:pt x="49" y="465"/>
                        </a:cubicBezTo>
                        <a:cubicBezTo>
                          <a:pt x="44" y="398"/>
                          <a:pt x="7" y="335"/>
                          <a:pt x="4" y="270"/>
                        </a:cubicBezTo>
                        <a:cubicBezTo>
                          <a:pt x="0" y="180"/>
                          <a:pt x="4" y="90"/>
                          <a:pt x="4" y="0"/>
                        </a:cubicBez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a:p>
                </p:txBody>
              </p:sp>
            </p:grpSp>
          </p:grpSp>
          <p:sp>
            <p:nvSpPr>
              <p:cNvPr id="346" name="Line 242"/>
              <p:cNvSpPr>
                <a:spLocks noChangeShapeType="1"/>
              </p:cNvSpPr>
              <p:nvPr/>
            </p:nvSpPr>
            <p:spPr bwMode="auto">
              <a:xfrm flipV="1">
                <a:off x="4972" y="4361"/>
                <a:ext cx="422"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47" name="Text Box 243"/>
              <p:cNvSpPr txBox="1">
                <a:spLocks noChangeArrowheads="1"/>
              </p:cNvSpPr>
              <p:nvPr/>
            </p:nvSpPr>
            <p:spPr bwMode="auto">
              <a:xfrm>
                <a:off x="5065" y="4488"/>
                <a:ext cx="32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FFFFFF"/>
                    </a:solidFill>
                    <a:latin typeface="Calibri" pitchFamily="34" charset="0"/>
                  </a:defRPr>
                </a:lvl1pPr>
                <a:lvl2pPr marL="742950" indent="-285750" eaLnBrk="0" hangingPunct="0">
                  <a:defRPr>
                    <a:solidFill>
                      <a:srgbClr val="FFFFFF"/>
                    </a:solidFill>
                    <a:latin typeface="Calibri" pitchFamily="34" charset="0"/>
                  </a:defRPr>
                </a:lvl2pPr>
                <a:lvl3pPr marL="1143000" indent="-228600" eaLnBrk="0" hangingPunct="0">
                  <a:defRPr>
                    <a:solidFill>
                      <a:srgbClr val="FFFFFF"/>
                    </a:solidFill>
                    <a:latin typeface="Calibri" pitchFamily="34" charset="0"/>
                  </a:defRPr>
                </a:lvl3pPr>
                <a:lvl4pPr marL="1600200" indent="-228600" eaLnBrk="0" hangingPunct="0">
                  <a:defRPr>
                    <a:solidFill>
                      <a:srgbClr val="FFFFFF"/>
                    </a:solidFill>
                    <a:latin typeface="Calibri" pitchFamily="34" charset="0"/>
                  </a:defRPr>
                </a:lvl4pPr>
                <a:lvl5pPr marL="2057400" indent="-228600" eaLnBrk="0" hangingPunct="0">
                  <a:defRPr>
                    <a:solidFill>
                      <a:srgbClr val="FFFFFF"/>
                    </a:solidFill>
                    <a:latin typeface="Calibri" pitchFamily="34" charset="0"/>
                  </a:defRPr>
                </a:lvl5pPr>
                <a:lvl6pPr marL="2514600" indent="-228600" algn="ctr" eaLnBrk="0" fontAlgn="base" hangingPunct="0">
                  <a:spcBef>
                    <a:spcPct val="0"/>
                  </a:spcBef>
                  <a:spcAft>
                    <a:spcPct val="0"/>
                  </a:spcAft>
                  <a:defRPr>
                    <a:solidFill>
                      <a:srgbClr val="FFFFFF"/>
                    </a:solidFill>
                    <a:latin typeface="Calibri" pitchFamily="34" charset="0"/>
                  </a:defRPr>
                </a:lvl6pPr>
                <a:lvl7pPr marL="2971800" indent="-228600" algn="ctr" eaLnBrk="0" fontAlgn="base" hangingPunct="0">
                  <a:spcBef>
                    <a:spcPct val="0"/>
                  </a:spcBef>
                  <a:spcAft>
                    <a:spcPct val="0"/>
                  </a:spcAft>
                  <a:defRPr>
                    <a:solidFill>
                      <a:srgbClr val="FFFFFF"/>
                    </a:solidFill>
                    <a:latin typeface="Calibri" pitchFamily="34" charset="0"/>
                  </a:defRPr>
                </a:lvl7pPr>
                <a:lvl8pPr marL="3429000" indent="-228600" algn="ctr" eaLnBrk="0" fontAlgn="base" hangingPunct="0">
                  <a:spcBef>
                    <a:spcPct val="0"/>
                  </a:spcBef>
                  <a:spcAft>
                    <a:spcPct val="0"/>
                  </a:spcAft>
                  <a:defRPr>
                    <a:solidFill>
                      <a:srgbClr val="FFFFFF"/>
                    </a:solidFill>
                    <a:latin typeface="Calibri" pitchFamily="34" charset="0"/>
                  </a:defRPr>
                </a:lvl8pPr>
                <a:lvl9pPr marL="3886200" indent="-228600" algn="ctr" eaLnBrk="0" fontAlgn="base" hangingPunct="0">
                  <a:spcBef>
                    <a:spcPct val="0"/>
                  </a:spcBef>
                  <a:spcAft>
                    <a:spcPct val="0"/>
                  </a:spcAft>
                  <a:defRPr>
                    <a:solidFill>
                      <a:srgbClr val="FFFFFF"/>
                    </a:solidFill>
                    <a:latin typeface="Calibri" pitchFamily="34" charset="0"/>
                  </a:defRPr>
                </a:lvl9pPr>
              </a:lstStyle>
              <a:p>
                <a:pPr eaLnBrk="1" hangingPunct="1"/>
                <a:r>
                  <a:rPr lang="en-GB" sz="2000" dirty="0">
                    <a:solidFill>
                      <a:srgbClr val="FD3A05"/>
                    </a:solidFill>
                  </a:rPr>
                  <a:t>cut</a:t>
                </a:r>
              </a:p>
            </p:txBody>
          </p:sp>
        </p:grpSp>
        <p:sp>
          <p:nvSpPr>
            <p:cNvPr id="357" name="TextBox 356"/>
            <p:cNvSpPr txBox="1"/>
            <p:nvPr/>
          </p:nvSpPr>
          <p:spPr>
            <a:xfrm>
              <a:off x="6228767" y="6268940"/>
              <a:ext cx="2200676" cy="369332"/>
            </a:xfrm>
            <a:prstGeom prst="rect">
              <a:avLst/>
            </a:prstGeom>
            <a:noFill/>
          </p:spPr>
          <p:txBody>
            <a:bodyPr wrap="square" rtlCol="0">
              <a:spAutoFit/>
            </a:bodyPr>
            <a:lstStyle/>
            <a:p>
              <a:r>
                <a:rPr lang="en-GB" dirty="0"/>
                <a:t>3</a:t>
              </a:r>
              <a:r>
                <a:rPr lang="en-GB" dirty="0" smtClean="0"/>
                <a:t> </a:t>
              </a:r>
              <a:r>
                <a:rPr lang="en-GB" dirty="0" err="1" smtClean="0"/>
                <a:t>yr</a:t>
              </a:r>
              <a:r>
                <a:rPr lang="en-GB" dirty="0" smtClean="0"/>
                <a:t> coppice growth</a:t>
              </a:r>
              <a:endParaRPr lang="en-GB" dirty="0"/>
            </a:p>
          </p:txBody>
        </p:sp>
      </p:grpSp>
    </p:spTree>
    <p:extLst>
      <p:ext uri="{BB962C8B-B14F-4D97-AF65-F5344CB8AC3E}">
        <p14:creationId xmlns:p14="http://schemas.microsoft.com/office/powerpoint/2010/main" val="19516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1252</TotalTime>
  <Words>635</Words>
  <Application>Microsoft Office PowerPoint</Application>
  <PresentationFormat>On-screen Show (4:3)</PresentationFormat>
  <Paragraphs>56</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University of Southampton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tallis m.j. (mtallis)</dc:creator>
  <cp:lastModifiedBy>tallis m.j. (mtallis)</cp:lastModifiedBy>
  <cp:revision>97</cp:revision>
  <dcterms:created xsi:type="dcterms:W3CDTF">2012-01-23T10:34:38Z</dcterms:created>
  <dcterms:modified xsi:type="dcterms:W3CDTF">2012-05-21T20:49:59Z</dcterms:modified>
</cp:coreProperties>
</file>