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6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7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4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4E7C6-3893-AC40-8A6C-BFCAFE20FD26}" type="datetimeFigureOut">
              <a:rPr lang="en-US" smtClean="0"/>
              <a:t>18/05/2012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67733-FB7E-8A46-868B-D6FD3AA4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Plasma Processing of Biofuels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Steve Gabriel</a:t>
            </a:r>
          </a:p>
          <a:p>
            <a:r>
              <a:rPr lang="en-US" dirty="0" smtClean="0"/>
              <a:t>Professor of Aeronautics and Astronautics</a:t>
            </a:r>
          </a:p>
          <a:p>
            <a:r>
              <a:rPr lang="en-US" dirty="0" smtClean="0"/>
              <a:t>EEE Group, ECS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called 4</a:t>
            </a:r>
            <a:r>
              <a:rPr lang="en-US" baseline="30000" dirty="0" smtClean="0"/>
              <a:t>th</a:t>
            </a:r>
            <a:r>
              <a:rPr lang="en-US" dirty="0" smtClean="0"/>
              <a:t> state of matter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45" y="2256891"/>
            <a:ext cx="2425700" cy="2044700"/>
          </a:xfrm>
          <a:prstGeom prst="rect">
            <a:avLst/>
          </a:prstGeom>
        </p:spPr>
      </p:pic>
      <p:pic>
        <p:nvPicPr>
          <p:cNvPr id="5" name="Picture 3" descr="type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6891"/>
            <a:ext cx="3475923" cy="2789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109029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23" y="2256891"/>
            <a:ext cx="2943722" cy="2207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10651"/>
            <a:ext cx="2890435" cy="2408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435" y="4465691"/>
            <a:ext cx="2453655" cy="24536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4822" y="4600956"/>
            <a:ext cx="3250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Very high temperatures – thousands of degrees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Electrons, ions and neutrals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1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9144000" cy="4579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234" y="5709920"/>
            <a:ext cx="8338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“Energy Evolved </a:t>
            </a:r>
          </a:p>
          <a:p>
            <a:r>
              <a:rPr lang="en-US" dirty="0" smtClean="0"/>
              <a:t>Clean, Sustainable Energy </a:t>
            </a:r>
            <a:r>
              <a:rPr lang="en-US" dirty="0"/>
              <a:t>R</a:t>
            </a:r>
            <a:r>
              <a:rPr lang="en-US" dirty="0" smtClean="0"/>
              <a:t>ecovery Through Plasma Gasification”</a:t>
            </a:r>
          </a:p>
          <a:p>
            <a:r>
              <a:rPr lang="en-US" dirty="0" smtClean="0"/>
              <a:t>Westinghouse Plasma Corporation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9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Perceptions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26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much plasma processing in the UK but significant number of companies and plants worldwide</a:t>
            </a:r>
          </a:p>
          <a:p>
            <a:r>
              <a:rPr lang="en-US" dirty="0" smtClean="0"/>
              <a:t>Very little ‘research’ worldwide and almost nothing in this country</a:t>
            </a:r>
          </a:p>
          <a:p>
            <a:r>
              <a:rPr lang="en-US" dirty="0" smtClean="0"/>
              <a:t>Not easy to discern what real gaps in knowledge are but 3 potential key areas could be:</a:t>
            </a:r>
          </a:p>
          <a:p>
            <a:pPr lvl="1"/>
            <a:r>
              <a:rPr lang="en-US" dirty="0" smtClean="0"/>
              <a:t>Electrode lifetime</a:t>
            </a:r>
          </a:p>
          <a:p>
            <a:pPr lvl="1"/>
            <a:r>
              <a:rPr lang="en-US" dirty="0" smtClean="0"/>
              <a:t>Plasma ( including flow and stability) </a:t>
            </a:r>
            <a:r>
              <a:rPr lang="en-US" dirty="0" err="1" smtClean="0"/>
              <a:t>modelling</a:t>
            </a:r>
            <a:endParaRPr lang="en-US" dirty="0" smtClean="0"/>
          </a:p>
          <a:p>
            <a:pPr lvl="1"/>
            <a:r>
              <a:rPr lang="en-US" dirty="0" smtClean="0"/>
              <a:t>Efficiency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22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MSc students (3) starting projects to look at plasma processing of biofuels ( experimental and </a:t>
            </a:r>
            <a:r>
              <a:rPr lang="en-US" dirty="0" err="1" smtClean="0"/>
              <a:t>modelling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Possible PhD student on plasma </a:t>
            </a:r>
            <a:r>
              <a:rPr lang="en-US" dirty="0" err="1" smtClean="0"/>
              <a:t>modelling</a:t>
            </a:r>
            <a:endParaRPr lang="en-US" dirty="0" smtClean="0"/>
          </a:p>
          <a:p>
            <a:r>
              <a:rPr lang="en-US" smtClean="0"/>
              <a:t>EPSRC proposal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3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139</Words>
  <Application>Microsoft Macintosh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Plasma Processing of Biofuels</vt:lpstr>
      <vt:lpstr>What is Plasma</vt:lpstr>
      <vt:lpstr>PowerPoint Presentation</vt:lpstr>
      <vt:lpstr>Initial Perceptions</vt:lpstr>
      <vt:lpstr>Plans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 Processing of Biofuels</dc:title>
  <dc:creator>Stephen Gabriel</dc:creator>
  <cp:lastModifiedBy>Stephen Gabriel</cp:lastModifiedBy>
  <cp:revision>9</cp:revision>
  <dcterms:created xsi:type="dcterms:W3CDTF">2012-05-18T13:20:34Z</dcterms:created>
  <dcterms:modified xsi:type="dcterms:W3CDTF">2012-05-18T18:41:42Z</dcterms:modified>
</cp:coreProperties>
</file>