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60" r:id="rId4"/>
    <p:sldId id="262" r:id="rId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D4096-2B43-48AF-9960-9157BE9851EC}" type="datetimeFigureOut">
              <a:rPr lang="en-GB" smtClean="0"/>
              <a:t>21/05/2012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7EE20-F0ED-456D-BAC3-51E2580BC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692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5DA29-A519-4C89-A738-5A433CF1CD62}" type="datetimeFigureOut">
              <a:rPr lang="en-GB" smtClean="0"/>
              <a:t>21/05/2012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53AAB-5833-42F2-BB10-F2BED9FFC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987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A847D-9FBF-48A3-BEEC-D21F86B102E9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BCA8-9B31-49A7-9BD9-2F9AAE96E7A6}" type="datetimeFigureOut">
              <a:rPr lang="en-GB" smtClean="0"/>
              <a:t>21/05/2012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715A-AAF9-4594-AD03-5C484E554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132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BCA8-9B31-49A7-9BD9-2F9AAE96E7A6}" type="datetimeFigureOut">
              <a:rPr lang="en-GB" smtClean="0"/>
              <a:t>21/05/2012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715A-AAF9-4594-AD03-5C484E554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805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BCA8-9B31-49A7-9BD9-2F9AAE96E7A6}" type="datetimeFigureOut">
              <a:rPr lang="en-GB" smtClean="0"/>
              <a:t>21/05/2012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715A-AAF9-4594-AD03-5C484E554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9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BCA8-9B31-49A7-9BD9-2F9AAE96E7A6}" type="datetimeFigureOut">
              <a:rPr lang="en-GB" smtClean="0"/>
              <a:t>21/05/2012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715A-AAF9-4594-AD03-5C484E554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13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BCA8-9B31-49A7-9BD9-2F9AAE96E7A6}" type="datetimeFigureOut">
              <a:rPr lang="en-GB" smtClean="0"/>
              <a:t>21/05/2012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715A-AAF9-4594-AD03-5C484E554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224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BCA8-9B31-49A7-9BD9-2F9AAE96E7A6}" type="datetimeFigureOut">
              <a:rPr lang="en-GB" smtClean="0"/>
              <a:t>21/05/2012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715A-AAF9-4594-AD03-5C484E554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086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BCA8-9B31-49A7-9BD9-2F9AAE96E7A6}" type="datetimeFigureOut">
              <a:rPr lang="en-GB" smtClean="0"/>
              <a:t>21/05/2012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715A-AAF9-4594-AD03-5C484E554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027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BCA8-9B31-49A7-9BD9-2F9AAE96E7A6}" type="datetimeFigureOut">
              <a:rPr lang="en-GB" smtClean="0"/>
              <a:t>21/05/2012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715A-AAF9-4594-AD03-5C484E554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02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BCA8-9B31-49A7-9BD9-2F9AAE96E7A6}" type="datetimeFigureOut">
              <a:rPr lang="en-GB" smtClean="0"/>
              <a:t>21/05/2012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715A-AAF9-4594-AD03-5C484E554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185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BCA8-9B31-49A7-9BD9-2F9AAE96E7A6}" type="datetimeFigureOut">
              <a:rPr lang="en-GB" smtClean="0"/>
              <a:t>21/05/2012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715A-AAF9-4594-AD03-5C484E554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154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BCA8-9B31-49A7-9BD9-2F9AAE96E7A6}" type="datetimeFigureOut">
              <a:rPr lang="en-GB" smtClean="0"/>
              <a:t>21/05/2012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715A-AAF9-4594-AD03-5C484E554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275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FBCA8-9B31-49A7-9BD9-2F9AAE96E7A6}" type="datetimeFigureOut">
              <a:rPr lang="en-GB" smtClean="0"/>
              <a:t>21/05/2012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B715A-AAF9-4594-AD03-5C484E554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38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map-of-uk.com/images/terrain-map-of-gb.gi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GHG Balance </a:t>
            </a:r>
            <a:r>
              <a:rPr lang="en-GB" dirty="0" smtClean="0"/>
              <a:t>and Carbon </a:t>
            </a:r>
            <a:r>
              <a:rPr lang="en-GB" dirty="0"/>
              <a:t>M</a:t>
            </a:r>
            <a:r>
              <a:rPr lang="en-GB" dirty="0" smtClean="0"/>
              <a:t>itigation </a:t>
            </a:r>
            <a:r>
              <a:rPr lang="en-GB" dirty="0"/>
              <a:t>P</a:t>
            </a:r>
            <a:r>
              <a:rPr lang="en-GB" dirty="0" smtClean="0"/>
              <a:t>otential of </a:t>
            </a:r>
            <a:r>
              <a:rPr lang="en-GB" dirty="0"/>
              <a:t>B</a:t>
            </a:r>
            <a:r>
              <a:rPr lang="en-GB" dirty="0" smtClean="0"/>
              <a:t>ioenergy </a:t>
            </a:r>
            <a:r>
              <a:rPr lang="en-GB" dirty="0"/>
              <a:t>C</a:t>
            </a:r>
            <a:r>
              <a:rPr lang="en-GB" dirty="0" smtClean="0"/>
              <a:t>rops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Zoe M Harris</a:t>
            </a:r>
          </a:p>
          <a:p>
            <a:r>
              <a:rPr lang="en-GB" dirty="0" smtClean="0"/>
              <a:t>PhD Student</a:t>
            </a:r>
            <a:endParaRPr lang="en-GB" dirty="0"/>
          </a:p>
        </p:txBody>
      </p:sp>
      <p:pic>
        <p:nvPicPr>
          <p:cNvPr id="5" name="Picture 12" descr="University of Southamp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6186" y="1"/>
            <a:ext cx="2247813" cy="54867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19672" y="6026515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Funding: ETI</a:t>
            </a:r>
          </a:p>
          <a:p>
            <a:pPr algn="ctr"/>
            <a:r>
              <a:rPr lang="en-GB" dirty="0" smtClean="0"/>
              <a:t>Project Name: ELUM (Ecosystems and Land Use Modelling)</a:t>
            </a:r>
            <a:endParaRPr lang="en-GB" dirty="0"/>
          </a:p>
        </p:txBody>
      </p:sp>
      <p:pic>
        <p:nvPicPr>
          <p:cNvPr id="1026" name="Picture 2" descr="http://ea.swstatic.co.uk/images/EnergyTechnologiesInstitute150x1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7" y="5863906"/>
            <a:ext cx="142875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8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 Specific 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Fossil fuels running out</a:t>
            </a:r>
          </a:p>
          <a:p>
            <a:r>
              <a:rPr lang="en-GB" dirty="0" smtClean="0"/>
              <a:t>Need to reduce GHG emissions</a:t>
            </a:r>
          </a:p>
          <a:p>
            <a:r>
              <a:rPr lang="en-GB" dirty="0" smtClean="0"/>
              <a:t>Need for more sustainable source of energy</a:t>
            </a:r>
          </a:p>
          <a:p>
            <a:r>
              <a:rPr lang="en-GB" dirty="0" smtClean="0"/>
              <a:t>Limited land capacity</a:t>
            </a:r>
          </a:p>
          <a:p>
            <a:endParaRPr lang="en-GB" dirty="0"/>
          </a:p>
        </p:txBody>
      </p:sp>
      <p:pic>
        <p:nvPicPr>
          <p:cNvPr id="4" name="Picture 4" descr="J:\SBS Shared Research\TaylorLab\Zoe\Exp sites\21st March 2012 Biomass Measurements\DSCF33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196" y="4202447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ap-of-uk.com/images/terrain-map-of-gb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/>
          <a:stretch/>
        </p:blipFill>
        <p:spPr bwMode="auto">
          <a:xfrm>
            <a:off x="3618778" y="4240041"/>
            <a:ext cx="2321374" cy="223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52120" y="6596390"/>
            <a:ext cx="35149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>
                <a:hlinkClick r:id="rId4"/>
              </a:rPr>
              <a:t>http://www.map-of-uk.com/images/terrain-map-of-gb.gif</a:t>
            </a:r>
            <a:endParaRPr lang="en-GB" sz="1100" dirty="0"/>
          </a:p>
        </p:txBody>
      </p:sp>
      <p:pic>
        <p:nvPicPr>
          <p:cNvPr id="2054" name="Picture 6" descr="C:\Users\zh3g08\AppData\Local\Microsoft\Windows\Temporary Internet Files\Content.IE5\W23L2MJH\MP90044345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72" y="4221088"/>
            <a:ext cx="3351908" cy="223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460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:\SBS Shared Research\TaylorLab\Zoe\Exp sites\Eddy Flux Set Up\DSCF35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5" y="2924944"/>
            <a:ext cx="2185049" cy="298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6839236" y="2996952"/>
            <a:ext cx="2197260" cy="2913399"/>
            <a:chOff x="6839236" y="3363880"/>
            <a:chExt cx="2197260" cy="2913399"/>
          </a:xfrm>
        </p:grpSpPr>
        <p:pic>
          <p:nvPicPr>
            <p:cNvPr id="5" name="Picture 4" descr="J:\SBS Shared Research\TaylorLab\Zoe\Exp sites\Insertion of static soil chambers - 24&amp;25 Nov 11\IMG_848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236" y="3363880"/>
              <a:ext cx="2197260" cy="1448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J:\SBS Shared Research\TaylorLab\Zoe\Exp sites\Insertion of static soil chambers - 24&amp;25 Nov 11\IMG_8488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236" y="4812439"/>
              <a:ext cx="2197260" cy="1464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4644008" y="2996952"/>
            <a:ext cx="1995841" cy="3088715"/>
            <a:chOff x="4644008" y="3220605"/>
            <a:chExt cx="1995841" cy="3088715"/>
          </a:xfrm>
        </p:grpSpPr>
        <p:pic>
          <p:nvPicPr>
            <p:cNvPr id="7" name="Picture 5" descr="J:\SBS Shared Research\TaylorLab\Zoe\Exp sites\01.02.12\DSCF3161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88" r="30172"/>
            <a:stretch/>
          </p:blipFill>
          <p:spPr bwMode="auto">
            <a:xfrm>
              <a:off x="5028114" y="3220605"/>
              <a:ext cx="1227628" cy="1591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J:\SBS Shared Research\TaylorLab\Zoe\Exp sites\01.02.12\DSCF3164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4812439"/>
              <a:ext cx="1995841" cy="1496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395536" y="234888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Eddy Covariance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614906" y="234888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Soil Analysis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740685" y="233958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IRGA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839236" y="2339588"/>
            <a:ext cx="2125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Static Soil Chambers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205616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LUC effect of a transition from Grassland to SRC Willow on GHG Emissions &amp; SOC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27515" y="6277279"/>
            <a:ext cx="196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Ecosystem CO</a:t>
            </a:r>
            <a:r>
              <a:rPr lang="en-GB" baseline="-25000" dirty="0" smtClean="0"/>
              <a:t>2</a:t>
            </a:r>
            <a:r>
              <a:rPr lang="en-GB" dirty="0" smtClean="0"/>
              <a:t> flux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650910" y="633819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DOC, NH</a:t>
            </a:r>
            <a:r>
              <a:rPr lang="en-GB" baseline="-25000" dirty="0" smtClean="0"/>
              <a:t>4</a:t>
            </a:r>
            <a:r>
              <a:rPr lang="en-GB" dirty="0" smtClean="0"/>
              <a:t> &amp; NO</a:t>
            </a:r>
            <a:r>
              <a:rPr lang="en-GB" baseline="-25000" dirty="0" smtClean="0"/>
              <a:t>3</a:t>
            </a:r>
            <a:endParaRPr lang="en-GB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4813836" y="635771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Soil CO</a:t>
            </a:r>
            <a:r>
              <a:rPr lang="en-GB" baseline="-25000" dirty="0" smtClean="0"/>
              <a:t>2</a:t>
            </a:r>
            <a:r>
              <a:rPr lang="en-GB" dirty="0" smtClean="0"/>
              <a:t> Flux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7073770" y="616530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Soil CO</a:t>
            </a:r>
            <a:r>
              <a:rPr lang="en-GB" baseline="-25000" dirty="0" smtClean="0"/>
              <a:t>2</a:t>
            </a:r>
            <a:r>
              <a:rPr lang="en-GB" dirty="0" smtClean="0"/>
              <a:t>, N</a:t>
            </a:r>
            <a:r>
              <a:rPr lang="en-GB" baseline="-25000" dirty="0" smtClean="0"/>
              <a:t>2</a:t>
            </a:r>
            <a:r>
              <a:rPr lang="en-GB" dirty="0" smtClean="0"/>
              <a:t>O and CH</a:t>
            </a:r>
            <a:r>
              <a:rPr lang="en-GB" baseline="-25000" dirty="0" smtClean="0"/>
              <a:t>4</a:t>
            </a:r>
            <a:r>
              <a:rPr lang="en-GB" dirty="0" smtClean="0"/>
              <a:t> Flux</a:t>
            </a:r>
            <a:endParaRPr lang="en-GB" dirty="0"/>
          </a:p>
        </p:txBody>
      </p:sp>
      <p:pic>
        <p:nvPicPr>
          <p:cNvPr id="1026" name="Picture 2" descr="J:\SBS Shared Research\TaylorLab\Zoe\Soil Core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906" y="3466050"/>
            <a:ext cx="1782906" cy="195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228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Crops for Energy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Only way to convert suns energy into simple sugars</a:t>
            </a:r>
          </a:p>
          <a:p>
            <a:r>
              <a:rPr lang="en-GB" dirty="0" smtClean="0"/>
              <a:t>Potential to generate energy and sequester carbon</a:t>
            </a:r>
          </a:p>
          <a:p>
            <a:r>
              <a:rPr lang="en-GB" dirty="0" smtClean="0"/>
              <a:t>SRC is ideal due to rapid accumulation of biomass</a:t>
            </a:r>
          </a:p>
          <a:p>
            <a:r>
              <a:rPr lang="en-GB" dirty="0" smtClean="0"/>
              <a:t>Low inputs – fertilizer &amp; water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5" name="Picture 3" descr="C:\Users\zh3g08\AppData\Local\Microsoft\Windows\Temporary Internet Files\Content.IE5\VCO4O08P\MP9004373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216" y="4577364"/>
            <a:ext cx="1918774" cy="21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382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129</Words>
  <Application>Microsoft Office PowerPoint</Application>
  <PresentationFormat>On-screen Show (4:3)</PresentationFormat>
  <Paragraphs>26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GHG Balance and Carbon Mitigation Potential of Bioenergy Crops</vt:lpstr>
      <vt:lpstr>UK Specific Issues</vt:lpstr>
      <vt:lpstr>LUC effect of a transition from Grassland to SRC Willow on GHG Emissions &amp; SOC</vt:lpstr>
      <vt:lpstr>Crops for Energy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GHG Balance and Carbon Mitigation Potential of Bioenergy Crops</dc:title>
  <dc:creator>Harris Z.</dc:creator>
  <cp:lastModifiedBy>Harris Z.</cp:lastModifiedBy>
  <cp:revision>12</cp:revision>
  <cp:lastPrinted>2012-05-21T16:17:30Z</cp:lastPrinted>
  <dcterms:created xsi:type="dcterms:W3CDTF">2012-05-18T16:18:22Z</dcterms:created>
  <dcterms:modified xsi:type="dcterms:W3CDTF">2012-05-22T07:59:59Z</dcterms:modified>
</cp:coreProperties>
</file>