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21386800" cy="30279975"/>
  <p:notesSz cx="6858000" cy="9144000"/>
  <p:defaultTextStyle>
    <a:defPPr>
      <a:defRPr lang="en-US"/>
    </a:defPPr>
    <a:lvl1pPr marL="0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59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19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78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37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797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57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16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75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68D"/>
    <a:srgbClr val="226F64"/>
    <a:srgbClr val="DE9B04"/>
    <a:srgbClr val="FBC13A"/>
    <a:srgbClr val="FBF2E6"/>
    <a:srgbClr val="5DA3BC"/>
    <a:srgbClr val="F58C2D"/>
    <a:srgbClr val="6EA65E"/>
    <a:srgbClr val="FEF7ED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F9D045-B77D-49C7-A103-CFC5D3B0CDB2}" v="218" dt="2026-06-29T21:09:09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318" y="-7050"/>
      </p:cViewPr>
      <p:guideLst>
        <p:guide orient="horz" pos="9537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ina Risley" userId="f7544f2f68351e8f" providerId="LiveId" clId="{C0F2A278-9C40-498A-9C5D-B8E72DA00B6B}"/>
    <pc:docChg chg="undo redo custSel modSld">
      <pc:chgData name="Kristina Risley" userId="f7544f2f68351e8f" providerId="LiveId" clId="{C0F2A278-9C40-498A-9C5D-B8E72DA00B6B}" dt="2026-06-29T21:16:32.984" v="3452" actId="20577"/>
      <pc:docMkLst>
        <pc:docMk/>
      </pc:docMkLst>
      <pc:sldChg chg="addSp delSp modSp mod setBg">
        <pc:chgData name="Kristina Risley" userId="f7544f2f68351e8f" providerId="LiveId" clId="{C0F2A278-9C40-498A-9C5D-B8E72DA00B6B}" dt="2026-06-29T21:16:32.984" v="3452" actId="20577"/>
        <pc:sldMkLst>
          <pc:docMk/>
          <pc:sldMk cId="1751740023" sldId="256"/>
        </pc:sldMkLst>
        <pc:spChg chg="add mod">
          <ac:chgData name="Kristina Risley" userId="f7544f2f68351e8f" providerId="LiveId" clId="{C0F2A278-9C40-498A-9C5D-B8E72DA00B6B}" dt="2026-06-29T19:48:22.756" v="2920" actId="20577"/>
          <ac:spMkLst>
            <pc:docMk/>
            <pc:sldMk cId="1751740023" sldId="256"/>
            <ac:spMk id="2" creationId="{E62CAAF0-18BD-ADB7-E366-C78635101123}"/>
          </ac:spMkLst>
        </pc:spChg>
        <pc:spChg chg="add mod">
          <ac:chgData name="Kristina Risley" userId="f7544f2f68351e8f" providerId="LiveId" clId="{C0F2A278-9C40-498A-9C5D-B8E72DA00B6B}" dt="2026-06-29T18:29:33.066" v="723" actId="113"/>
          <ac:spMkLst>
            <pc:docMk/>
            <pc:sldMk cId="1751740023" sldId="256"/>
            <ac:spMk id="3" creationId="{112FBDC3-8539-0D41-6B89-AEDF1EE49E4D}"/>
          </ac:spMkLst>
        </pc:spChg>
        <pc:spChg chg="add del mod">
          <ac:chgData name="Kristina Risley" userId="f7544f2f68351e8f" providerId="LiveId" clId="{C0F2A278-9C40-498A-9C5D-B8E72DA00B6B}" dt="2026-06-29T19:31:36.500" v="2541" actId="403"/>
          <ac:spMkLst>
            <pc:docMk/>
            <pc:sldMk cId="1751740023" sldId="256"/>
            <ac:spMk id="4" creationId="{2E0BE8A5-7477-0C30-678E-599B87D61081}"/>
          </ac:spMkLst>
        </pc:spChg>
        <pc:spChg chg="add mod">
          <ac:chgData name="Kristina Risley" userId="f7544f2f68351e8f" providerId="LiveId" clId="{C0F2A278-9C40-498A-9C5D-B8E72DA00B6B}" dt="2026-06-29T19:53:53.904" v="3178" actId="1037"/>
          <ac:spMkLst>
            <pc:docMk/>
            <pc:sldMk cId="1751740023" sldId="256"/>
            <ac:spMk id="5" creationId="{5ED20C64-F418-40AC-38A6-F04C0D86C349}"/>
          </ac:spMkLst>
        </pc:spChg>
        <pc:spChg chg="del">
          <ac:chgData name="Kristina Risley" userId="f7544f2f68351e8f" providerId="LiveId" clId="{C0F2A278-9C40-498A-9C5D-B8E72DA00B6B}" dt="2026-06-28T21:52:53.111" v="3" actId="478"/>
          <ac:spMkLst>
            <pc:docMk/>
            <pc:sldMk cId="1751740023" sldId="256"/>
            <ac:spMk id="7" creationId="{E1B28E28-6C52-8EE0-4A67-1E3BC084AD46}"/>
          </ac:spMkLst>
        </pc:spChg>
        <pc:spChg chg="del">
          <ac:chgData name="Kristina Risley" userId="f7544f2f68351e8f" providerId="LiveId" clId="{C0F2A278-9C40-498A-9C5D-B8E72DA00B6B}" dt="2026-06-28T21:52:53.111" v="3" actId="478"/>
          <ac:spMkLst>
            <pc:docMk/>
            <pc:sldMk cId="1751740023" sldId="256"/>
            <ac:spMk id="8" creationId="{795EEC61-5834-46A9-9C14-59D8C874A365}"/>
          </ac:spMkLst>
        </pc:spChg>
        <pc:spChg chg="add mod">
          <ac:chgData name="Kristina Risley" userId="f7544f2f68351e8f" providerId="LiveId" clId="{C0F2A278-9C40-498A-9C5D-B8E72DA00B6B}" dt="2026-06-29T18:22:12.054" v="562" actId="164"/>
          <ac:spMkLst>
            <pc:docMk/>
            <pc:sldMk cId="1751740023" sldId="256"/>
            <ac:spMk id="8" creationId="{AFA9505D-0175-0FF6-84FB-8B43A38066FE}"/>
          </ac:spMkLst>
        </pc:spChg>
        <pc:spChg chg="del">
          <ac:chgData name="Kristina Risley" userId="f7544f2f68351e8f" providerId="LiveId" clId="{C0F2A278-9C40-498A-9C5D-B8E72DA00B6B}" dt="2026-06-28T21:52:53.111" v="3" actId="478"/>
          <ac:spMkLst>
            <pc:docMk/>
            <pc:sldMk cId="1751740023" sldId="256"/>
            <ac:spMk id="9" creationId="{97C3EE7C-FC8B-6E85-2454-DAFAA04F8297}"/>
          </ac:spMkLst>
        </pc:spChg>
        <pc:spChg chg="add mod">
          <ac:chgData name="Kristina Risley" userId="f7544f2f68351e8f" providerId="LiveId" clId="{C0F2A278-9C40-498A-9C5D-B8E72DA00B6B}" dt="2026-06-29T19:54:38.572" v="3224" actId="1037"/>
          <ac:spMkLst>
            <pc:docMk/>
            <pc:sldMk cId="1751740023" sldId="256"/>
            <ac:spMk id="10" creationId="{980D527F-2563-0319-B3C3-143DF4F979F8}"/>
          </ac:spMkLst>
        </pc:spChg>
        <pc:spChg chg="add mod">
          <ac:chgData name="Kristina Risley" userId="f7544f2f68351e8f" providerId="LiveId" clId="{C0F2A278-9C40-498A-9C5D-B8E72DA00B6B}" dt="2026-06-29T18:22:05.905" v="561" actId="164"/>
          <ac:spMkLst>
            <pc:docMk/>
            <pc:sldMk cId="1751740023" sldId="256"/>
            <ac:spMk id="17" creationId="{D8699A99-2576-E564-5079-7B87447784E1}"/>
          </ac:spMkLst>
        </pc:spChg>
        <pc:spChg chg="add mod">
          <ac:chgData name="Kristina Risley" userId="f7544f2f68351e8f" providerId="LiveId" clId="{C0F2A278-9C40-498A-9C5D-B8E72DA00B6B}" dt="2026-06-29T19:54:33.438" v="3222" actId="1037"/>
          <ac:spMkLst>
            <pc:docMk/>
            <pc:sldMk cId="1751740023" sldId="256"/>
            <ac:spMk id="18" creationId="{1406275E-EF5B-F817-47F2-8C78F2229AC7}"/>
          </ac:spMkLst>
        </pc:spChg>
        <pc:spChg chg="del">
          <ac:chgData name="Kristina Risley" userId="f7544f2f68351e8f" providerId="LiveId" clId="{C0F2A278-9C40-498A-9C5D-B8E72DA00B6B}" dt="2026-06-28T21:53:13.383" v="5" actId="21"/>
          <ac:spMkLst>
            <pc:docMk/>
            <pc:sldMk cId="1751740023" sldId="256"/>
            <ac:spMk id="19" creationId="{32B35769-0CB7-62F7-C47B-13D090EB50FE}"/>
          </ac:spMkLst>
        </pc:spChg>
        <pc:spChg chg="add mod">
          <ac:chgData name="Kristina Risley" userId="f7544f2f68351e8f" providerId="LiveId" clId="{C0F2A278-9C40-498A-9C5D-B8E72DA00B6B}" dt="2026-06-29T21:13:18.069" v="3381" actId="255"/>
          <ac:spMkLst>
            <pc:docMk/>
            <pc:sldMk cId="1751740023" sldId="256"/>
            <ac:spMk id="20" creationId="{D439C52A-F944-0D2A-D2DF-DEFE60F99753}"/>
          </ac:spMkLst>
        </pc:spChg>
        <pc:spChg chg="add mod">
          <ac:chgData name="Kristina Risley" userId="f7544f2f68351e8f" providerId="LiveId" clId="{C0F2A278-9C40-498A-9C5D-B8E72DA00B6B}" dt="2026-06-29T21:12:40.432" v="3375" actId="20577"/>
          <ac:spMkLst>
            <pc:docMk/>
            <pc:sldMk cId="1751740023" sldId="256"/>
            <ac:spMk id="23" creationId="{AAB8CF64-C39C-B692-91E2-05566714C09C}"/>
          </ac:spMkLst>
        </pc:spChg>
        <pc:spChg chg="add mod">
          <ac:chgData name="Kristina Risley" userId="f7544f2f68351e8f" providerId="LiveId" clId="{C0F2A278-9C40-498A-9C5D-B8E72DA00B6B}" dt="2026-06-29T19:31:49.829" v="2548" actId="1036"/>
          <ac:spMkLst>
            <pc:docMk/>
            <pc:sldMk cId="1751740023" sldId="256"/>
            <ac:spMk id="28" creationId="{0F323E9D-27AF-21B1-4FEE-ECEF11E33E3D}"/>
          </ac:spMkLst>
        </pc:spChg>
        <pc:spChg chg="add mod">
          <ac:chgData name="Kristina Risley" userId="f7544f2f68351e8f" providerId="LiveId" clId="{C0F2A278-9C40-498A-9C5D-B8E72DA00B6B}" dt="2026-06-29T21:16:03.080" v="3435" actId="14100"/>
          <ac:spMkLst>
            <pc:docMk/>
            <pc:sldMk cId="1751740023" sldId="256"/>
            <ac:spMk id="29" creationId="{71C2C1ED-842D-4FDA-E816-C1C5728154C4}"/>
          </ac:spMkLst>
        </pc:spChg>
        <pc:spChg chg="add mod">
          <ac:chgData name="Kristina Risley" userId="f7544f2f68351e8f" providerId="LiveId" clId="{C0F2A278-9C40-498A-9C5D-B8E72DA00B6B}" dt="2026-06-29T18:51:38.870" v="1095" actId="1076"/>
          <ac:spMkLst>
            <pc:docMk/>
            <pc:sldMk cId="1751740023" sldId="256"/>
            <ac:spMk id="30" creationId="{39A3A9F1-3CD5-089F-2CC9-E07B76418789}"/>
          </ac:spMkLst>
        </pc:spChg>
        <pc:spChg chg="add mod">
          <ac:chgData name="Kristina Risley" userId="f7544f2f68351e8f" providerId="LiveId" clId="{C0F2A278-9C40-498A-9C5D-B8E72DA00B6B}" dt="2026-06-29T21:16:32.984" v="3452" actId="20577"/>
          <ac:spMkLst>
            <pc:docMk/>
            <pc:sldMk cId="1751740023" sldId="256"/>
            <ac:spMk id="31" creationId="{C7C1B858-AA48-9DAA-C210-FFAF465293D7}"/>
          </ac:spMkLst>
        </pc:spChg>
        <pc:spChg chg="add mod">
          <ac:chgData name="Kristina Risley" userId="f7544f2f68351e8f" providerId="LiveId" clId="{C0F2A278-9C40-498A-9C5D-B8E72DA00B6B}" dt="2026-06-29T21:15:02.935" v="3430" actId="14100"/>
          <ac:spMkLst>
            <pc:docMk/>
            <pc:sldMk cId="1751740023" sldId="256"/>
            <ac:spMk id="32" creationId="{2249E0EF-ED17-38B7-1661-209435D0D2E1}"/>
          </ac:spMkLst>
        </pc:spChg>
        <pc:spChg chg="mod">
          <ac:chgData name="Kristina Risley" userId="f7544f2f68351e8f" providerId="LiveId" clId="{C0F2A278-9C40-498A-9C5D-B8E72DA00B6B}" dt="2026-06-29T18:25:14.509" v="645" actId="179"/>
          <ac:spMkLst>
            <pc:docMk/>
            <pc:sldMk cId="1751740023" sldId="256"/>
            <ac:spMk id="37" creationId="{EC2AA573-4F35-B4C0-0A68-CFB648043865}"/>
          </ac:spMkLst>
        </pc:spChg>
        <pc:spChg chg="add del mod topLvl">
          <ac:chgData name="Kristina Risley" userId="f7544f2f68351e8f" providerId="LiveId" clId="{C0F2A278-9C40-498A-9C5D-B8E72DA00B6B}" dt="2026-06-29T19:32:36.504" v="2551" actId="14826"/>
          <ac:spMkLst>
            <pc:docMk/>
            <pc:sldMk cId="1751740023" sldId="256"/>
            <ac:spMk id="40" creationId="{56409E30-4400-6CC7-8B25-AC4F746ED65A}"/>
          </ac:spMkLst>
        </pc:spChg>
        <pc:spChg chg="mod">
          <ac:chgData name="Kristina Risley" userId="f7544f2f68351e8f" providerId="LiveId" clId="{C0F2A278-9C40-498A-9C5D-B8E72DA00B6B}" dt="2026-06-29T18:29:53.119" v="727"/>
          <ac:spMkLst>
            <pc:docMk/>
            <pc:sldMk cId="1751740023" sldId="256"/>
            <ac:spMk id="43" creationId="{9FD3B8A6-0D2A-9744-3C2A-1AC144C1FC67}"/>
          </ac:spMkLst>
        </pc:spChg>
        <pc:spChg chg="mod">
          <ac:chgData name="Kristina Risley" userId="f7544f2f68351e8f" providerId="LiveId" clId="{C0F2A278-9C40-498A-9C5D-B8E72DA00B6B}" dt="2026-06-29T19:58:32.238" v="3279" actId="20577"/>
          <ac:spMkLst>
            <pc:docMk/>
            <pc:sldMk cId="1751740023" sldId="256"/>
            <ac:spMk id="86" creationId="{19B6FC33-56E9-6F0F-81FB-C2F5C68DA4F1}"/>
          </ac:spMkLst>
        </pc:spChg>
        <pc:spChg chg="mod topLvl">
          <ac:chgData name="Kristina Risley" userId="f7544f2f68351e8f" providerId="LiveId" clId="{C0F2A278-9C40-498A-9C5D-B8E72DA00B6B}" dt="2026-06-29T18:55:11.717" v="1279" actId="14100"/>
          <ac:spMkLst>
            <pc:docMk/>
            <pc:sldMk cId="1751740023" sldId="256"/>
            <ac:spMk id="91" creationId="{48B284F0-5E05-40DC-208A-D01F3288E631}"/>
          </ac:spMkLst>
        </pc:spChg>
        <pc:spChg chg="mod">
          <ac:chgData name="Kristina Risley" userId="f7544f2f68351e8f" providerId="LiveId" clId="{C0F2A278-9C40-498A-9C5D-B8E72DA00B6B}" dt="2026-06-29T19:59:11.234" v="3306" actId="20577"/>
          <ac:spMkLst>
            <pc:docMk/>
            <pc:sldMk cId="1751740023" sldId="256"/>
            <ac:spMk id="94" creationId="{36433065-81C8-04AE-EB3B-38651FCC6C80}"/>
          </ac:spMkLst>
        </pc:spChg>
        <pc:spChg chg="add mod">
          <ac:chgData name="Kristina Risley" userId="f7544f2f68351e8f" providerId="LiveId" clId="{C0F2A278-9C40-498A-9C5D-B8E72DA00B6B}" dt="2026-06-29T21:09:11.265" v="3312" actId="20577"/>
          <ac:spMkLst>
            <pc:docMk/>
            <pc:sldMk cId="1751740023" sldId="256"/>
            <ac:spMk id="96" creationId="{631E6414-4F61-E371-A450-275FD6A7AC69}"/>
          </ac:spMkLst>
        </pc:spChg>
        <pc:spChg chg="mod topLvl">
          <ac:chgData name="Kristina Risley" userId="f7544f2f68351e8f" providerId="LiveId" clId="{C0F2A278-9C40-498A-9C5D-B8E72DA00B6B}" dt="2026-06-29T19:33:34.681" v="2558" actId="164"/>
          <ac:spMkLst>
            <pc:docMk/>
            <pc:sldMk cId="1751740023" sldId="256"/>
            <ac:spMk id="98" creationId="{100D146F-1C2E-9D8A-0D9C-A8806FB74C0F}"/>
          </ac:spMkLst>
        </pc:spChg>
        <pc:spChg chg="mod">
          <ac:chgData name="Kristina Risley" userId="f7544f2f68351e8f" providerId="LiveId" clId="{C0F2A278-9C40-498A-9C5D-B8E72DA00B6B}" dt="2026-06-29T19:39:53.887" v="2777" actId="20577"/>
          <ac:spMkLst>
            <pc:docMk/>
            <pc:sldMk cId="1751740023" sldId="256"/>
            <ac:spMk id="101" creationId="{D467A701-7B53-B338-8687-A0EE4AA5D2CF}"/>
          </ac:spMkLst>
        </pc:spChg>
        <pc:spChg chg="add mod">
          <ac:chgData name="Kristina Risley" userId="f7544f2f68351e8f" providerId="LiveId" clId="{C0F2A278-9C40-498A-9C5D-B8E72DA00B6B}" dt="2026-06-29T19:40:40.009" v="2786" actId="14100"/>
          <ac:spMkLst>
            <pc:docMk/>
            <pc:sldMk cId="1751740023" sldId="256"/>
            <ac:spMk id="103" creationId="{FEF60176-14E4-7B57-FDB6-8625E4E5867E}"/>
          </ac:spMkLst>
        </pc:spChg>
        <pc:spChg chg="mod">
          <ac:chgData name="Kristina Risley" userId="f7544f2f68351e8f" providerId="LiveId" clId="{C0F2A278-9C40-498A-9C5D-B8E72DA00B6B}" dt="2026-06-29T21:09:31.245" v="3329" actId="20577"/>
          <ac:spMkLst>
            <pc:docMk/>
            <pc:sldMk cId="1751740023" sldId="256"/>
            <ac:spMk id="106" creationId="{E7C72FEA-D257-9399-ECE4-431D836949FA}"/>
          </ac:spMkLst>
        </pc:spChg>
        <pc:spChg chg="add mod">
          <ac:chgData name="Kristina Risley" userId="f7544f2f68351e8f" providerId="LiveId" clId="{C0F2A278-9C40-498A-9C5D-B8E72DA00B6B}" dt="2026-06-29T19:37:39.338" v="2752" actId="14100"/>
          <ac:spMkLst>
            <pc:docMk/>
            <pc:sldMk cId="1751740023" sldId="256"/>
            <ac:spMk id="108" creationId="{300AFFDF-0953-C0BA-E225-A67DA19C6A8D}"/>
          </ac:spMkLst>
        </pc:spChg>
        <pc:spChg chg="mod">
          <ac:chgData name="Kristina Risley" userId="f7544f2f68351e8f" providerId="LiveId" clId="{C0F2A278-9C40-498A-9C5D-B8E72DA00B6B}" dt="2026-06-29T19:32:54.701" v="2552" actId="14826"/>
          <ac:spMkLst>
            <pc:docMk/>
            <pc:sldMk cId="1751740023" sldId="256"/>
            <ac:spMk id="111" creationId="{827C9776-9117-50B8-C46E-A1A4EF48E27C}"/>
          </ac:spMkLst>
        </pc:spChg>
        <pc:spChg chg="mod">
          <ac:chgData name="Kristina Risley" userId="f7544f2f68351e8f" providerId="LiveId" clId="{C0F2A278-9C40-498A-9C5D-B8E72DA00B6B}" dt="2026-06-29T19:37:14.733" v="2733" actId="255"/>
          <ac:spMkLst>
            <pc:docMk/>
            <pc:sldMk cId="1751740023" sldId="256"/>
            <ac:spMk id="116" creationId="{0261EE4D-3CA4-742F-6BDA-AD78C80514E2}"/>
          </ac:spMkLst>
        </pc:spChg>
        <pc:spChg chg="del mod">
          <ac:chgData name="Kristina Risley" userId="f7544f2f68351e8f" providerId="LiveId" clId="{C0F2A278-9C40-498A-9C5D-B8E72DA00B6B}" dt="2026-06-29T19:24:07.066" v="2374" actId="478"/>
          <ac:spMkLst>
            <pc:docMk/>
            <pc:sldMk cId="1751740023" sldId="256"/>
            <ac:spMk id="117" creationId="{391F6616-8C0B-E592-4711-524016495B50}"/>
          </ac:spMkLst>
        </pc:spChg>
        <pc:spChg chg="mod">
          <ac:chgData name="Kristina Risley" userId="f7544f2f68351e8f" providerId="LiveId" clId="{C0F2A278-9C40-498A-9C5D-B8E72DA00B6B}" dt="2026-06-29T19:55:33.916" v="3230" actId="242"/>
          <ac:spMkLst>
            <pc:docMk/>
            <pc:sldMk cId="1751740023" sldId="256"/>
            <ac:spMk id="118" creationId="{479B0BD7-3ED2-AF93-0D20-66F47A981657}"/>
          </ac:spMkLst>
        </pc:spChg>
        <pc:spChg chg="del">
          <ac:chgData name="Kristina Risley" userId="f7544f2f68351e8f" providerId="LiveId" clId="{C0F2A278-9C40-498A-9C5D-B8E72DA00B6B}" dt="2026-06-29T19:24:05.481" v="2373" actId="478"/>
          <ac:spMkLst>
            <pc:docMk/>
            <pc:sldMk cId="1751740023" sldId="256"/>
            <ac:spMk id="119" creationId="{8ADAD004-FFCC-7085-5CE3-86FCAAED25DE}"/>
          </ac:spMkLst>
        </pc:spChg>
        <pc:spChg chg="mod">
          <ac:chgData name="Kristina Risley" userId="f7544f2f68351e8f" providerId="LiveId" clId="{C0F2A278-9C40-498A-9C5D-B8E72DA00B6B}" dt="2026-06-29T19:55:27.155" v="3229" actId="242"/>
          <ac:spMkLst>
            <pc:docMk/>
            <pc:sldMk cId="1751740023" sldId="256"/>
            <ac:spMk id="120" creationId="{DC227ED8-2911-C967-2D9F-09B37BEB4689}"/>
          </ac:spMkLst>
        </pc:spChg>
        <pc:spChg chg="del mod">
          <ac:chgData name="Kristina Risley" userId="f7544f2f68351e8f" providerId="LiveId" clId="{C0F2A278-9C40-498A-9C5D-B8E72DA00B6B}" dt="2026-06-29T19:24:02.944" v="2372" actId="478"/>
          <ac:spMkLst>
            <pc:docMk/>
            <pc:sldMk cId="1751740023" sldId="256"/>
            <ac:spMk id="121" creationId="{2B9D3C39-4FE7-0B4B-FBB5-057910AEAA29}"/>
          </ac:spMkLst>
        </pc:spChg>
        <pc:spChg chg="mod">
          <ac:chgData name="Kristina Risley" userId="f7544f2f68351e8f" providerId="LiveId" clId="{C0F2A278-9C40-498A-9C5D-B8E72DA00B6B}" dt="2026-06-29T19:37:14.733" v="2733" actId="255"/>
          <ac:spMkLst>
            <pc:docMk/>
            <pc:sldMk cId="1751740023" sldId="256"/>
            <ac:spMk id="122" creationId="{98D046EB-92CE-6CD3-126A-5E32FE7EEB2E}"/>
          </ac:spMkLst>
        </pc:spChg>
        <pc:spChg chg="del mod">
          <ac:chgData name="Kristina Risley" userId="f7544f2f68351e8f" providerId="LiveId" clId="{C0F2A278-9C40-498A-9C5D-B8E72DA00B6B}" dt="2026-06-29T19:23:57.733" v="2371" actId="478"/>
          <ac:spMkLst>
            <pc:docMk/>
            <pc:sldMk cId="1751740023" sldId="256"/>
            <ac:spMk id="123" creationId="{60E269B2-0D2F-C7A7-DB26-0D6C5BB1191C}"/>
          </ac:spMkLst>
        </pc:spChg>
        <pc:spChg chg="mod">
          <ac:chgData name="Kristina Risley" userId="f7544f2f68351e8f" providerId="LiveId" clId="{C0F2A278-9C40-498A-9C5D-B8E72DA00B6B}" dt="2026-06-29T19:56:19.556" v="3240" actId="20577"/>
          <ac:spMkLst>
            <pc:docMk/>
            <pc:sldMk cId="1751740023" sldId="256"/>
            <ac:spMk id="124" creationId="{CEE3E24B-070C-3EFB-DE1C-D08DFC72F210}"/>
          </ac:spMkLst>
        </pc:spChg>
        <pc:spChg chg="del mod">
          <ac:chgData name="Kristina Risley" userId="f7544f2f68351e8f" providerId="LiveId" clId="{C0F2A278-9C40-498A-9C5D-B8E72DA00B6B}" dt="2026-06-29T19:23:55.951" v="2370" actId="478"/>
          <ac:spMkLst>
            <pc:docMk/>
            <pc:sldMk cId="1751740023" sldId="256"/>
            <ac:spMk id="125" creationId="{FE333D62-BEFC-7B50-B1A1-17DEE51D09E2}"/>
          </ac:spMkLst>
        </pc:spChg>
        <pc:spChg chg="mod">
          <ac:chgData name="Kristina Risley" userId="f7544f2f68351e8f" providerId="LiveId" clId="{C0F2A278-9C40-498A-9C5D-B8E72DA00B6B}" dt="2026-06-29T19:37:14.733" v="2733" actId="255"/>
          <ac:spMkLst>
            <pc:docMk/>
            <pc:sldMk cId="1751740023" sldId="256"/>
            <ac:spMk id="126" creationId="{181243EE-C588-E226-F876-0DBF0197D471}"/>
          </ac:spMkLst>
        </pc:spChg>
        <pc:spChg chg="del mod">
          <ac:chgData name="Kristina Risley" userId="f7544f2f68351e8f" providerId="LiveId" clId="{C0F2A278-9C40-498A-9C5D-B8E72DA00B6B}" dt="2026-06-29T19:23:54.289" v="2369" actId="478"/>
          <ac:spMkLst>
            <pc:docMk/>
            <pc:sldMk cId="1751740023" sldId="256"/>
            <ac:spMk id="127" creationId="{A4B87026-235B-48C9-679B-3FD0C37D6F5E}"/>
          </ac:spMkLst>
        </pc:spChg>
        <pc:spChg chg="mod">
          <ac:chgData name="Kristina Risley" userId="f7544f2f68351e8f" providerId="LiveId" clId="{C0F2A278-9C40-498A-9C5D-B8E72DA00B6B}" dt="2026-06-29T19:37:14.733" v="2733" actId="255"/>
          <ac:spMkLst>
            <pc:docMk/>
            <pc:sldMk cId="1751740023" sldId="256"/>
            <ac:spMk id="128" creationId="{6850175A-94CA-CA57-8B18-7D738553EB86}"/>
          </ac:spMkLst>
        </pc:spChg>
        <pc:spChg chg="mod">
          <ac:chgData name="Kristina Risley" userId="f7544f2f68351e8f" providerId="LiveId" clId="{C0F2A278-9C40-498A-9C5D-B8E72DA00B6B}" dt="2026-06-29T19:17:14.183" v="1794" actId="18245"/>
          <ac:spMkLst>
            <pc:docMk/>
            <pc:sldMk cId="1751740023" sldId="256"/>
            <ac:spMk id="130" creationId="{D531E600-1F9C-06AD-B6F0-29D309C58C17}"/>
          </ac:spMkLst>
        </pc:spChg>
        <pc:spChg chg="del mod">
          <ac:chgData name="Kristina Risley" userId="f7544f2f68351e8f" providerId="LiveId" clId="{C0F2A278-9C40-498A-9C5D-B8E72DA00B6B}" dt="2026-06-29T19:18:20.062" v="1865" actId="478"/>
          <ac:spMkLst>
            <pc:docMk/>
            <pc:sldMk cId="1751740023" sldId="256"/>
            <ac:spMk id="131" creationId="{7E29CA22-E1BF-E1F9-E25E-A322AEE101C5}"/>
          </ac:spMkLst>
        </pc:spChg>
        <pc:spChg chg="mod">
          <ac:chgData name="Kristina Risley" userId="f7544f2f68351e8f" providerId="LiveId" clId="{C0F2A278-9C40-498A-9C5D-B8E72DA00B6B}" dt="2026-06-29T19:49:14.604" v="2950" actId="1037"/>
          <ac:spMkLst>
            <pc:docMk/>
            <pc:sldMk cId="1751740023" sldId="256"/>
            <ac:spMk id="132" creationId="{4CFB98CB-30C3-0460-5E2B-5BE389D1E136}"/>
          </ac:spMkLst>
        </pc:spChg>
        <pc:spChg chg="del mod">
          <ac:chgData name="Kristina Risley" userId="f7544f2f68351e8f" providerId="LiveId" clId="{C0F2A278-9C40-498A-9C5D-B8E72DA00B6B}" dt="2026-06-29T19:17:43.664" v="1803" actId="478"/>
          <ac:spMkLst>
            <pc:docMk/>
            <pc:sldMk cId="1751740023" sldId="256"/>
            <ac:spMk id="133" creationId="{062F21AA-6F34-67BD-BC64-C0D72194A321}"/>
          </ac:spMkLst>
        </pc:spChg>
        <pc:spChg chg="mod">
          <ac:chgData name="Kristina Risley" userId="f7544f2f68351e8f" providerId="LiveId" clId="{C0F2A278-9C40-498A-9C5D-B8E72DA00B6B}" dt="2026-06-29T19:53:43.796" v="3158" actId="1037"/>
          <ac:spMkLst>
            <pc:docMk/>
            <pc:sldMk cId="1751740023" sldId="256"/>
            <ac:spMk id="134" creationId="{99C7B591-DAA4-E23A-4217-F90B958D09F5}"/>
          </ac:spMkLst>
        </pc:spChg>
        <pc:spChg chg="del mod">
          <ac:chgData name="Kristina Risley" userId="f7544f2f68351e8f" providerId="LiveId" clId="{C0F2A278-9C40-498A-9C5D-B8E72DA00B6B}" dt="2026-06-29T19:19:16.628" v="1940" actId="478"/>
          <ac:spMkLst>
            <pc:docMk/>
            <pc:sldMk cId="1751740023" sldId="256"/>
            <ac:spMk id="135" creationId="{C3A59C06-AA41-19A3-7C42-F0135572B38C}"/>
          </ac:spMkLst>
        </pc:spChg>
        <pc:spChg chg="mod">
          <ac:chgData name="Kristina Risley" userId="f7544f2f68351e8f" providerId="LiveId" clId="{C0F2A278-9C40-498A-9C5D-B8E72DA00B6B}" dt="2026-06-29T19:53:43.796" v="3158" actId="1037"/>
          <ac:spMkLst>
            <pc:docMk/>
            <pc:sldMk cId="1751740023" sldId="256"/>
            <ac:spMk id="136" creationId="{3C3CF6AA-3EAC-932B-37E6-3C30968CC1B1}"/>
          </ac:spMkLst>
        </pc:spChg>
        <pc:spChg chg="add del mod">
          <ac:chgData name="Kristina Risley" userId="f7544f2f68351e8f" providerId="LiveId" clId="{C0F2A278-9C40-498A-9C5D-B8E72DA00B6B}" dt="2026-06-29T19:20:06.742" v="2031" actId="478"/>
          <ac:spMkLst>
            <pc:docMk/>
            <pc:sldMk cId="1751740023" sldId="256"/>
            <ac:spMk id="137" creationId="{62D4B019-8C92-D151-FB3D-DA540A1FAE94}"/>
          </ac:spMkLst>
        </pc:spChg>
        <pc:spChg chg="mod">
          <ac:chgData name="Kristina Risley" userId="f7544f2f68351e8f" providerId="LiveId" clId="{C0F2A278-9C40-498A-9C5D-B8E72DA00B6B}" dt="2026-06-29T19:54:23.017" v="3214" actId="1037"/>
          <ac:spMkLst>
            <pc:docMk/>
            <pc:sldMk cId="1751740023" sldId="256"/>
            <ac:spMk id="138" creationId="{984AC329-B293-CB7F-93CC-A92B1934CE40}"/>
          </ac:spMkLst>
        </pc:spChg>
        <pc:spChg chg="add del mod">
          <ac:chgData name="Kristina Risley" userId="f7544f2f68351e8f" providerId="LiveId" clId="{C0F2A278-9C40-498A-9C5D-B8E72DA00B6B}" dt="2026-06-29T19:21:36.237" v="2229" actId="478"/>
          <ac:spMkLst>
            <pc:docMk/>
            <pc:sldMk cId="1751740023" sldId="256"/>
            <ac:spMk id="139" creationId="{A75BEA13-FC0A-D921-B018-AC9FD2B13DE0}"/>
          </ac:spMkLst>
        </pc:spChg>
        <pc:spChg chg="mod">
          <ac:chgData name="Kristina Risley" userId="f7544f2f68351e8f" providerId="LiveId" clId="{C0F2A278-9C40-498A-9C5D-B8E72DA00B6B}" dt="2026-06-29T19:54:42.830" v="3226" actId="1038"/>
          <ac:spMkLst>
            <pc:docMk/>
            <pc:sldMk cId="1751740023" sldId="256"/>
            <ac:spMk id="140" creationId="{BC889C40-8ECC-6B4F-4092-FCC9182EE275}"/>
          </ac:spMkLst>
        </pc:spChg>
        <pc:spChg chg="add mod">
          <ac:chgData name="Kristina Risley" userId="f7544f2f68351e8f" providerId="LiveId" clId="{C0F2A278-9C40-498A-9C5D-B8E72DA00B6B}" dt="2026-06-29T19:42:52.129" v="2896" actId="1036"/>
          <ac:spMkLst>
            <pc:docMk/>
            <pc:sldMk cId="1751740023" sldId="256"/>
            <ac:spMk id="160" creationId="{83FF2CD8-619C-D613-6551-190BC8B1B2C3}"/>
          </ac:spMkLst>
        </pc:spChg>
        <pc:spChg chg="add del">
          <ac:chgData name="Kristina Risley" userId="f7544f2f68351e8f" providerId="LiveId" clId="{C0F2A278-9C40-498A-9C5D-B8E72DA00B6B}" dt="2026-06-29T19:40:16.083" v="2780" actId="22"/>
          <ac:spMkLst>
            <pc:docMk/>
            <pc:sldMk cId="1751740023" sldId="256"/>
            <ac:spMk id="162" creationId="{A2D23951-82AC-CA0B-693C-CE2263ADC92A}"/>
          </ac:spMkLst>
        </pc:spChg>
        <pc:spChg chg="add mod">
          <ac:chgData name="Kristina Risley" userId="f7544f2f68351e8f" providerId="LiveId" clId="{C0F2A278-9C40-498A-9C5D-B8E72DA00B6B}" dt="2026-06-29T19:42:33.990" v="2893" actId="1035"/>
          <ac:spMkLst>
            <pc:docMk/>
            <pc:sldMk cId="1751740023" sldId="256"/>
            <ac:spMk id="163" creationId="{7DBA2A82-0E0D-5482-0F90-B5DB8EA0FADB}"/>
          </ac:spMkLst>
        </pc:spChg>
        <pc:grpChg chg="add mod">
          <ac:chgData name="Kristina Risley" userId="f7544f2f68351e8f" providerId="LiveId" clId="{C0F2A278-9C40-498A-9C5D-B8E72DA00B6B}" dt="2026-06-29T18:26:09.790" v="651" actId="1076"/>
          <ac:grpSpMkLst>
            <pc:docMk/>
            <pc:sldMk cId="1751740023" sldId="256"/>
            <ac:grpSpMk id="7" creationId="{10289BDF-13BD-6048-2A63-524B57EB2AD7}"/>
          </ac:grpSpMkLst>
        </pc:grpChg>
        <pc:grpChg chg="add mod">
          <ac:chgData name="Kristina Risley" userId="f7544f2f68351e8f" providerId="LiveId" clId="{C0F2A278-9C40-498A-9C5D-B8E72DA00B6B}" dt="2026-06-29T18:26:09.790" v="651" actId="1076"/>
          <ac:grpSpMkLst>
            <pc:docMk/>
            <pc:sldMk cId="1751740023" sldId="256"/>
            <ac:grpSpMk id="27" creationId="{F251B9D1-A343-BC85-5297-834729CBE5DD}"/>
          </ac:grpSpMkLst>
        </pc:grpChg>
        <pc:grpChg chg="add mod">
          <ac:chgData name="Kristina Risley" userId="f7544f2f68351e8f" providerId="LiveId" clId="{C0F2A278-9C40-498A-9C5D-B8E72DA00B6B}" dt="2026-06-29T18:26:09.790" v="651" actId="1076"/>
          <ac:grpSpMkLst>
            <pc:docMk/>
            <pc:sldMk cId="1751740023" sldId="256"/>
            <ac:grpSpMk id="33" creationId="{37A04294-1951-83F8-40AB-D60DB82FF73F}"/>
          </ac:grpSpMkLst>
        </pc:grpChg>
        <pc:grpChg chg="add mod">
          <ac:chgData name="Kristina Risley" userId="f7544f2f68351e8f" providerId="LiveId" clId="{C0F2A278-9C40-498A-9C5D-B8E72DA00B6B}" dt="2026-06-29T18:26:09.790" v="651" actId="1076"/>
          <ac:grpSpMkLst>
            <pc:docMk/>
            <pc:sldMk cId="1751740023" sldId="256"/>
            <ac:grpSpMk id="34" creationId="{951BFDC9-A3AA-1260-F6B0-D729137B493F}"/>
          </ac:grpSpMkLst>
        </pc:grpChg>
        <pc:grpChg chg="add mod">
          <ac:chgData name="Kristina Risley" userId="f7544f2f68351e8f" providerId="LiveId" clId="{C0F2A278-9C40-498A-9C5D-B8E72DA00B6B}" dt="2026-06-29T18:26:09.790" v="651" actId="1076"/>
          <ac:grpSpMkLst>
            <pc:docMk/>
            <pc:sldMk cId="1751740023" sldId="256"/>
            <ac:grpSpMk id="35" creationId="{125D62F7-3B85-E04B-3C37-1CEF6D76B313}"/>
          </ac:grpSpMkLst>
        </pc:grpChg>
        <pc:grpChg chg="add mod">
          <ac:chgData name="Kristina Risley" userId="f7544f2f68351e8f" providerId="LiveId" clId="{C0F2A278-9C40-498A-9C5D-B8E72DA00B6B}" dt="2026-06-29T18:26:09.790" v="651" actId="1076"/>
          <ac:grpSpMkLst>
            <pc:docMk/>
            <pc:sldMk cId="1751740023" sldId="256"/>
            <ac:grpSpMk id="36" creationId="{F74E2191-840F-EFBA-D9D1-43B11643E4AF}"/>
          </ac:grpSpMkLst>
        </pc:grpChg>
        <pc:grpChg chg="add del mod">
          <ac:chgData name="Kristina Risley" userId="f7544f2f68351e8f" providerId="LiveId" clId="{C0F2A278-9C40-498A-9C5D-B8E72DA00B6B}" dt="2026-06-29T18:31:04.351" v="735" actId="478"/>
          <ac:grpSpMkLst>
            <pc:docMk/>
            <pc:sldMk cId="1751740023" sldId="256"/>
            <ac:grpSpMk id="39" creationId="{C137E7D7-2EF1-3F43-FF9C-F010B70DADBB}"/>
          </ac:grpSpMkLst>
        </pc:grpChg>
        <pc:grpChg chg="add del mod">
          <ac:chgData name="Kristina Risley" userId="f7544f2f68351e8f" providerId="LiveId" clId="{C0F2A278-9C40-498A-9C5D-B8E72DA00B6B}" dt="2026-06-29T18:30:54.756" v="733" actId="478"/>
          <ac:grpSpMkLst>
            <pc:docMk/>
            <pc:sldMk cId="1751740023" sldId="256"/>
            <ac:grpSpMk id="42" creationId="{90617263-2CF0-7940-A353-B283A1FEB871}"/>
          </ac:grpSpMkLst>
        </pc:grpChg>
        <pc:grpChg chg="add mod">
          <ac:chgData name="Kristina Risley" userId="f7544f2f68351e8f" providerId="LiveId" clId="{C0F2A278-9C40-498A-9C5D-B8E72DA00B6B}" dt="2026-06-29T19:32:21.205" v="2550" actId="14826"/>
          <ac:grpSpMkLst>
            <pc:docMk/>
            <pc:sldMk cId="1751740023" sldId="256"/>
            <ac:grpSpMk id="85" creationId="{F9BACEFA-CB31-3714-901E-DE809282A6E9}"/>
          </ac:grpSpMkLst>
        </pc:grpChg>
        <pc:grpChg chg="add mod">
          <ac:chgData name="Kristina Risley" userId="f7544f2f68351e8f" providerId="LiveId" clId="{C0F2A278-9C40-498A-9C5D-B8E72DA00B6B}" dt="2026-06-29T19:38:13.066" v="2755" actId="14100"/>
          <ac:grpSpMkLst>
            <pc:docMk/>
            <pc:sldMk cId="1751740023" sldId="256"/>
            <ac:grpSpMk id="89" creationId="{F0C4E4A2-2024-870A-9C5D-C77D3489401D}"/>
          </ac:grpSpMkLst>
        </pc:grpChg>
        <pc:grpChg chg="add del mod">
          <ac:chgData name="Kristina Risley" userId="f7544f2f68351e8f" providerId="LiveId" clId="{C0F2A278-9C40-498A-9C5D-B8E72DA00B6B}" dt="2026-06-29T18:42:29.700" v="903" actId="478"/>
          <ac:grpSpMkLst>
            <pc:docMk/>
            <pc:sldMk cId="1751740023" sldId="256"/>
            <ac:grpSpMk id="90" creationId="{78251516-7F7D-377D-BD89-EFB907B095E7}"/>
          </ac:grpSpMkLst>
        </pc:grpChg>
        <pc:grpChg chg="add mod">
          <ac:chgData name="Kristina Risley" userId="f7544f2f68351e8f" providerId="LiveId" clId="{C0F2A278-9C40-498A-9C5D-B8E72DA00B6B}" dt="2026-06-29T18:47:50.535" v="1022" actId="1076"/>
          <ac:grpSpMkLst>
            <pc:docMk/>
            <pc:sldMk cId="1751740023" sldId="256"/>
            <ac:grpSpMk id="93" creationId="{0AD629B8-3184-865E-40C7-6EA7B3154701}"/>
          </ac:grpSpMkLst>
        </pc:grpChg>
        <pc:grpChg chg="add del mod">
          <ac:chgData name="Kristina Risley" userId="f7544f2f68351e8f" providerId="LiveId" clId="{C0F2A278-9C40-498A-9C5D-B8E72DA00B6B}" dt="2026-06-29T18:52:14.978" v="1099" actId="478"/>
          <ac:grpSpMkLst>
            <pc:docMk/>
            <pc:sldMk cId="1751740023" sldId="256"/>
            <ac:grpSpMk id="97" creationId="{388EF871-D519-5ABF-C73B-6B9F16B66778}"/>
          </ac:grpSpMkLst>
        </pc:grpChg>
        <pc:grpChg chg="add mod">
          <ac:chgData name="Kristina Risley" userId="f7544f2f68351e8f" providerId="LiveId" clId="{C0F2A278-9C40-498A-9C5D-B8E72DA00B6B}" dt="2026-06-29T19:38:06.818" v="2753" actId="14100"/>
          <ac:grpSpMkLst>
            <pc:docMk/>
            <pc:sldMk cId="1751740023" sldId="256"/>
            <ac:grpSpMk id="100" creationId="{8FC45540-62CC-7884-0806-BEC0E8DB2B7B}"/>
          </ac:grpSpMkLst>
        </pc:grpChg>
        <pc:grpChg chg="add mod">
          <ac:chgData name="Kristina Risley" userId="f7544f2f68351e8f" providerId="LiveId" clId="{C0F2A278-9C40-498A-9C5D-B8E72DA00B6B}" dt="2026-06-29T19:37:35.782" v="2751" actId="1035"/>
          <ac:grpSpMkLst>
            <pc:docMk/>
            <pc:sldMk cId="1751740023" sldId="256"/>
            <ac:grpSpMk id="105" creationId="{1AE2B876-8FAC-9FD2-9FA9-433B036FA950}"/>
          </ac:grpSpMkLst>
        </pc:grpChg>
        <pc:grpChg chg="add mod">
          <ac:chgData name="Kristina Risley" userId="f7544f2f68351e8f" providerId="LiveId" clId="{C0F2A278-9C40-498A-9C5D-B8E72DA00B6B}" dt="2026-06-29T19:38:17.074" v="2756" actId="14100"/>
          <ac:grpSpMkLst>
            <pc:docMk/>
            <pc:sldMk cId="1751740023" sldId="256"/>
            <ac:grpSpMk id="110" creationId="{4EF82F0A-71EF-3657-9F6A-67333A1AA681}"/>
          </ac:grpSpMkLst>
        </pc:grpChg>
        <pc:grpChg chg="mod">
          <ac:chgData name="Kristina Risley" userId="f7544f2f68351e8f" providerId="LiveId" clId="{C0F2A278-9C40-498A-9C5D-B8E72DA00B6B}" dt="2026-06-29T19:37:29.108" v="2744" actId="1035"/>
          <ac:grpSpMkLst>
            <pc:docMk/>
            <pc:sldMk cId="1751740023" sldId="256"/>
            <ac:grpSpMk id="115" creationId="{60963C9E-9252-A3F3-826D-BE19FBA0B4E8}"/>
          </ac:grpSpMkLst>
        </pc:grpChg>
        <pc:grpChg chg="add del mod">
          <ac:chgData name="Kristina Risley" userId="f7544f2f68351e8f" providerId="LiveId" clId="{C0F2A278-9C40-498A-9C5D-B8E72DA00B6B}" dt="2026-06-29T19:22:51.398" v="2362" actId="164"/>
          <ac:grpSpMkLst>
            <pc:docMk/>
            <pc:sldMk cId="1751740023" sldId="256"/>
            <ac:grpSpMk id="129" creationId="{B8A51257-4541-BA91-129B-8E24D026A22A}"/>
          </ac:grpSpMkLst>
        </pc:grpChg>
        <pc:grpChg chg="add mod">
          <ac:chgData name="Kristina Risley" userId="f7544f2f68351e8f" providerId="LiveId" clId="{C0F2A278-9C40-498A-9C5D-B8E72DA00B6B}" dt="2026-06-29T19:22:57.069" v="2363" actId="164"/>
          <ac:grpSpMkLst>
            <pc:docMk/>
            <pc:sldMk cId="1751740023" sldId="256"/>
            <ac:grpSpMk id="153" creationId="{4948A0A3-8C6D-9D08-FE5A-7A17C44D0A78}"/>
          </ac:grpSpMkLst>
        </pc:grpChg>
        <pc:grpChg chg="add mod">
          <ac:chgData name="Kristina Risley" userId="f7544f2f68351e8f" providerId="LiveId" clId="{C0F2A278-9C40-498A-9C5D-B8E72DA00B6B}" dt="2026-06-29T19:23:06.880" v="2368" actId="1036"/>
          <ac:grpSpMkLst>
            <pc:docMk/>
            <pc:sldMk cId="1751740023" sldId="256"/>
            <ac:grpSpMk id="154" creationId="{E48844D4-BEE1-B9E4-0FF1-855934F83C9B}"/>
          </ac:grpSpMkLst>
        </pc:grpChg>
        <pc:grpChg chg="add mod">
          <ac:chgData name="Kristina Risley" userId="f7544f2f68351e8f" providerId="LiveId" clId="{C0F2A278-9C40-498A-9C5D-B8E72DA00B6B}" dt="2026-06-29T19:37:29.108" v="2744" actId="1035"/>
          <ac:grpSpMkLst>
            <pc:docMk/>
            <pc:sldMk cId="1751740023" sldId="256"/>
            <ac:grpSpMk id="159" creationId="{57E7EAF0-B69C-06B3-B562-F2938DEFA750}"/>
          </ac:grpSpMkLst>
        </pc:grpChg>
        <pc:graphicFrameChg chg="add del mod modGraphic">
          <ac:chgData name="Kristina Risley" userId="f7544f2f68351e8f" providerId="LiveId" clId="{C0F2A278-9C40-498A-9C5D-B8E72DA00B6B}" dt="2026-06-29T18:22:28.313" v="568" actId="478"/>
          <ac:graphicFrameMkLst>
            <pc:docMk/>
            <pc:sldMk cId="1751740023" sldId="256"/>
            <ac:graphicFrameMk id="2" creationId="{62F87E63-0109-086C-A3B0-9FEB8D5C828F}"/>
          </ac:graphicFrameMkLst>
        </pc:graphicFrameChg>
        <pc:graphicFrameChg chg="del">
          <ac:chgData name="Kristina Risley" userId="f7544f2f68351e8f" providerId="LiveId" clId="{C0F2A278-9C40-498A-9C5D-B8E72DA00B6B}" dt="2026-06-28T21:52:53.111" v="3" actId="478"/>
          <ac:graphicFrameMkLst>
            <pc:docMk/>
            <pc:sldMk cId="1751740023" sldId="256"/>
            <ac:graphicFrameMk id="2" creationId="{B86B93FF-8F6B-988F-F030-CEC4D2224C6D}"/>
          </ac:graphicFrameMkLst>
        </pc:graphicFrameChg>
        <pc:graphicFrameChg chg="del">
          <ac:chgData name="Kristina Risley" userId="f7544f2f68351e8f" providerId="LiveId" clId="{C0F2A278-9C40-498A-9C5D-B8E72DA00B6B}" dt="2026-06-28T21:52:53.111" v="3" actId="478"/>
          <ac:graphicFrameMkLst>
            <pc:docMk/>
            <pc:sldMk cId="1751740023" sldId="256"/>
            <ac:graphicFrameMk id="3" creationId="{83CF0F36-BF91-F9D5-B61C-4D04D92D8AF6}"/>
          </ac:graphicFrameMkLst>
        </pc:graphicFrameChg>
        <pc:graphicFrameChg chg="del">
          <ac:chgData name="Kristina Risley" userId="f7544f2f68351e8f" providerId="LiveId" clId="{C0F2A278-9C40-498A-9C5D-B8E72DA00B6B}" dt="2026-06-28T21:52:53.111" v="3" actId="478"/>
          <ac:graphicFrameMkLst>
            <pc:docMk/>
            <pc:sldMk cId="1751740023" sldId="256"/>
            <ac:graphicFrameMk id="5" creationId="{54248D4B-4532-2FD8-97DE-F91402F8C2B6}"/>
          </ac:graphicFrameMkLst>
        </pc:graphicFrameChg>
        <pc:graphicFrameChg chg="add mod modGraphic">
          <ac:chgData name="Kristina Risley" userId="f7544f2f68351e8f" providerId="LiveId" clId="{C0F2A278-9C40-498A-9C5D-B8E72DA00B6B}" dt="2026-06-29T19:11:00.972" v="1628" actId="1035"/>
          <ac:graphicFrameMkLst>
            <pc:docMk/>
            <pc:sldMk cId="1751740023" sldId="256"/>
            <ac:graphicFrameMk id="113" creationId="{3B8BF497-0A2D-32FE-57DF-2125E669E55E}"/>
          </ac:graphicFrameMkLst>
        </pc:graphicFrameChg>
        <pc:graphicFrameChg chg="add mod modGraphic">
          <ac:chgData name="Kristina Risley" userId="f7544f2f68351e8f" providerId="LiveId" clId="{C0F2A278-9C40-498A-9C5D-B8E72DA00B6B}" dt="2026-06-29T19:16:33.358" v="1785" actId="14100"/>
          <ac:graphicFrameMkLst>
            <pc:docMk/>
            <pc:sldMk cId="1751740023" sldId="256"/>
            <ac:graphicFrameMk id="114" creationId="{DAF14DB5-B877-F0A2-FD5B-9A9FE5958F73}"/>
          </ac:graphicFrameMkLst>
        </pc:graphicFrameChg>
        <pc:picChg chg="add mod">
          <ac:chgData name="Kristina Risley" userId="f7544f2f68351e8f" providerId="LiveId" clId="{C0F2A278-9C40-498A-9C5D-B8E72DA00B6B}" dt="2026-06-29T18:09:52.345" v="402" actId="164"/>
          <ac:picMkLst>
            <pc:docMk/>
            <pc:sldMk cId="1751740023" sldId="256"/>
            <ac:picMk id="6" creationId="{9674804E-790A-04E3-341B-ED73585A97FB}"/>
          </ac:picMkLst>
        </pc:picChg>
        <pc:picChg chg="add mod">
          <ac:chgData name="Kristina Risley" userId="f7544f2f68351e8f" providerId="LiveId" clId="{C0F2A278-9C40-498A-9C5D-B8E72DA00B6B}" dt="2026-06-29T19:53:53.904" v="3178" actId="1037"/>
          <ac:picMkLst>
            <pc:docMk/>
            <pc:sldMk cId="1751740023" sldId="256"/>
            <ac:picMk id="9" creationId="{A0073970-B227-9BC9-2EA8-252A0DC85FB5}"/>
          </ac:picMkLst>
        </pc:picChg>
        <pc:picChg chg="del">
          <ac:chgData name="Kristina Risley" userId="f7544f2f68351e8f" providerId="LiveId" clId="{C0F2A278-9C40-498A-9C5D-B8E72DA00B6B}" dt="2026-06-28T21:52:53.111" v="3" actId="478"/>
          <ac:picMkLst>
            <pc:docMk/>
            <pc:sldMk cId="1751740023" sldId="256"/>
            <ac:picMk id="10" creationId="{2801FB04-5C33-7B61-D020-3E5910F9A307}"/>
          </ac:picMkLst>
        </pc:picChg>
        <pc:picChg chg="add del mod">
          <ac:chgData name="Kristina Risley" userId="f7544f2f68351e8f" providerId="LiveId" clId="{C0F2A278-9C40-498A-9C5D-B8E72DA00B6B}" dt="2026-06-29T18:23:03.136" v="571" actId="478"/>
          <ac:picMkLst>
            <pc:docMk/>
            <pc:sldMk cId="1751740023" sldId="256"/>
            <ac:picMk id="10" creationId="{5B405474-A453-4AB1-5CD0-A43DD59C50F7}"/>
          </ac:picMkLst>
        </pc:picChg>
        <pc:picChg chg="del">
          <ac:chgData name="Kristina Risley" userId="f7544f2f68351e8f" providerId="LiveId" clId="{C0F2A278-9C40-498A-9C5D-B8E72DA00B6B}" dt="2026-06-28T21:52:53.111" v="3" actId="478"/>
          <ac:picMkLst>
            <pc:docMk/>
            <pc:sldMk cId="1751740023" sldId="256"/>
            <ac:picMk id="11" creationId="{B8B7B9D1-052E-E0E0-E0F3-F3EFBEF0DACB}"/>
          </ac:picMkLst>
        </pc:picChg>
        <pc:picChg chg="add mod">
          <ac:chgData name="Kristina Risley" userId="f7544f2f68351e8f" providerId="LiveId" clId="{C0F2A278-9C40-498A-9C5D-B8E72DA00B6B}" dt="2026-06-29T19:54:38.572" v="3224" actId="1037"/>
          <ac:picMkLst>
            <pc:docMk/>
            <pc:sldMk cId="1751740023" sldId="256"/>
            <ac:picMk id="11" creationId="{D2800827-0EB7-000C-61E8-D3802705A635}"/>
          </ac:picMkLst>
        </pc:picChg>
        <pc:picChg chg="del">
          <ac:chgData name="Kristina Risley" userId="f7544f2f68351e8f" providerId="LiveId" clId="{C0F2A278-9C40-498A-9C5D-B8E72DA00B6B}" dt="2026-06-28T21:52:53.111" v="3" actId="478"/>
          <ac:picMkLst>
            <pc:docMk/>
            <pc:sldMk cId="1751740023" sldId="256"/>
            <ac:picMk id="12" creationId="{5DDC1A47-A855-4232-F86B-1CD01F305211}"/>
          </ac:picMkLst>
        </pc:picChg>
        <pc:picChg chg="add mod">
          <ac:chgData name="Kristina Risley" userId="f7544f2f68351e8f" providerId="LiveId" clId="{C0F2A278-9C40-498A-9C5D-B8E72DA00B6B}" dt="2026-06-29T18:22:12.054" v="562" actId="164"/>
          <ac:picMkLst>
            <pc:docMk/>
            <pc:sldMk cId="1751740023" sldId="256"/>
            <ac:picMk id="12" creationId="{AC18E015-5CE2-012C-5185-8359C7EE06BD}"/>
          </ac:picMkLst>
        </pc:picChg>
        <pc:picChg chg="add del">
          <ac:chgData name="Kristina Risley" userId="f7544f2f68351e8f" providerId="LiveId" clId="{C0F2A278-9C40-498A-9C5D-B8E72DA00B6B}" dt="2026-06-28T22:05:15.405" v="44" actId="478"/>
          <ac:picMkLst>
            <pc:docMk/>
            <pc:sldMk cId="1751740023" sldId="256"/>
            <ac:picMk id="13" creationId="{F56DEF09-C1F1-C542-CB19-02CC913E69D6}"/>
          </ac:picMkLst>
        </pc:picChg>
        <pc:picChg chg="add del">
          <ac:chgData name="Kristina Risley" userId="f7544f2f68351e8f" providerId="LiveId" clId="{C0F2A278-9C40-498A-9C5D-B8E72DA00B6B}" dt="2026-06-28T22:05:15.405" v="44" actId="478"/>
          <ac:picMkLst>
            <pc:docMk/>
            <pc:sldMk cId="1751740023" sldId="256"/>
            <ac:picMk id="14" creationId="{14192B22-EDD5-EA24-3269-77159A79D1F2}"/>
          </ac:picMkLst>
        </pc:picChg>
        <pc:picChg chg="add del">
          <ac:chgData name="Kristina Risley" userId="f7544f2f68351e8f" providerId="LiveId" clId="{C0F2A278-9C40-498A-9C5D-B8E72DA00B6B}" dt="2026-06-28T22:05:15.405" v="44" actId="478"/>
          <ac:picMkLst>
            <pc:docMk/>
            <pc:sldMk cId="1751740023" sldId="256"/>
            <ac:picMk id="15" creationId="{67284BD7-6C4D-3704-9B67-B76E6124AE85}"/>
          </ac:picMkLst>
        </pc:picChg>
        <pc:picChg chg="add del">
          <ac:chgData name="Kristina Risley" userId="f7544f2f68351e8f" providerId="LiveId" clId="{C0F2A278-9C40-498A-9C5D-B8E72DA00B6B}" dt="2026-06-28T22:05:15.405" v="44" actId="478"/>
          <ac:picMkLst>
            <pc:docMk/>
            <pc:sldMk cId="1751740023" sldId="256"/>
            <ac:picMk id="16" creationId="{F307A25B-B1D3-2F94-06E5-3806ECE4BB77}"/>
          </ac:picMkLst>
        </pc:picChg>
        <pc:picChg chg="del">
          <ac:chgData name="Kristina Risley" userId="f7544f2f68351e8f" providerId="LiveId" clId="{C0F2A278-9C40-498A-9C5D-B8E72DA00B6B}" dt="2026-06-28T21:52:53.111" v="3" actId="478"/>
          <ac:picMkLst>
            <pc:docMk/>
            <pc:sldMk cId="1751740023" sldId="256"/>
            <ac:picMk id="17" creationId="{D8786F51-CE76-7E95-C711-8AE9314E43A9}"/>
          </ac:picMkLst>
        </pc:picChg>
        <pc:picChg chg="add mod">
          <ac:chgData name="Kristina Risley" userId="f7544f2f68351e8f" providerId="LiveId" clId="{C0F2A278-9C40-498A-9C5D-B8E72DA00B6B}" dt="2026-06-29T18:22:05.905" v="561" actId="164"/>
          <ac:picMkLst>
            <pc:docMk/>
            <pc:sldMk cId="1751740023" sldId="256"/>
            <ac:picMk id="19" creationId="{D178F5F7-D593-3FBE-100A-0C30A9AF52E7}"/>
          </ac:picMkLst>
        </pc:picChg>
        <pc:picChg chg="add del mod">
          <ac:chgData name="Kristina Risley" userId="f7544f2f68351e8f" providerId="LiveId" clId="{C0F2A278-9C40-498A-9C5D-B8E72DA00B6B}" dt="2026-06-28T22:05:19.338" v="46" actId="478"/>
          <ac:picMkLst>
            <pc:docMk/>
            <pc:sldMk cId="1751740023" sldId="256"/>
            <ac:picMk id="21" creationId="{AABA1B4D-E620-F76B-B79A-487AA45D5C4F}"/>
          </ac:picMkLst>
        </pc:picChg>
        <pc:picChg chg="add mod">
          <ac:chgData name="Kristina Risley" userId="f7544f2f68351e8f" providerId="LiveId" clId="{C0F2A278-9C40-498A-9C5D-B8E72DA00B6B}" dt="2026-06-29T19:54:33.438" v="3222" actId="1037"/>
          <ac:picMkLst>
            <pc:docMk/>
            <pc:sldMk cId="1751740023" sldId="256"/>
            <ac:picMk id="21" creationId="{E29ED519-0AE3-5BAD-A643-9F8309FD7C1C}"/>
          </ac:picMkLst>
        </pc:picChg>
        <pc:picChg chg="add mod">
          <ac:chgData name="Kristina Risley" userId="f7544f2f68351e8f" providerId="LiveId" clId="{C0F2A278-9C40-498A-9C5D-B8E72DA00B6B}" dt="2026-06-29T18:21:59.583" v="560" actId="164"/>
          <ac:picMkLst>
            <pc:docMk/>
            <pc:sldMk cId="1751740023" sldId="256"/>
            <ac:picMk id="22" creationId="{A6A9BD76-A6E5-B478-AF25-00622221303D}"/>
          </ac:picMkLst>
        </pc:picChg>
        <pc:picChg chg="add del mod">
          <ac:chgData name="Kristina Risley" userId="f7544f2f68351e8f" providerId="LiveId" clId="{C0F2A278-9C40-498A-9C5D-B8E72DA00B6B}" dt="2026-06-28T22:05:13.760" v="39" actId="22"/>
          <ac:picMkLst>
            <pc:docMk/>
            <pc:sldMk cId="1751740023" sldId="256"/>
            <ac:picMk id="23" creationId="{AC6490FC-6D65-B79B-40A7-E9DDA4EBDBC7}"/>
          </ac:picMkLst>
        </pc:picChg>
        <pc:picChg chg="add mod">
          <ac:chgData name="Kristina Risley" userId="f7544f2f68351e8f" providerId="LiveId" clId="{C0F2A278-9C40-498A-9C5D-B8E72DA00B6B}" dt="2026-06-29T18:24:01.561" v="575" actId="14826"/>
          <ac:picMkLst>
            <pc:docMk/>
            <pc:sldMk cId="1751740023" sldId="256"/>
            <ac:picMk id="25" creationId="{2D308E84-EE24-9413-90D2-932C30EA6DDE}"/>
          </ac:picMkLst>
        </pc:picChg>
        <pc:picChg chg="add del mod">
          <ac:chgData name="Kristina Risley" userId="f7544f2f68351e8f" providerId="LiveId" clId="{C0F2A278-9C40-498A-9C5D-B8E72DA00B6B}" dt="2026-06-28T22:05:11.904" v="31" actId="931"/>
          <ac:picMkLst>
            <pc:docMk/>
            <pc:sldMk cId="1751740023" sldId="256"/>
            <ac:picMk id="25" creationId="{58BBDD88-4F48-C80A-8CAE-177D3B32CF28}"/>
          </ac:picMkLst>
        </pc:picChg>
        <pc:picChg chg="add mod">
          <ac:chgData name="Kristina Risley" userId="f7544f2f68351e8f" providerId="LiveId" clId="{C0F2A278-9C40-498A-9C5D-B8E72DA00B6B}" dt="2026-06-29T21:16:07.401" v="3437" actId="1076"/>
          <ac:picMkLst>
            <pc:docMk/>
            <pc:sldMk cId="1751740023" sldId="256"/>
            <ac:picMk id="26" creationId="{58BBDD88-4F48-C80A-8CAE-177D3B32CF28}"/>
          </ac:picMkLst>
        </pc:picChg>
        <pc:picChg chg="mod">
          <ac:chgData name="Kristina Risley" userId="f7544f2f68351e8f" providerId="LiveId" clId="{C0F2A278-9C40-498A-9C5D-B8E72DA00B6B}" dt="2026-06-29T18:25:27.867" v="649" actId="1035"/>
          <ac:picMkLst>
            <pc:docMk/>
            <pc:sldMk cId="1751740023" sldId="256"/>
            <ac:picMk id="38" creationId="{1C525D13-DC89-2870-C54D-C6149054809E}"/>
          </ac:picMkLst>
        </pc:picChg>
        <pc:picChg chg="del mod topLvl">
          <ac:chgData name="Kristina Risley" userId="f7544f2f68351e8f" providerId="LiveId" clId="{C0F2A278-9C40-498A-9C5D-B8E72DA00B6B}" dt="2026-06-29T18:31:04.351" v="735" actId="478"/>
          <ac:picMkLst>
            <pc:docMk/>
            <pc:sldMk cId="1751740023" sldId="256"/>
            <ac:picMk id="41" creationId="{E9F64411-938C-8014-AB80-1CA929C48F98}"/>
          </ac:picMkLst>
        </pc:picChg>
        <pc:picChg chg="mod">
          <ac:chgData name="Kristina Risley" userId="f7544f2f68351e8f" providerId="LiveId" clId="{C0F2A278-9C40-498A-9C5D-B8E72DA00B6B}" dt="2026-06-29T18:29:53.119" v="727"/>
          <ac:picMkLst>
            <pc:docMk/>
            <pc:sldMk cId="1751740023" sldId="256"/>
            <ac:picMk id="44" creationId="{B4BEED2E-7F8C-D6E7-C41D-6590D19FAE26}"/>
          </ac:picMkLst>
        </pc:picChg>
        <pc:picChg chg="mod">
          <ac:chgData name="Kristina Risley" userId="f7544f2f68351e8f" providerId="LiveId" clId="{C0F2A278-9C40-498A-9C5D-B8E72DA00B6B}" dt="2026-06-29T19:32:21.205" v="2550" actId="14826"/>
          <ac:picMkLst>
            <pc:docMk/>
            <pc:sldMk cId="1751740023" sldId="256"/>
            <ac:picMk id="87" creationId="{159AB9E4-2FC1-343D-A2C0-BE9FA855C175}"/>
          </ac:picMkLst>
        </pc:picChg>
        <pc:picChg chg="add mod">
          <ac:chgData name="Kristina Risley" userId="f7544f2f68351e8f" providerId="LiveId" clId="{C0F2A278-9C40-498A-9C5D-B8E72DA00B6B}" dt="2026-06-29T19:32:36.504" v="2551" actId="14826"/>
          <ac:picMkLst>
            <pc:docMk/>
            <pc:sldMk cId="1751740023" sldId="256"/>
            <ac:picMk id="88" creationId="{CA608EBE-3976-7CD3-47D1-6FB809B76D61}"/>
          </ac:picMkLst>
        </pc:picChg>
        <pc:picChg chg="del mod topLvl">
          <ac:chgData name="Kristina Risley" userId="f7544f2f68351e8f" providerId="LiveId" clId="{C0F2A278-9C40-498A-9C5D-B8E72DA00B6B}" dt="2026-06-29T18:42:29.700" v="903" actId="478"/>
          <ac:picMkLst>
            <pc:docMk/>
            <pc:sldMk cId="1751740023" sldId="256"/>
            <ac:picMk id="92" creationId="{604246EA-F91B-154A-9B5D-37AC4EE1EBA9}"/>
          </ac:picMkLst>
        </pc:picChg>
        <pc:picChg chg="mod">
          <ac:chgData name="Kristina Risley" userId="f7544f2f68351e8f" providerId="LiveId" clId="{C0F2A278-9C40-498A-9C5D-B8E72DA00B6B}" dt="2026-06-29T18:47:40.791" v="1021"/>
          <ac:picMkLst>
            <pc:docMk/>
            <pc:sldMk cId="1751740023" sldId="256"/>
            <ac:picMk id="95" creationId="{5BE987E7-FDE9-0061-B38D-F4A88413A20F}"/>
          </ac:picMkLst>
        </pc:picChg>
        <pc:picChg chg="del mod topLvl">
          <ac:chgData name="Kristina Risley" userId="f7544f2f68351e8f" providerId="LiveId" clId="{C0F2A278-9C40-498A-9C5D-B8E72DA00B6B}" dt="2026-06-29T18:52:14.978" v="1099" actId="478"/>
          <ac:picMkLst>
            <pc:docMk/>
            <pc:sldMk cId="1751740023" sldId="256"/>
            <ac:picMk id="99" creationId="{C47F6DC5-33C4-4688-136C-90E7EBE6F4D3}"/>
          </ac:picMkLst>
        </pc:picChg>
        <pc:picChg chg="mod">
          <ac:chgData name="Kristina Risley" userId="f7544f2f68351e8f" providerId="LiveId" clId="{C0F2A278-9C40-498A-9C5D-B8E72DA00B6B}" dt="2026-06-29T19:32:08.938" v="2549" actId="14826"/>
          <ac:picMkLst>
            <pc:docMk/>
            <pc:sldMk cId="1751740023" sldId="256"/>
            <ac:picMk id="102" creationId="{FDC1E59E-231C-8C92-EF55-3F9F932C27D9}"/>
          </ac:picMkLst>
        </pc:picChg>
        <pc:picChg chg="mod">
          <ac:chgData name="Kristina Risley" userId="f7544f2f68351e8f" providerId="LiveId" clId="{C0F2A278-9C40-498A-9C5D-B8E72DA00B6B}" dt="2026-06-29T19:30:05.775" v="2503" actId="14826"/>
          <ac:picMkLst>
            <pc:docMk/>
            <pc:sldMk cId="1751740023" sldId="256"/>
            <ac:picMk id="107" creationId="{543A8A10-280A-5255-717D-40B61561C3B6}"/>
          </ac:picMkLst>
        </pc:picChg>
        <pc:picChg chg="add mod">
          <ac:chgData name="Kristina Risley" userId="f7544f2f68351e8f" providerId="LiveId" clId="{C0F2A278-9C40-498A-9C5D-B8E72DA00B6B}" dt="2026-06-29T18:58:46.095" v="1402"/>
          <ac:picMkLst>
            <pc:docMk/>
            <pc:sldMk cId="1751740023" sldId="256"/>
            <ac:picMk id="109" creationId="{A61FB1B5-0CAC-95CE-126C-2C22DACC18BE}"/>
          </ac:picMkLst>
        </pc:picChg>
        <pc:picChg chg="mod">
          <ac:chgData name="Kristina Risley" userId="f7544f2f68351e8f" providerId="LiveId" clId="{C0F2A278-9C40-498A-9C5D-B8E72DA00B6B}" dt="2026-06-29T19:32:59.394" v="2553" actId="1036"/>
          <ac:picMkLst>
            <pc:docMk/>
            <pc:sldMk cId="1751740023" sldId="256"/>
            <ac:picMk id="112" creationId="{B0455EC5-C554-BE64-4B32-D5E5B7B38E18}"/>
          </ac:picMkLst>
        </pc:picChg>
        <pc:picChg chg="add mod">
          <ac:chgData name="Kristina Risley" userId="f7544f2f68351e8f" providerId="LiveId" clId="{C0F2A278-9C40-498A-9C5D-B8E72DA00B6B}" dt="2026-06-29T19:53:43.796" v="3158" actId="1037"/>
          <ac:picMkLst>
            <pc:docMk/>
            <pc:sldMk cId="1751740023" sldId="256"/>
            <ac:picMk id="142" creationId="{E7B9DFCD-05F2-ADC6-C72B-EC47F81C9DED}"/>
          </ac:picMkLst>
        </pc:picChg>
        <pc:picChg chg="add mod">
          <ac:chgData name="Kristina Risley" userId="f7544f2f68351e8f" providerId="LiveId" clId="{C0F2A278-9C40-498A-9C5D-B8E72DA00B6B}" dt="2026-06-29T19:49:14.604" v="2950" actId="1037"/>
          <ac:picMkLst>
            <pc:docMk/>
            <pc:sldMk cId="1751740023" sldId="256"/>
            <ac:picMk id="144" creationId="{553C7207-F513-A279-474E-CE9FDAB92A84}"/>
          </ac:picMkLst>
        </pc:picChg>
        <pc:picChg chg="add mod">
          <ac:chgData name="Kristina Risley" userId="f7544f2f68351e8f" providerId="LiveId" clId="{C0F2A278-9C40-498A-9C5D-B8E72DA00B6B}" dt="2026-06-29T19:53:48.718" v="3164" actId="1037"/>
          <ac:picMkLst>
            <pc:docMk/>
            <pc:sldMk cId="1751740023" sldId="256"/>
            <ac:picMk id="146" creationId="{56346EE1-C0E5-CAF0-A18E-38E122572297}"/>
          </ac:picMkLst>
        </pc:picChg>
        <pc:picChg chg="add del mod">
          <ac:chgData name="Kristina Risley" userId="f7544f2f68351e8f" providerId="LiveId" clId="{C0F2A278-9C40-498A-9C5D-B8E72DA00B6B}" dt="2026-06-29T19:20:50.414" v="2127" actId="478"/>
          <ac:picMkLst>
            <pc:docMk/>
            <pc:sldMk cId="1751740023" sldId="256"/>
            <ac:picMk id="148" creationId="{6A1B0460-0330-5929-0A4C-8C5F0CE1818B}"/>
          </ac:picMkLst>
        </pc:picChg>
        <pc:picChg chg="add mod">
          <ac:chgData name="Kristina Risley" userId="f7544f2f68351e8f" providerId="LiveId" clId="{C0F2A278-9C40-498A-9C5D-B8E72DA00B6B}" dt="2026-06-29T19:54:23.017" v="3214" actId="1037"/>
          <ac:picMkLst>
            <pc:docMk/>
            <pc:sldMk cId="1751740023" sldId="256"/>
            <ac:picMk id="150" creationId="{5E23825F-A8E3-772D-5D2B-4FAB6DE8FA69}"/>
          </ac:picMkLst>
        </pc:picChg>
        <pc:picChg chg="add mod">
          <ac:chgData name="Kristina Risley" userId="f7544f2f68351e8f" providerId="LiveId" clId="{C0F2A278-9C40-498A-9C5D-B8E72DA00B6B}" dt="2026-06-29T19:54:42.830" v="3226" actId="1038"/>
          <ac:picMkLst>
            <pc:docMk/>
            <pc:sldMk cId="1751740023" sldId="256"/>
            <ac:picMk id="152" creationId="{EDFB756D-5531-B044-9608-1EE44D2C69B8}"/>
          </ac:picMkLst>
        </pc:picChg>
        <pc:picChg chg="add mod">
          <ac:chgData name="Kristina Risley" userId="f7544f2f68351e8f" providerId="LiveId" clId="{C0F2A278-9C40-498A-9C5D-B8E72DA00B6B}" dt="2026-06-29T19:33:34.681" v="2558" actId="164"/>
          <ac:picMkLst>
            <pc:docMk/>
            <pc:sldMk cId="1751740023" sldId="256"/>
            <ac:picMk id="158" creationId="{E3905C95-F34E-4DF1-503B-5EA2586287D0}"/>
          </ac:picMkLst>
        </pc:picChg>
        <pc:picChg chg="add mod">
          <ac:chgData name="Kristina Risley" userId="f7544f2f68351e8f" providerId="LiveId" clId="{C0F2A278-9C40-498A-9C5D-B8E72DA00B6B}" dt="2026-06-29T19:42:42.139" v="2895" actId="1035"/>
          <ac:picMkLst>
            <pc:docMk/>
            <pc:sldMk cId="1751740023" sldId="256"/>
            <ac:picMk id="164" creationId="{7B29647D-7B84-C55C-DCE1-54A77847AF3C}"/>
          </ac:picMkLst>
        </pc:picChg>
        <pc:cxnChg chg="add mod">
          <ac:chgData name="Kristina Risley" userId="f7544f2f68351e8f" providerId="LiveId" clId="{C0F2A278-9C40-498A-9C5D-B8E72DA00B6B}" dt="2026-06-29T19:30:42.235" v="2520" actId="14100"/>
          <ac:cxnSpMkLst>
            <pc:docMk/>
            <pc:sldMk cId="1751740023" sldId="256"/>
            <ac:cxnSpMk id="46" creationId="{79960D31-65E2-E85F-7E8E-9997E6033934}"/>
          </ac:cxnSpMkLst>
        </pc:cxnChg>
        <pc:cxnChg chg="add mod">
          <ac:chgData name="Kristina Risley" userId="f7544f2f68351e8f" providerId="LiveId" clId="{C0F2A278-9C40-498A-9C5D-B8E72DA00B6B}" dt="2026-06-29T19:30:33.587" v="2517" actId="14100"/>
          <ac:cxnSpMkLst>
            <pc:docMk/>
            <pc:sldMk cId="1751740023" sldId="256"/>
            <ac:cxnSpMk id="50" creationId="{E733B5BF-7853-7327-2166-2C7409EC8591}"/>
          </ac:cxnSpMkLst>
        </pc:cxnChg>
        <pc:cxnChg chg="add mod">
          <ac:chgData name="Kristina Risley" userId="f7544f2f68351e8f" providerId="LiveId" clId="{C0F2A278-9C40-498A-9C5D-B8E72DA00B6B}" dt="2026-06-29T19:30:47.315" v="2521" actId="14100"/>
          <ac:cxnSpMkLst>
            <pc:docMk/>
            <pc:sldMk cId="1751740023" sldId="256"/>
            <ac:cxnSpMk id="64" creationId="{6498D09A-697F-A9B9-C0BD-2FD293922203}"/>
          </ac:cxnSpMkLst>
        </pc:cxnChg>
        <pc:cxnChg chg="add del mod">
          <ac:chgData name="Kristina Risley" userId="f7544f2f68351e8f" providerId="LiveId" clId="{C0F2A278-9C40-498A-9C5D-B8E72DA00B6B}" dt="2026-06-29T18:35:58.282" v="789" actId="478"/>
          <ac:cxnSpMkLst>
            <pc:docMk/>
            <pc:sldMk cId="1751740023" sldId="256"/>
            <ac:cxnSpMk id="67" creationId="{2BD87FD1-E73C-28E6-62A8-4230A8CCC234}"/>
          </ac:cxnSpMkLst>
        </pc:cxnChg>
        <pc:cxnChg chg="add del mod">
          <ac:chgData name="Kristina Risley" userId="f7544f2f68351e8f" providerId="LiveId" clId="{C0F2A278-9C40-498A-9C5D-B8E72DA00B6B}" dt="2026-06-29T18:36:30.690" v="792" actId="478"/>
          <ac:cxnSpMkLst>
            <pc:docMk/>
            <pc:sldMk cId="1751740023" sldId="256"/>
            <ac:cxnSpMk id="73" creationId="{81333F04-D1E0-8A45-BA38-1EB57FE26EA5}"/>
          </ac:cxnSpMkLst>
        </pc:cxnChg>
        <pc:cxnChg chg="add del mod">
          <ac:chgData name="Kristina Risley" userId="f7544f2f68351e8f" providerId="LiveId" clId="{C0F2A278-9C40-498A-9C5D-B8E72DA00B6B}" dt="2026-06-29T18:37:37.772" v="802" actId="478"/>
          <ac:cxnSpMkLst>
            <pc:docMk/>
            <pc:sldMk cId="1751740023" sldId="256"/>
            <ac:cxnSpMk id="76" creationId="{BC395888-D849-3868-0F01-F7254481D0B4}"/>
          </ac:cxnSpMkLst>
        </pc:cxnChg>
        <pc:cxnChg chg="add mod">
          <ac:chgData name="Kristina Risley" userId="f7544f2f68351e8f" providerId="LiveId" clId="{C0F2A278-9C40-498A-9C5D-B8E72DA00B6B}" dt="2026-06-29T19:30:24.380" v="2515" actId="1076"/>
          <ac:cxnSpMkLst>
            <pc:docMk/>
            <pc:sldMk cId="1751740023" sldId="256"/>
            <ac:cxnSpMk id="80" creationId="{1C1331FD-6701-4F39-F9EA-811D5C97B109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9406421"/>
            <a:ext cx="18178780" cy="64905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165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45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46887" y="7569994"/>
            <a:ext cx="15932422" cy="1612689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42190" y="7569994"/>
            <a:ext cx="47448251" cy="16126890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08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39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40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410" y="12833947"/>
            <a:ext cx="18178780" cy="6623743"/>
          </a:xfrm>
        </p:spPr>
        <p:txBody>
          <a:bodyPr anchor="b"/>
          <a:lstStyle>
            <a:lvl1pPr marL="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1pPr>
            <a:lvl2pPr marL="1476159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19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7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3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79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5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1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7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51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42191" y="44102223"/>
            <a:ext cx="31690337" cy="124736674"/>
          </a:xfrm>
        </p:spPr>
        <p:txBody>
          <a:bodyPr/>
          <a:lstStyle>
            <a:lvl1pPr>
              <a:defRPr sz="9000"/>
            </a:lvl1pPr>
            <a:lvl2pPr>
              <a:defRPr sz="7800"/>
            </a:lvl2pPr>
            <a:lvl3pPr>
              <a:defRPr sz="64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88973" y="44102223"/>
            <a:ext cx="31690335" cy="124736674"/>
          </a:xfrm>
        </p:spPr>
        <p:txBody>
          <a:bodyPr/>
          <a:lstStyle>
            <a:lvl1pPr>
              <a:defRPr sz="9000"/>
            </a:lvl1pPr>
            <a:lvl2pPr>
              <a:defRPr sz="7800"/>
            </a:lvl2pPr>
            <a:lvl3pPr>
              <a:defRPr sz="64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1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6777951"/>
            <a:ext cx="9449551" cy="2824727"/>
          </a:xfrm>
        </p:spPr>
        <p:txBody>
          <a:bodyPr anchor="b"/>
          <a:lstStyle>
            <a:lvl1pPr marL="0" indent="0">
              <a:buNone/>
              <a:defRPr sz="7800" b="1"/>
            </a:lvl1pPr>
            <a:lvl2pPr marL="1476159" indent="0">
              <a:buNone/>
              <a:defRPr sz="6400" b="1"/>
            </a:lvl2pPr>
            <a:lvl3pPr marL="2952319" indent="0">
              <a:buNone/>
              <a:defRPr sz="5800" b="1"/>
            </a:lvl3pPr>
            <a:lvl4pPr marL="4428478" indent="0">
              <a:buNone/>
              <a:defRPr sz="5200" b="1"/>
            </a:lvl4pPr>
            <a:lvl5pPr marL="5904637" indent="0">
              <a:buNone/>
              <a:defRPr sz="5200" b="1"/>
            </a:lvl5pPr>
            <a:lvl6pPr marL="7380797" indent="0">
              <a:buNone/>
              <a:defRPr sz="5200" b="1"/>
            </a:lvl6pPr>
            <a:lvl7pPr marL="8856957" indent="0">
              <a:buNone/>
              <a:defRPr sz="5200" b="1"/>
            </a:lvl7pPr>
            <a:lvl8pPr marL="10333116" indent="0">
              <a:buNone/>
              <a:defRPr sz="5200" b="1"/>
            </a:lvl8pPr>
            <a:lvl9pPr marL="1180927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340" y="9602678"/>
            <a:ext cx="9449551" cy="17446034"/>
          </a:xfrm>
        </p:spPr>
        <p:txBody>
          <a:bodyPr/>
          <a:lstStyle>
            <a:lvl1pPr>
              <a:defRPr sz="7800"/>
            </a:lvl1pPr>
            <a:lvl2pPr>
              <a:defRPr sz="64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198" y="6777951"/>
            <a:ext cx="9453263" cy="2824727"/>
          </a:xfrm>
        </p:spPr>
        <p:txBody>
          <a:bodyPr anchor="b"/>
          <a:lstStyle>
            <a:lvl1pPr marL="0" indent="0">
              <a:buNone/>
              <a:defRPr sz="7800" b="1"/>
            </a:lvl1pPr>
            <a:lvl2pPr marL="1476159" indent="0">
              <a:buNone/>
              <a:defRPr sz="6400" b="1"/>
            </a:lvl2pPr>
            <a:lvl3pPr marL="2952319" indent="0">
              <a:buNone/>
              <a:defRPr sz="5800" b="1"/>
            </a:lvl3pPr>
            <a:lvl4pPr marL="4428478" indent="0">
              <a:buNone/>
              <a:defRPr sz="5200" b="1"/>
            </a:lvl4pPr>
            <a:lvl5pPr marL="5904637" indent="0">
              <a:buNone/>
              <a:defRPr sz="5200" b="1"/>
            </a:lvl5pPr>
            <a:lvl6pPr marL="7380797" indent="0">
              <a:buNone/>
              <a:defRPr sz="5200" b="1"/>
            </a:lvl6pPr>
            <a:lvl7pPr marL="8856957" indent="0">
              <a:buNone/>
              <a:defRPr sz="5200" b="1"/>
            </a:lvl7pPr>
            <a:lvl8pPr marL="10333116" indent="0">
              <a:buNone/>
              <a:defRPr sz="5200" b="1"/>
            </a:lvl8pPr>
            <a:lvl9pPr marL="1180927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198" y="9602678"/>
            <a:ext cx="9453263" cy="17446034"/>
          </a:xfrm>
        </p:spPr>
        <p:txBody>
          <a:bodyPr/>
          <a:lstStyle>
            <a:lvl1pPr>
              <a:defRPr sz="7800"/>
            </a:lvl1pPr>
            <a:lvl2pPr>
              <a:defRPr sz="64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337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11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99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4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8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1" y="6336368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59" indent="0">
              <a:buNone/>
              <a:defRPr sz="3900"/>
            </a:lvl2pPr>
            <a:lvl3pPr marL="2952319" indent="0">
              <a:buNone/>
              <a:defRPr sz="3300"/>
            </a:lvl3pPr>
            <a:lvl4pPr marL="4428478" indent="0">
              <a:buNone/>
              <a:defRPr sz="2900"/>
            </a:lvl4pPr>
            <a:lvl5pPr marL="5904637" indent="0">
              <a:buNone/>
              <a:defRPr sz="2900"/>
            </a:lvl5pPr>
            <a:lvl6pPr marL="7380797" indent="0">
              <a:buNone/>
              <a:defRPr sz="2900"/>
            </a:lvl6pPr>
            <a:lvl7pPr marL="8856957" indent="0">
              <a:buNone/>
              <a:defRPr sz="2900"/>
            </a:lvl7pPr>
            <a:lvl8pPr marL="10333116" indent="0">
              <a:buNone/>
              <a:defRPr sz="2900"/>
            </a:lvl8pPr>
            <a:lvl9pPr marL="1180927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50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63" y="21195983"/>
            <a:ext cx="12832080" cy="2502306"/>
          </a:xfrm>
        </p:spPr>
        <p:txBody>
          <a:bodyPr anchor="b"/>
          <a:lstStyle>
            <a:lvl1pPr algn="l">
              <a:defRPr sz="64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63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59" indent="0">
              <a:buNone/>
              <a:defRPr sz="9000"/>
            </a:lvl2pPr>
            <a:lvl3pPr marL="2952319" indent="0">
              <a:buNone/>
              <a:defRPr sz="7800"/>
            </a:lvl3pPr>
            <a:lvl4pPr marL="4428478" indent="0">
              <a:buNone/>
              <a:defRPr sz="6400"/>
            </a:lvl4pPr>
            <a:lvl5pPr marL="5904637" indent="0">
              <a:buNone/>
              <a:defRPr sz="6400"/>
            </a:lvl5pPr>
            <a:lvl6pPr marL="7380797" indent="0">
              <a:buNone/>
              <a:defRPr sz="6400"/>
            </a:lvl6pPr>
            <a:lvl7pPr marL="8856957" indent="0">
              <a:buNone/>
              <a:defRPr sz="6400"/>
            </a:lvl7pPr>
            <a:lvl8pPr marL="10333116" indent="0">
              <a:buNone/>
              <a:defRPr sz="6400"/>
            </a:lvl8pPr>
            <a:lvl9pPr marL="11809275" indent="0">
              <a:buNone/>
              <a:defRPr sz="64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63" y="23698289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59" indent="0">
              <a:buNone/>
              <a:defRPr sz="3900"/>
            </a:lvl2pPr>
            <a:lvl3pPr marL="2952319" indent="0">
              <a:buNone/>
              <a:defRPr sz="3300"/>
            </a:lvl3pPr>
            <a:lvl4pPr marL="4428478" indent="0">
              <a:buNone/>
              <a:defRPr sz="2900"/>
            </a:lvl4pPr>
            <a:lvl5pPr marL="5904637" indent="0">
              <a:buNone/>
              <a:defRPr sz="2900"/>
            </a:lvl5pPr>
            <a:lvl6pPr marL="7380797" indent="0">
              <a:buNone/>
              <a:defRPr sz="2900"/>
            </a:lvl6pPr>
            <a:lvl7pPr marL="8856957" indent="0">
              <a:buNone/>
              <a:defRPr sz="2900"/>
            </a:lvl7pPr>
            <a:lvl8pPr marL="10333116" indent="0">
              <a:buNone/>
              <a:defRPr sz="2900"/>
            </a:lvl8pPr>
            <a:lvl9pPr marL="1180927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19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2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7065330"/>
            <a:ext cx="19248120" cy="19983384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4" cy="1612129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BB966-EE47-4E85-A60A-9E3A61D1BFCB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9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4" cy="1612129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50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2319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19" indent="-1107119" algn="l" defTabSz="2952319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59" indent="-922600" algn="l" defTabSz="2952319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398" indent="-738080" algn="l" defTabSz="2952319" rtl="0" eaLnBrk="1" latinLnBrk="0" hangingPunct="1">
        <a:spcBef>
          <a:spcPct val="20000"/>
        </a:spcBef>
        <a:buFont typeface="Arial" pitchFamily="34" charset="0"/>
        <a:buChar char="•"/>
        <a:defRPr sz="78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57" indent="-738080" algn="l" defTabSz="2952319" rtl="0" eaLnBrk="1" latinLnBrk="0" hangingPunct="1">
        <a:spcBef>
          <a:spcPct val="20000"/>
        </a:spcBef>
        <a:buFont typeface="Arial" pitchFamily="34" charset="0"/>
        <a:buChar char="–"/>
        <a:defRPr sz="64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17" indent="-738080" algn="l" defTabSz="2952319" rtl="0" eaLnBrk="1" latinLnBrk="0" hangingPunct="1">
        <a:spcBef>
          <a:spcPct val="20000"/>
        </a:spcBef>
        <a:buFont typeface="Arial" pitchFamily="34" charset="0"/>
        <a:buChar char="»"/>
        <a:defRPr sz="64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77" indent="-738080" algn="l" defTabSz="2952319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36" indent="-738080" algn="l" defTabSz="2952319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196" indent="-738080" algn="l" defTabSz="2952319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55" indent="-738080" algn="l" defTabSz="2952319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59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19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78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37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797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57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16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75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jpe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jpe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0BE8A5-7477-0C30-678E-599B87D61081}"/>
              </a:ext>
            </a:extLst>
          </p:cNvPr>
          <p:cNvSpPr txBox="1"/>
          <p:nvPr/>
        </p:nvSpPr>
        <p:spPr>
          <a:xfrm>
            <a:off x="546325" y="625972"/>
            <a:ext cx="110116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226F64"/>
                </a:solidFill>
              </a:rPr>
              <a:t>Musical Connections</a:t>
            </a:r>
          </a:p>
          <a:p>
            <a:pPr algn="ctr"/>
            <a:r>
              <a:rPr lang="en-GB" sz="3600" dirty="0">
                <a:solidFill>
                  <a:srgbClr val="226F64"/>
                </a:solidFill>
              </a:rPr>
              <a:t>Making music education more accessible for autistic learners</a:t>
            </a:r>
          </a:p>
        </p:txBody>
      </p:sp>
      <p:pic>
        <p:nvPicPr>
          <p:cNvPr id="13" name="Picture 12" descr="Live Music Now - Live Music Now">
            <a:extLst>
              <a:ext uri="{FF2B5EF4-FFF2-40B4-BE49-F238E27FC236}">
                <a16:creationId xmlns:a16="http://schemas.microsoft.com/office/drawing/2014/main" id="{F56DEF09-C1F1-C542-CB19-02CC913E69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6" b="7088"/>
          <a:stretch>
            <a:fillRect/>
          </a:stretch>
        </p:blipFill>
        <p:spPr bwMode="auto">
          <a:xfrm>
            <a:off x="12089304" y="559476"/>
            <a:ext cx="2005077" cy="16977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 descr="University of South Wales – University Alliance">
            <a:extLst>
              <a:ext uri="{FF2B5EF4-FFF2-40B4-BE49-F238E27FC236}">
                <a16:creationId xmlns:a16="http://schemas.microsoft.com/office/drawing/2014/main" id="{14192B22-EDD5-EA24-3269-77159A79D1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BFFFE"/>
              </a:clrFrom>
              <a:clrTo>
                <a:srgbClr val="FB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7841" y="576123"/>
            <a:ext cx="1681065" cy="1681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Arts and Humanities Research Council (AHRC) – UKRI">
            <a:extLst>
              <a:ext uri="{FF2B5EF4-FFF2-40B4-BE49-F238E27FC236}">
                <a16:creationId xmlns:a16="http://schemas.microsoft.com/office/drawing/2014/main" id="{67284BD7-6C4D-3704-9B67-B76E6124AE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9048" y="559476"/>
            <a:ext cx="1998417" cy="16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07A25B-B1D3-2F94-06E5-3806ECE4BB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7607" y="1075447"/>
            <a:ext cx="2466569" cy="632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8BBDD88-4F48-C80A-8CAE-177D3B32CF2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DFAF3"/>
              </a:clrFrom>
              <a:clrTo>
                <a:srgbClr val="FDFA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523" y="13232865"/>
            <a:ext cx="8276773" cy="1034227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F323E9D-27AF-21B1-4FEE-ECEF11E33E3D}"/>
              </a:ext>
            </a:extLst>
          </p:cNvPr>
          <p:cNvSpPr txBox="1"/>
          <p:nvPr/>
        </p:nvSpPr>
        <p:spPr>
          <a:xfrm>
            <a:off x="1264440" y="2996962"/>
            <a:ext cx="18857920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dirty="0">
                <a:solidFill>
                  <a:srgbClr val="606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Kristina Risley and Chi Ying Lam, University of Southampton; Beth Pickard, University of South Wales; Karen Irwin and Alex Lupo, Live Music Now</a:t>
            </a:r>
            <a:endParaRPr lang="en-GB" sz="3200" dirty="0">
              <a:solidFill>
                <a:srgbClr val="1F1F1F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1C2C1ED-842D-4FDA-E816-C1C5728154C4}"/>
              </a:ext>
            </a:extLst>
          </p:cNvPr>
          <p:cNvSpPr/>
          <p:nvPr/>
        </p:nvSpPr>
        <p:spPr>
          <a:xfrm>
            <a:off x="15922888" y="13529129"/>
            <a:ext cx="4235116" cy="3745432"/>
          </a:xfrm>
          <a:prstGeom prst="roundRect">
            <a:avLst/>
          </a:prstGeom>
          <a:noFill/>
          <a:ln>
            <a:solidFill>
              <a:srgbClr val="5DA3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400" b="1" dirty="0">
                <a:solidFill>
                  <a:srgbClr val="5DA3BC"/>
                </a:solidFill>
              </a:rPr>
              <a:t>Scotland</a:t>
            </a:r>
          </a:p>
          <a:p>
            <a:pPr>
              <a:spcAft>
                <a:spcPts val="1200"/>
              </a:spcAft>
            </a:pPr>
            <a:r>
              <a:rPr lang="en-GB" sz="2000" dirty="0">
                <a:solidFill>
                  <a:srgbClr val="5DA3BC"/>
                </a:solidFill>
              </a:rPr>
              <a:t>Curriculum for Excellence and Additional Support for Learning provide supportive principles, but the project’s Scottish response base was smaller and further mapping is needed.</a:t>
            </a:r>
          </a:p>
          <a:p>
            <a:pPr>
              <a:spcAft>
                <a:spcPts val="1200"/>
              </a:spcAft>
            </a:pPr>
            <a:r>
              <a:rPr lang="en-GB" sz="2000" b="1" dirty="0">
                <a:solidFill>
                  <a:srgbClr val="5DA3BC"/>
                </a:solidFill>
              </a:rPr>
              <a:t>Priority:</a:t>
            </a:r>
            <a:r>
              <a:rPr lang="en-GB" sz="2000" dirty="0">
                <a:solidFill>
                  <a:srgbClr val="5DA3BC"/>
                </a:solidFill>
              </a:rPr>
              <a:t> map provision and strengthen local partnerships with instrumental music services.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9A3A9F1-3CD5-089F-2CC9-E07B76418789}"/>
              </a:ext>
            </a:extLst>
          </p:cNvPr>
          <p:cNvSpPr/>
          <p:nvPr/>
        </p:nvSpPr>
        <p:spPr>
          <a:xfrm>
            <a:off x="16673994" y="17686902"/>
            <a:ext cx="3731374" cy="3224188"/>
          </a:xfrm>
          <a:prstGeom prst="roundRect">
            <a:avLst/>
          </a:prstGeom>
          <a:noFill/>
          <a:ln>
            <a:solidFill>
              <a:srgbClr val="FBC1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400" b="1" dirty="0">
                <a:solidFill>
                  <a:srgbClr val="DE9B04"/>
                </a:solidFill>
              </a:rPr>
              <a:t>England</a:t>
            </a:r>
          </a:p>
          <a:p>
            <a:pPr>
              <a:spcAft>
                <a:spcPts val="1200"/>
              </a:spcAft>
            </a:pPr>
            <a:r>
              <a:rPr lang="en-GB" sz="2000" dirty="0">
                <a:solidFill>
                  <a:srgbClr val="DE9B04"/>
                </a:solidFill>
              </a:rPr>
              <a:t>Music education infrastructure exists, but Autism Resource Bases may still be overlooked.</a:t>
            </a:r>
          </a:p>
          <a:p>
            <a:pPr>
              <a:spcAft>
                <a:spcPts val="1200"/>
              </a:spcAft>
            </a:pPr>
            <a:r>
              <a:rPr lang="en-GB" sz="2000" b="1" dirty="0">
                <a:solidFill>
                  <a:srgbClr val="DE9B04"/>
                </a:solidFill>
              </a:rPr>
              <a:t>Priority:</a:t>
            </a:r>
            <a:r>
              <a:rPr lang="en-GB" sz="2000" dirty="0">
                <a:solidFill>
                  <a:srgbClr val="DE9B04"/>
                </a:solidFill>
              </a:rPr>
              <a:t> make Autism Resource Bases visible in Music Hub and local music education planning.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7C1B858-AA48-9DAA-C210-FFAF465293D7}"/>
              </a:ext>
            </a:extLst>
          </p:cNvPr>
          <p:cNvSpPr/>
          <p:nvPr/>
        </p:nvSpPr>
        <p:spPr>
          <a:xfrm>
            <a:off x="7648202" y="19883103"/>
            <a:ext cx="3995278" cy="3331298"/>
          </a:xfrm>
          <a:prstGeom prst="roundRect">
            <a:avLst/>
          </a:prstGeom>
          <a:noFill/>
          <a:ln>
            <a:solidFill>
              <a:srgbClr val="6EA6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GB" sz="2400" b="1" dirty="0">
                <a:solidFill>
                  <a:srgbClr val="6EA65E"/>
                </a:solidFill>
              </a:rPr>
              <a:t>Wales</a:t>
            </a:r>
          </a:p>
          <a:p>
            <a:pPr>
              <a:spcAft>
                <a:spcPts val="1200"/>
              </a:spcAft>
            </a:pPr>
            <a:r>
              <a:rPr lang="en-GB" sz="2000" dirty="0">
                <a:solidFill>
                  <a:srgbClr val="6EA65E"/>
                </a:solidFill>
              </a:rPr>
              <a:t>Curriculum for Wales, Additional Learning </a:t>
            </a:r>
            <a:r>
              <a:rPr lang="en-GB" sz="2000">
                <a:solidFill>
                  <a:srgbClr val="6EA65E"/>
                </a:solidFill>
              </a:rPr>
              <a:t>Needs system </a:t>
            </a:r>
            <a:r>
              <a:rPr lang="en-GB" sz="2000" dirty="0">
                <a:solidFill>
                  <a:srgbClr val="6EA65E"/>
                </a:solidFill>
              </a:rPr>
              <a:t>and the National Music Service for Wales create strong policy alignment.</a:t>
            </a:r>
          </a:p>
          <a:p>
            <a:pPr>
              <a:spcAft>
                <a:spcPts val="1200"/>
              </a:spcAft>
            </a:pPr>
            <a:r>
              <a:rPr lang="en-GB" sz="2000" b="1" dirty="0">
                <a:solidFill>
                  <a:srgbClr val="6EA65E"/>
                </a:solidFill>
              </a:rPr>
              <a:t>Priority:</a:t>
            </a:r>
            <a:r>
              <a:rPr lang="en-GB" sz="2000" dirty="0">
                <a:solidFill>
                  <a:srgbClr val="6EA65E"/>
                </a:solidFill>
              </a:rPr>
              <a:t> connect music with person-centred planning and expressive arts provision.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249E0EF-ED17-38B7-1661-209435D0D2E1}"/>
              </a:ext>
            </a:extLst>
          </p:cNvPr>
          <p:cNvSpPr/>
          <p:nvPr/>
        </p:nvSpPr>
        <p:spPr>
          <a:xfrm>
            <a:off x="7707880" y="14400275"/>
            <a:ext cx="2985520" cy="4478559"/>
          </a:xfrm>
          <a:prstGeom prst="roundRect">
            <a:avLst/>
          </a:prstGeom>
          <a:noFill/>
          <a:ln>
            <a:solidFill>
              <a:srgbClr val="F58C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en-GB" sz="2400" b="1" dirty="0">
                <a:solidFill>
                  <a:srgbClr val="F58C2D"/>
                </a:solidFill>
              </a:rPr>
              <a:t>Northern Ireland</a:t>
            </a:r>
          </a:p>
          <a:p>
            <a:pPr>
              <a:spcAft>
                <a:spcPts val="1200"/>
              </a:spcAft>
            </a:pPr>
            <a:r>
              <a:rPr lang="en-GB" sz="2000" dirty="0">
                <a:solidFill>
                  <a:srgbClr val="F58C2D"/>
                </a:solidFill>
              </a:rPr>
              <a:t>The Education Authority, EA Music Service and Specialist Provision in Mainstream Schools provide a practical delivery route.</a:t>
            </a:r>
          </a:p>
          <a:p>
            <a:pPr>
              <a:spcAft>
                <a:spcPts val="1200"/>
              </a:spcAft>
            </a:pPr>
            <a:r>
              <a:rPr lang="en-GB" sz="2000" b="1" dirty="0">
                <a:solidFill>
                  <a:srgbClr val="F58C2D"/>
                </a:solidFill>
              </a:rPr>
              <a:t>Priority:</a:t>
            </a:r>
            <a:r>
              <a:rPr lang="en-GB" sz="2000" dirty="0">
                <a:solidFill>
                  <a:srgbClr val="F58C2D"/>
                </a:solidFill>
              </a:rPr>
              <a:t> build workforce confidence through training, partnership and specialist provision.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0289BDF-13BD-6048-2A63-524B57EB2AD7}"/>
              </a:ext>
            </a:extLst>
          </p:cNvPr>
          <p:cNvGrpSpPr/>
          <p:nvPr/>
        </p:nvGrpSpPr>
        <p:grpSpPr>
          <a:xfrm>
            <a:off x="1036360" y="3945283"/>
            <a:ext cx="5525632" cy="685239"/>
            <a:chOff x="8502209" y="3945283"/>
            <a:chExt cx="5525632" cy="685239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12FBDC3-8539-0D41-6B89-AEDF1EE49E4D}"/>
                </a:ext>
              </a:extLst>
            </p:cNvPr>
            <p:cNvSpPr/>
            <p:nvPr/>
          </p:nvSpPr>
          <p:spPr>
            <a:xfrm>
              <a:off x="8502209" y="3945283"/>
              <a:ext cx="5525632" cy="68177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KEY EVIDENCE</a:t>
              </a:r>
            </a:p>
          </p:txBody>
        </p:sp>
        <p:pic>
          <p:nvPicPr>
            <p:cNvPr id="6" name="Graphic 5" descr="Badge 1 with solid fill">
              <a:extLst>
                <a:ext uri="{FF2B5EF4-FFF2-40B4-BE49-F238E27FC236}">
                  <a16:creationId xmlns:a16="http://schemas.microsoft.com/office/drawing/2014/main" id="{9674804E-790A-04E3-341B-ED73585A97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502209" y="3960195"/>
              <a:ext cx="670327" cy="670327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25D62F7-3B85-E04B-3C37-1CEF6D76B313}"/>
              </a:ext>
            </a:extLst>
          </p:cNvPr>
          <p:cNvGrpSpPr/>
          <p:nvPr/>
        </p:nvGrpSpPr>
        <p:grpSpPr>
          <a:xfrm>
            <a:off x="1011330" y="4761442"/>
            <a:ext cx="5592172" cy="1339773"/>
            <a:chOff x="8510449" y="4761442"/>
            <a:chExt cx="5592172" cy="133977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AFA9505D-0175-0FF6-84FB-8B43A38066FE}"/>
                </a:ext>
              </a:extLst>
            </p:cNvPr>
            <p:cNvSpPr/>
            <p:nvPr/>
          </p:nvSpPr>
          <p:spPr>
            <a:xfrm>
              <a:off x="8510449" y="4761442"/>
              <a:ext cx="5592172" cy="1339773"/>
            </a:xfrm>
            <a:prstGeom prst="roundRect">
              <a:avLst/>
            </a:prstGeom>
            <a:solidFill>
              <a:srgbClr val="FCD6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r>
                <a:rPr lang="en-GB" sz="2800" b="1" dirty="0">
                  <a:solidFill>
                    <a:srgbClr val="226F64"/>
                  </a:solidFill>
                </a:rPr>
                <a:t>0</a:t>
              </a:r>
              <a:r>
                <a:rPr lang="en-GB" sz="1800" b="1" dirty="0">
                  <a:solidFill>
                    <a:srgbClr val="226F64"/>
                  </a:solidFill>
                </a:rPr>
                <a:t> </a:t>
              </a:r>
            </a:p>
            <a:p>
              <a:pPr marL="989013"/>
              <a:r>
                <a:rPr lang="en-GB" sz="2000" dirty="0">
                  <a:solidFill>
                    <a:srgbClr val="226F64"/>
                  </a:solidFill>
                </a:rPr>
                <a:t>UK academic studies found on music education in Autism Resource Bases</a:t>
              </a:r>
            </a:p>
            <a:p>
              <a:pPr algn="ctr"/>
              <a:endParaRPr lang="en-GB" sz="2000" dirty="0"/>
            </a:p>
          </p:txBody>
        </p:sp>
        <p:pic>
          <p:nvPicPr>
            <p:cNvPr id="12" name="Graphic 11" descr="Magnifying glass with solid fill">
              <a:extLst>
                <a:ext uri="{FF2B5EF4-FFF2-40B4-BE49-F238E27FC236}">
                  <a16:creationId xmlns:a16="http://schemas.microsoft.com/office/drawing/2014/main" id="{AC18E015-5CE2-012C-5185-8359C7EE06B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69562" y="4887503"/>
              <a:ext cx="914400" cy="9144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51BFDC9-A3AA-1260-F6B0-D729137B493F}"/>
              </a:ext>
            </a:extLst>
          </p:cNvPr>
          <p:cNvGrpSpPr/>
          <p:nvPr/>
        </p:nvGrpSpPr>
        <p:grpSpPr>
          <a:xfrm>
            <a:off x="1003090" y="6230347"/>
            <a:ext cx="5592172" cy="1234755"/>
            <a:chOff x="8502209" y="6230347"/>
            <a:chExt cx="5592172" cy="123475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D8699A99-2576-E564-5079-7B87447784E1}"/>
                </a:ext>
              </a:extLst>
            </p:cNvPr>
            <p:cNvSpPr/>
            <p:nvPr/>
          </p:nvSpPr>
          <p:spPr>
            <a:xfrm>
              <a:off x="8502209" y="6230347"/>
              <a:ext cx="5592172" cy="1234755"/>
            </a:xfrm>
            <a:prstGeom prst="roundRect">
              <a:avLst/>
            </a:prstGeom>
            <a:solidFill>
              <a:srgbClr val="FCD6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r>
                <a:rPr lang="en-GB" sz="2800" b="1" dirty="0">
                  <a:solidFill>
                    <a:srgbClr val="226F64"/>
                  </a:solidFill>
                </a:rPr>
                <a:t>113</a:t>
              </a:r>
              <a:r>
                <a:rPr lang="en-GB" sz="2000" b="1" dirty="0">
                  <a:solidFill>
                    <a:srgbClr val="226F64"/>
                  </a:solidFill>
                </a:rPr>
                <a:t> </a:t>
              </a:r>
            </a:p>
            <a:p>
              <a:pPr marL="989013"/>
              <a:r>
                <a:rPr lang="en-GB" sz="2000" dirty="0">
                  <a:solidFill>
                    <a:srgbClr val="226F64"/>
                  </a:solidFill>
                </a:rPr>
                <a:t>survey responses from settings across the UK</a:t>
              </a:r>
            </a:p>
          </p:txBody>
        </p:sp>
        <p:pic>
          <p:nvPicPr>
            <p:cNvPr id="19" name="Graphic 18" descr="Cycle with people with solid fill">
              <a:extLst>
                <a:ext uri="{FF2B5EF4-FFF2-40B4-BE49-F238E27FC236}">
                  <a16:creationId xmlns:a16="http://schemas.microsoft.com/office/drawing/2014/main" id="{D178F5F7-D593-3FBE-100A-0C30A9AF5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54893" y="6341068"/>
              <a:ext cx="1002026" cy="1002026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7A04294-1951-83F8-40AB-D60DB82FF73F}"/>
              </a:ext>
            </a:extLst>
          </p:cNvPr>
          <p:cNvGrpSpPr/>
          <p:nvPr/>
        </p:nvGrpSpPr>
        <p:grpSpPr>
          <a:xfrm>
            <a:off x="1007032" y="7633271"/>
            <a:ext cx="5592172" cy="1430219"/>
            <a:chOff x="8506151" y="7633271"/>
            <a:chExt cx="5592172" cy="143021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439C52A-F944-0D2A-D2DF-DEFE60F99753}"/>
                </a:ext>
              </a:extLst>
            </p:cNvPr>
            <p:cNvSpPr/>
            <p:nvPr/>
          </p:nvSpPr>
          <p:spPr>
            <a:xfrm>
              <a:off x="8506151" y="7633271"/>
              <a:ext cx="5592172" cy="1430219"/>
            </a:xfrm>
            <a:prstGeom prst="roundRect">
              <a:avLst/>
            </a:prstGeom>
            <a:solidFill>
              <a:srgbClr val="FCD6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r>
                <a:rPr lang="en-GB" sz="2800" b="1" dirty="0">
                  <a:solidFill>
                    <a:srgbClr val="226F64"/>
                  </a:solidFill>
                </a:rPr>
                <a:t>36%</a:t>
              </a:r>
              <a:r>
                <a:rPr lang="en-GB" sz="2000" b="1" dirty="0">
                  <a:solidFill>
                    <a:srgbClr val="226F64"/>
                  </a:solidFill>
                </a:rPr>
                <a:t> </a:t>
              </a:r>
            </a:p>
            <a:p>
              <a:pPr marL="989013"/>
              <a:r>
                <a:rPr lang="en-GB" sz="2000" dirty="0">
                  <a:solidFill>
                    <a:srgbClr val="226F64"/>
                  </a:solidFill>
                </a:rPr>
                <a:t>of responding settings had contact with a </a:t>
              </a:r>
              <a:r>
                <a:rPr lang="en-GB" sz="1950" dirty="0">
                  <a:solidFill>
                    <a:srgbClr val="226F64"/>
                  </a:solidFill>
                </a:rPr>
                <a:t>local Music Hub, Music Service/equivalent</a:t>
              </a:r>
            </a:p>
          </p:txBody>
        </p:sp>
        <p:pic>
          <p:nvPicPr>
            <p:cNvPr id="22" name="Graphic 21" descr="Bar chart with solid fill">
              <a:extLst>
                <a:ext uri="{FF2B5EF4-FFF2-40B4-BE49-F238E27FC236}">
                  <a16:creationId xmlns:a16="http://schemas.microsoft.com/office/drawing/2014/main" id="{A6A9BD76-A6E5-B478-AF25-00622221303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620458" y="7906982"/>
              <a:ext cx="914400" cy="91440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251B9D1-A343-BC85-5297-834729CBE5DD}"/>
              </a:ext>
            </a:extLst>
          </p:cNvPr>
          <p:cNvGrpSpPr/>
          <p:nvPr/>
        </p:nvGrpSpPr>
        <p:grpSpPr>
          <a:xfrm>
            <a:off x="984420" y="9227524"/>
            <a:ext cx="5592172" cy="1397560"/>
            <a:chOff x="8483539" y="9227524"/>
            <a:chExt cx="5592172" cy="139756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AB8CF64-C39C-B692-91E2-05566714C09C}"/>
                </a:ext>
              </a:extLst>
            </p:cNvPr>
            <p:cNvSpPr/>
            <p:nvPr/>
          </p:nvSpPr>
          <p:spPr>
            <a:xfrm>
              <a:off x="8483539" y="9227524"/>
              <a:ext cx="5592172" cy="1397560"/>
            </a:xfrm>
            <a:prstGeom prst="roundRect">
              <a:avLst/>
            </a:prstGeom>
            <a:solidFill>
              <a:srgbClr val="FCD6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r>
                <a:rPr lang="en-GB" sz="2800" b="1" dirty="0">
                  <a:solidFill>
                    <a:srgbClr val="226F64"/>
                  </a:solidFill>
                </a:rPr>
                <a:t>100%</a:t>
              </a:r>
              <a:r>
                <a:rPr lang="en-GB" sz="2000" b="1" dirty="0">
                  <a:solidFill>
                    <a:srgbClr val="226F64"/>
                  </a:solidFill>
                </a:rPr>
                <a:t> </a:t>
              </a:r>
            </a:p>
            <a:p>
              <a:pPr marL="989013"/>
              <a:r>
                <a:rPr lang="en-GB" sz="2000" dirty="0">
                  <a:solidFill>
                    <a:srgbClr val="226F64"/>
                  </a:solidFill>
                </a:rPr>
                <a:t>of survey respondents valued music’s social and emotional impact</a:t>
              </a:r>
            </a:p>
          </p:txBody>
        </p:sp>
        <p:pic>
          <p:nvPicPr>
            <p:cNvPr id="25" name="Graphic 24" descr="Badge Heart with solid fill">
              <a:extLst>
                <a:ext uri="{FF2B5EF4-FFF2-40B4-BE49-F238E27FC236}">
                  <a16:creationId xmlns:a16="http://schemas.microsoft.com/office/drawing/2014/main" id="{2D308E84-EE24-9413-90D2-932C30EA6D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8598706" y="9508513"/>
              <a:ext cx="914400" cy="914400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74E2191-840F-EFBA-D9D1-43B11643E4AF}"/>
              </a:ext>
            </a:extLst>
          </p:cNvPr>
          <p:cNvGrpSpPr/>
          <p:nvPr/>
        </p:nvGrpSpPr>
        <p:grpSpPr>
          <a:xfrm>
            <a:off x="986401" y="10798204"/>
            <a:ext cx="5592172" cy="1397560"/>
            <a:chOff x="8483539" y="9227524"/>
            <a:chExt cx="5592172" cy="1397560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C2AA573-4F35-B4C0-0A68-CFB648043865}"/>
                </a:ext>
              </a:extLst>
            </p:cNvPr>
            <p:cNvSpPr/>
            <p:nvPr/>
          </p:nvSpPr>
          <p:spPr>
            <a:xfrm>
              <a:off x="8483539" y="9227524"/>
              <a:ext cx="5592172" cy="1397560"/>
            </a:xfrm>
            <a:prstGeom prst="roundRect">
              <a:avLst/>
            </a:prstGeom>
            <a:solidFill>
              <a:srgbClr val="FCD6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457200" algn="ctr"/>
              <a:r>
                <a:rPr lang="en-GB" sz="2800" b="1" dirty="0">
                  <a:solidFill>
                    <a:srgbClr val="226F64"/>
                  </a:solidFill>
                </a:rPr>
                <a:t>340+ learners / 24 ARBs</a:t>
              </a:r>
              <a:r>
                <a:rPr lang="en-GB" sz="2000" b="1" dirty="0">
                  <a:solidFill>
                    <a:srgbClr val="226F64"/>
                  </a:solidFill>
                </a:rPr>
                <a:t> </a:t>
              </a:r>
            </a:p>
            <a:p>
              <a:pPr marL="985838"/>
              <a:r>
                <a:rPr lang="en-GB" sz="2000" dirty="0">
                  <a:solidFill>
                    <a:srgbClr val="226F64"/>
                  </a:solidFill>
                </a:rPr>
                <a:t>Pilot work informing the project</a:t>
              </a:r>
            </a:p>
          </p:txBody>
        </p:sp>
        <p:pic>
          <p:nvPicPr>
            <p:cNvPr id="38" name="Graphic 37" descr="Music notes with solid fill">
              <a:extLst>
                <a:ext uri="{FF2B5EF4-FFF2-40B4-BE49-F238E27FC236}">
                  <a16:creationId xmlns:a16="http://schemas.microsoft.com/office/drawing/2014/main" id="{1C525D13-DC89-2870-C54D-C6149054809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598706" y="9460387"/>
              <a:ext cx="914400" cy="914400"/>
            </a:xfrm>
            <a:prstGeom prst="rect">
              <a:avLst/>
            </a:prstGeom>
          </p:spPr>
        </p:pic>
      </p:grp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79960D31-65E2-E85F-7E8E-9997E6033934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091842" y="15563018"/>
            <a:ext cx="2829604" cy="1204601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E733B5BF-7853-7327-2166-2C7409EC8591}"/>
              </a:ext>
            </a:extLst>
          </p:cNvPr>
          <p:cNvCxnSpPr>
            <a:cxnSpLocks/>
            <a:endCxn id="30" idx="2"/>
          </p:cNvCxnSpPr>
          <p:nvPr/>
        </p:nvCxnSpPr>
        <p:spPr>
          <a:xfrm flipV="1">
            <a:off x="14863324" y="20911090"/>
            <a:ext cx="3676357" cy="758181"/>
          </a:xfrm>
          <a:prstGeom prst="bentConnector2">
            <a:avLst/>
          </a:prstGeom>
          <a:ln>
            <a:solidFill>
              <a:srgbClr val="DE9B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6498D09A-697F-A9B9-C0BD-2FD293922203}"/>
              </a:ext>
            </a:extLst>
          </p:cNvPr>
          <p:cNvCxnSpPr>
            <a:cxnSpLocks/>
            <a:stCxn id="31" idx="3"/>
          </p:cNvCxnSpPr>
          <p:nvPr/>
        </p:nvCxnSpPr>
        <p:spPr>
          <a:xfrm flipV="1">
            <a:off x="11643480" y="21165640"/>
            <a:ext cx="1579786" cy="383112"/>
          </a:xfrm>
          <a:prstGeom prst="bentConnector3">
            <a:avLst/>
          </a:prstGeom>
          <a:ln>
            <a:solidFill>
              <a:srgbClr val="226F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or: Elbow 79">
            <a:extLst>
              <a:ext uri="{FF2B5EF4-FFF2-40B4-BE49-F238E27FC236}">
                <a16:creationId xmlns:a16="http://schemas.microsoft.com/office/drawing/2014/main" id="{1C1331FD-6701-4F39-F9EA-811D5C97B109}"/>
              </a:ext>
            </a:extLst>
          </p:cNvPr>
          <p:cNvCxnSpPr>
            <a:cxnSpLocks/>
          </p:cNvCxnSpPr>
          <p:nvPr/>
        </p:nvCxnSpPr>
        <p:spPr>
          <a:xfrm>
            <a:off x="10669207" y="16556581"/>
            <a:ext cx="701965" cy="1785987"/>
          </a:xfrm>
          <a:prstGeom prst="bentConnector2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9BACEFA-CB31-3714-901E-DE809282A6E9}"/>
              </a:ext>
            </a:extLst>
          </p:cNvPr>
          <p:cNvGrpSpPr/>
          <p:nvPr/>
        </p:nvGrpSpPr>
        <p:grpSpPr>
          <a:xfrm>
            <a:off x="14338499" y="3974769"/>
            <a:ext cx="6072222" cy="685239"/>
            <a:chOff x="8502209" y="3945283"/>
            <a:chExt cx="5525632" cy="685239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19B6FC33-56E9-6F0F-81FB-C2F5C68DA4F1}"/>
                </a:ext>
              </a:extLst>
            </p:cNvPr>
            <p:cNvSpPr/>
            <p:nvPr/>
          </p:nvSpPr>
          <p:spPr>
            <a:xfrm>
              <a:off x="8502209" y="3945283"/>
              <a:ext cx="5525632" cy="68177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FURTHER LEARNING</a:t>
              </a:r>
            </a:p>
          </p:txBody>
        </p:sp>
        <p:pic>
          <p:nvPicPr>
            <p:cNvPr id="87" name="Graphic 86" descr="Badge 5 with solid fill">
              <a:extLst>
                <a:ext uri="{FF2B5EF4-FFF2-40B4-BE49-F238E27FC236}">
                  <a16:creationId xmlns:a16="http://schemas.microsoft.com/office/drawing/2014/main" id="{159AB9E4-2FC1-343D-A2C0-BE9FA855C17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8532379" y="3960195"/>
              <a:ext cx="609988" cy="670327"/>
            </a:xfrm>
            <a:prstGeom prst="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0C4E4A2-2024-870A-9C5D-C77D3489401D}"/>
              </a:ext>
            </a:extLst>
          </p:cNvPr>
          <p:cNvGrpSpPr/>
          <p:nvPr/>
        </p:nvGrpSpPr>
        <p:grpSpPr>
          <a:xfrm>
            <a:off x="7243011" y="12725679"/>
            <a:ext cx="13324295" cy="699049"/>
            <a:chOff x="7279433" y="3942924"/>
            <a:chExt cx="13095383" cy="699049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56409E30-4400-6CC7-8B25-AC4F746ED65A}"/>
                </a:ext>
              </a:extLst>
            </p:cNvPr>
            <p:cNvSpPr/>
            <p:nvPr/>
          </p:nvSpPr>
          <p:spPr>
            <a:xfrm>
              <a:off x="7279433" y="3960195"/>
              <a:ext cx="13095383" cy="68177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A UK-WIDE PROJECT, NATION-FOCUSED POLICY</a:t>
              </a:r>
            </a:p>
          </p:txBody>
        </p:sp>
        <p:pic>
          <p:nvPicPr>
            <p:cNvPr id="88" name="Graphic 87" descr="Badge 6 with solid fill">
              <a:extLst>
                <a:ext uri="{FF2B5EF4-FFF2-40B4-BE49-F238E27FC236}">
                  <a16:creationId xmlns:a16="http://schemas.microsoft.com/office/drawing/2014/main" id="{CA608EBE-3976-7CD3-47D1-6FB809B76D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7455712" y="3942924"/>
              <a:ext cx="670327" cy="670327"/>
            </a:xfrm>
            <a:prstGeom prst="rect">
              <a:avLst/>
            </a:prstGeom>
          </p:spPr>
        </p:pic>
      </p:grp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48B284F0-5E05-40DC-208A-D01F3288E631}"/>
              </a:ext>
            </a:extLst>
          </p:cNvPr>
          <p:cNvSpPr/>
          <p:nvPr/>
        </p:nvSpPr>
        <p:spPr>
          <a:xfrm>
            <a:off x="14259532" y="4989210"/>
            <a:ext cx="6145344" cy="7206554"/>
          </a:xfrm>
          <a:prstGeom prst="roundRect">
            <a:avLst/>
          </a:prstGeom>
          <a:solidFill>
            <a:srgbClr val="FCD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360363" indent="-3603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Provision is </a:t>
            </a:r>
            <a:r>
              <a:rPr lang="en-GB" sz="2000" b="1" dirty="0">
                <a:solidFill>
                  <a:srgbClr val="226F64"/>
                </a:solidFill>
              </a:rPr>
              <a:t>uneven</a:t>
            </a:r>
            <a:r>
              <a:rPr lang="en-GB" sz="2000" dirty="0">
                <a:solidFill>
                  <a:srgbClr val="226F64"/>
                </a:solidFill>
              </a:rPr>
              <a:t> and often depends on </a:t>
            </a:r>
            <a:r>
              <a:rPr lang="en-GB" sz="2000" b="1" dirty="0">
                <a:solidFill>
                  <a:srgbClr val="226F64"/>
                </a:solidFill>
              </a:rPr>
              <a:t>local capacity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staff confidence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budget</a:t>
            </a:r>
            <a:r>
              <a:rPr lang="en-GB" sz="2000" dirty="0">
                <a:solidFill>
                  <a:srgbClr val="226F64"/>
                </a:solidFill>
              </a:rPr>
              <a:t> and access to </a:t>
            </a:r>
            <a:r>
              <a:rPr lang="en-GB" sz="2000" b="1" dirty="0">
                <a:solidFill>
                  <a:srgbClr val="226F64"/>
                </a:solidFill>
              </a:rPr>
              <a:t>expertise</a:t>
            </a:r>
            <a:r>
              <a:rPr lang="en-GB" sz="2000" dirty="0">
                <a:solidFill>
                  <a:srgbClr val="226F64"/>
                </a:solidFill>
              </a:rPr>
              <a:t>.</a:t>
            </a:r>
          </a:p>
          <a:p>
            <a:pPr marL="360363" indent="-3603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Music provision in Autism Resource Bases (ARBs) is not only a curriculum issue. It can support </a:t>
            </a:r>
            <a:r>
              <a:rPr lang="en-GB" sz="2000" b="1" dirty="0">
                <a:solidFill>
                  <a:srgbClr val="226F64"/>
                </a:solidFill>
              </a:rPr>
              <a:t>communication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regulation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social connection</a:t>
            </a:r>
            <a:r>
              <a:rPr lang="en-GB" sz="2000" dirty="0">
                <a:solidFill>
                  <a:srgbClr val="226F64"/>
                </a:solidFill>
              </a:rPr>
              <a:t> and </a:t>
            </a:r>
            <a:r>
              <a:rPr lang="en-GB" sz="2000" b="1" dirty="0">
                <a:solidFill>
                  <a:srgbClr val="226F64"/>
                </a:solidFill>
              </a:rPr>
              <a:t>self-expression</a:t>
            </a:r>
            <a:r>
              <a:rPr lang="en-GB" sz="2000" dirty="0">
                <a:solidFill>
                  <a:srgbClr val="226F64"/>
                </a:solidFill>
              </a:rPr>
              <a:t>.</a:t>
            </a:r>
          </a:p>
          <a:p>
            <a:pPr marL="360363" indent="-3603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Meaningful access is not the same as physical presence. Pupils need music provision that is </a:t>
            </a:r>
            <a:r>
              <a:rPr lang="en-GB" sz="2000" b="1" dirty="0">
                <a:solidFill>
                  <a:srgbClr val="226F64"/>
                </a:solidFill>
              </a:rPr>
              <a:t>safe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responsive</a:t>
            </a:r>
            <a:r>
              <a:rPr lang="en-GB" sz="2000" dirty="0">
                <a:solidFill>
                  <a:srgbClr val="226F64"/>
                </a:solidFill>
              </a:rPr>
              <a:t> and </a:t>
            </a:r>
            <a:r>
              <a:rPr lang="en-GB" sz="2000" b="1" dirty="0">
                <a:solidFill>
                  <a:srgbClr val="226F64"/>
                </a:solidFill>
              </a:rPr>
              <a:t>available on their own terms</a:t>
            </a:r>
            <a:r>
              <a:rPr lang="en-GB" sz="2000" dirty="0">
                <a:solidFill>
                  <a:srgbClr val="226F64"/>
                </a:solidFill>
              </a:rPr>
              <a:t>.</a:t>
            </a:r>
          </a:p>
          <a:p>
            <a:pPr marL="360363" indent="-3603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26F64"/>
                </a:solidFill>
              </a:rPr>
              <a:t>Flexibility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co-creation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sensory awareness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relationship-building</a:t>
            </a:r>
            <a:r>
              <a:rPr lang="en-GB" sz="2000" dirty="0">
                <a:solidFill>
                  <a:srgbClr val="226F64"/>
                </a:solidFill>
              </a:rPr>
              <a:t> and </a:t>
            </a:r>
            <a:r>
              <a:rPr lang="en-GB" sz="2000" b="1" dirty="0">
                <a:solidFill>
                  <a:srgbClr val="226F64"/>
                </a:solidFill>
              </a:rPr>
              <a:t>pupil-led practice </a:t>
            </a:r>
            <a:r>
              <a:rPr lang="en-GB" sz="2000" dirty="0">
                <a:solidFill>
                  <a:srgbClr val="226F64"/>
                </a:solidFill>
              </a:rPr>
              <a:t>are central to effective provision.</a:t>
            </a:r>
          </a:p>
          <a:p>
            <a:pPr marL="360363" indent="-3603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26F64"/>
                </a:solidFill>
              </a:rPr>
              <a:t>ARB staff and provision leads</a:t>
            </a:r>
            <a:r>
              <a:rPr lang="en-GB" sz="2000" dirty="0">
                <a:solidFill>
                  <a:srgbClr val="226F64"/>
                </a:solidFill>
              </a:rPr>
              <a:t> may be isolated within wider school systems. Music could help </a:t>
            </a:r>
            <a:r>
              <a:rPr lang="en-GB" sz="2000" b="1" dirty="0">
                <a:solidFill>
                  <a:srgbClr val="226F64"/>
                </a:solidFill>
              </a:rPr>
              <a:t>build networks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raise visibility</a:t>
            </a:r>
            <a:r>
              <a:rPr lang="en-GB" sz="2000" dirty="0">
                <a:solidFill>
                  <a:srgbClr val="226F64"/>
                </a:solidFill>
              </a:rPr>
              <a:t> and </a:t>
            </a:r>
            <a:r>
              <a:rPr lang="en-GB" sz="2000" b="1" dirty="0">
                <a:solidFill>
                  <a:srgbClr val="226F64"/>
                </a:solidFill>
              </a:rPr>
              <a:t>support shared inclusive practice</a:t>
            </a:r>
            <a:r>
              <a:rPr lang="en-GB" sz="2000" dirty="0">
                <a:solidFill>
                  <a:srgbClr val="226F64"/>
                </a:solidFill>
              </a:rPr>
              <a:t>.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AD629B8-3184-865E-40C7-6EA7B3154701}"/>
              </a:ext>
            </a:extLst>
          </p:cNvPr>
          <p:cNvGrpSpPr/>
          <p:nvPr/>
        </p:nvGrpSpPr>
        <p:grpSpPr>
          <a:xfrm>
            <a:off x="966221" y="12742950"/>
            <a:ext cx="5525632" cy="685239"/>
            <a:chOff x="8502209" y="3945283"/>
            <a:chExt cx="5525632" cy="685239"/>
          </a:xfrm>
        </p:grpSpPr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36433065-81C8-04AE-EB3B-38651FCC6C80}"/>
                </a:ext>
              </a:extLst>
            </p:cNvPr>
            <p:cNvSpPr/>
            <p:nvPr/>
          </p:nvSpPr>
          <p:spPr>
            <a:xfrm>
              <a:off x="8502209" y="3945283"/>
              <a:ext cx="5525632" cy="68177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HEADLINE FINDINGS</a:t>
              </a:r>
            </a:p>
          </p:txBody>
        </p:sp>
        <p:pic>
          <p:nvPicPr>
            <p:cNvPr id="95" name="Graphic 94" descr="Badge with solid fill">
              <a:extLst>
                <a:ext uri="{FF2B5EF4-FFF2-40B4-BE49-F238E27FC236}">
                  <a16:creationId xmlns:a16="http://schemas.microsoft.com/office/drawing/2014/main" id="{5BE987E7-FDE9-0061-B38D-F4A88413A20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8502209" y="3960195"/>
              <a:ext cx="670327" cy="670327"/>
            </a:xfrm>
            <a:prstGeom prst="rect">
              <a:avLst/>
            </a:prstGeom>
          </p:spPr>
        </p:pic>
      </p:grp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631E6414-4F61-E371-A450-275FD6A7AC69}"/>
              </a:ext>
            </a:extLst>
          </p:cNvPr>
          <p:cNvSpPr/>
          <p:nvPr/>
        </p:nvSpPr>
        <p:spPr>
          <a:xfrm>
            <a:off x="893836" y="13594105"/>
            <a:ext cx="5592172" cy="7546094"/>
          </a:xfrm>
          <a:prstGeom prst="roundRect">
            <a:avLst/>
          </a:prstGeom>
          <a:noFill/>
          <a:ln>
            <a:solidFill>
              <a:srgbClr val="226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sz="2000" b="1" dirty="0">
                <a:solidFill>
                  <a:srgbClr val="226F64"/>
                </a:solidFill>
              </a:rPr>
              <a:t>1. Access may be lower than the headline suggests</a:t>
            </a:r>
            <a:br>
              <a:rPr lang="en-GB" sz="2000" b="1" dirty="0">
                <a:solidFill>
                  <a:srgbClr val="226F64"/>
                </a:solidFill>
              </a:rPr>
            </a:br>
            <a:r>
              <a:rPr lang="en-GB" sz="2000" dirty="0">
                <a:solidFill>
                  <a:srgbClr val="226F64"/>
                </a:solidFill>
              </a:rPr>
              <a:t>The survey commonly reported 1 to 3 hours of music per week, but pilot and residency evidence suggest more limited provision in some settings.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sz="2000" b="1" dirty="0">
                <a:solidFill>
                  <a:srgbClr val="226F64"/>
                </a:solidFill>
              </a:rPr>
              <a:t>Provision depends heavily on school staff</a:t>
            </a:r>
            <a:br>
              <a:rPr lang="en-GB" sz="2000" b="1" dirty="0">
                <a:solidFill>
                  <a:srgbClr val="226F64"/>
                </a:solidFill>
              </a:rPr>
            </a:br>
            <a:r>
              <a:rPr lang="en-GB" sz="2000" dirty="0">
                <a:solidFill>
                  <a:srgbClr val="226F64"/>
                </a:solidFill>
              </a:rPr>
              <a:t>ARB staff delivered most music in 52% of responding settings.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sz="2000" b="1" dirty="0">
                <a:solidFill>
                  <a:srgbClr val="226F64"/>
                </a:solidFill>
              </a:rPr>
              <a:t>Participation is not always visible</a:t>
            </a:r>
            <a:br>
              <a:rPr lang="en-GB" sz="2000" b="1" dirty="0">
                <a:solidFill>
                  <a:srgbClr val="226F64"/>
                </a:solidFill>
              </a:rPr>
            </a:br>
            <a:r>
              <a:rPr lang="en-GB" sz="2000" dirty="0">
                <a:solidFill>
                  <a:srgbClr val="226F64"/>
                </a:solidFill>
              </a:rPr>
              <a:t>Attending, listening, watching, moving away, returning, choosing an instrument or engaging through sensory exploration can all be meaningful forms of musical participation.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GB" sz="2000" b="1" dirty="0">
                <a:solidFill>
                  <a:srgbClr val="226F64"/>
                </a:solidFill>
              </a:rPr>
              <a:t>Music matters beyond curriculum entitlement</a:t>
            </a:r>
            <a:br>
              <a:rPr lang="en-GB" sz="2000" b="1" dirty="0">
                <a:solidFill>
                  <a:srgbClr val="226F64"/>
                </a:solidFill>
              </a:rPr>
            </a:br>
            <a:r>
              <a:rPr lang="en-GB" sz="2000" dirty="0">
                <a:solidFill>
                  <a:srgbClr val="226F64"/>
                </a:solidFill>
              </a:rPr>
              <a:t>Respondents valued music for social and emotional development, not only subject learning.</a:t>
            </a: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8FC45540-62CC-7884-0806-BEC0E8DB2B7B}"/>
              </a:ext>
            </a:extLst>
          </p:cNvPr>
          <p:cNvGrpSpPr/>
          <p:nvPr/>
        </p:nvGrpSpPr>
        <p:grpSpPr>
          <a:xfrm>
            <a:off x="7243011" y="3974769"/>
            <a:ext cx="6431583" cy="685239"/>
            <a:chOff x="8502209" y="3945283"/>
            <a:chExt cx="5525632" cy="685239"/>
          </a:xfrm>
        </p:grpSpPr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D467A701-7B53-B338-8687-A0EE4AA5D2CF}"/>
                </a:ext>
              </a:extLst>
            </p:cNvPr>
            <p:cNvSpPr/>
            <p:nvPr/>
          </p:nvSpPr>
          <p:spPr>
            <a:xfrm>
              <a:off x="8502209" y="3945283"/>
              <a:ext cx="5525632" cy="68177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WHY THIS MATTERS	</a:t>
              </a:r>
            </a:p>
          </p:txBody>
        </p:sp>
        <p:pic>
          <p:nvPicPr>
            <p:cNvPr id="102" name="Graphic 101" descr="Badge 4 with solid fill">
              <a:extLst>
                <a:ext uri="{FF2B5EF4-FFF2-40B4-BE49-F238E27FC236}">
                  <a16:creationId xmlns:a16="http://schemas.microsoft.com/office/drawing/2014/main" id="{FDC1E59E-231C-8C92-EF55-3F9F932C27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8532379" y="3960195"/>
              <a:ext cx="609988" cy="670327"/>
            </a:xfrm>
            <a:prstGeom prst="rect">
              <a:avLst/>
            </a:prstGeom>
          </p:spPr>
        </p:pic>
      </p:grp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FEF60176-14E4-7B57-FDB6-8625E4E5867E}"/>
              </a:ext>
            </a:extLst>
          </p:cNvPr>
          <p:cNvSpPr/>
          <p:nvPr/>
        </p:nvSpPr>
        <p:spPr>
          <a:xfrm>
            <a:off x="7278128" y="4825926"/>
            <a:ext cx="6396466" cy="1070068"/>
          </a:xfrm>
          <a:prstGeom prst="roundRect">
            <a:avLst/>
          </a:prstGeom>
          <a:noFill/>
          <a:ln>
            <a:solidFill>
              <a:srgbClr val="226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>
              <a:spcAft>
                <a:spcPts val="1200"/>
              </a:spcAft>
            </a:pPr>
            <a:r>
              <a:rPr lang="en-GB" sz="2400" dirty="0">
                <a:solidFill>
                  <a:srgbClr val="226F64"/>
                </a:solidFill>
              </a:rPr>
              <a:t>“Many of our learners are musically led.”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1AE2B876-8FAC-9FD2-9FA9-433B036FA950}"/>
              </a:ext>
            </a:extLst>
          </p:cNvPr>
          <p:cNvGrpSpPr/>
          <p:nvPr/>
        </p:nvGrpSpPr>
        <p:grpSpPr>
          <a:xfrm>
            <a:off x="973280" y="21439511"/>
            <a:ext cx="5525632" cy="685239"/>
            <a:chOff x="8502209" y="3945283"/>
            <a:chExt cx="5525632" cy="685239"/>
          </a:xfrm>
        </p:grpSpPr>
        <p:sp>
          <p:nvSpPr>
            <p:cNvPr id="106" name="Rectangle: Rounded Corners 105">
              <a:extLst>
                <a:ext uri="{FF2B5EF4-FFF2-40B4-BE49-F238E27FC236}">
                  <a16:creationId xmlns:a16="http://schemas.microsoft.com/office/drawing/2014/main" id="{E7C72FEA-D257-9399-ECE4-431D836949FA}"/>
                </a:ext>
              </a:extLst>
            </p:cNvPr>
            <p:cNvSpPr/>
            <p:nvPr/>
          </p:nvSpPr>
          <p:spPr>
            <a:xfrm>
              <a:off x="8502209" y="3945283"/>
              <a:ext cx="5525632" cy="68177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/>
                <a:t>RESEARCH APPROACH</a:t>
              </a:r>
              <a:endParaRPr lang="en-GB" sz="2400" b="1" dirty="0"/>
            </a:p>
          </p:txBody>
        </p:sp>
        <p:pic>
          <p:nvPicPr>
            <p:cNvPr id="107" name="Graphic 106" descr="Badge 3 with solid fill">
              <a:extLst>
                <a:ext uri="{FF2B5EF4-FFF2-40B4-BE49-F238E27FC236}">
                  <a16:creationId xmlns:a16="http://schemas.microsoft.com/office/drawing/2014/main" id="{543A8A10-280A-5255-717D-40B61561C3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8502209" y="3960195"/>
              <a:ext cx="670327" cy="670327"/>
            </a:xfrm>
            <a:prstGeom prst="rect">
              <a:avLst/>
            </a:prstGeom>
          </p:spPr>
        </p:pic>
      </p:grp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300AFFDF-0953-C0BA-E225-A67DA19C6A8D}"/>
              </a:ext>
            </a:extLst>
          </p:cNvPr>
          <p:cNvSpPr/>
          <p:nvPr/>
        </p:nvSpPr>
        <p:spPr>
          <a:xfrm>
            <a:off x="900895" y="22290666"/>
            <a:ext cx="5592172" cy="5458594"/>
          </a:xfrm>
          <a:prstGeom prst="roundRect">
            <a:avLst/>
          </a:prstGeom>
          <a:solidFill>
            <a:srgbClr val="FCD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Strength-based, neurodiversity-affirmative positioning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Steering group of three autistic musicians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UK-wide online survey of ARBs and equivalent provision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Scoping review using multiple UK terms for specialist provision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Mosaic methods in two Musician-in-Residence projects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Collaborative analysis shaped by autistic perspectives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4EF82F0A-71EF-3657-9F6A-67333A1AA681}"/>
              </a:ext>
            </a:extLst>
          </p:cNvPr>
          <p:cNvGrpSpPr/>
          <p:nvPr/>
        </p:nvGrpSpPr>
        <p:grpSpPr>
          <a:xfrm>
            <a:off x="7243011" y="23965120"/>
            <a:ext cx="13344413" cy="681778"/>
            <a:chOff x="7279433" y="3960195"/>
            <a:chExt cx="13095383" cy="681778"/>
          </a:xfrm>
        </p:grpSpPr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827C9776-9117-50B8-C46E-A1A4EF48E27C}"/>
                </a:ext>
              </a:extLst>
            </p:cNvPr>
            <p:cNvSpPr/>
            <p:nvPr/>
          </p:nvSpPr>
          <p:spPr>
            <a:xfrm>
              <a:off x="7279433" y="3960195"/>
              <a:ext cx="13095383" cy="68177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WHAT GOOD PROVISION LOOKS LIKE</a:t>
              </a:r>
            </a:p>
          </p:txBody>
        </p:sp>
        <p:pic>
          <p:nvPicPr>
            <p:cNvPr id="112" name="Graphic 111" descr="Badge 7 with solid fill">
              <a:extLst>
                <a:ext uri="{FF2B5EF4-FFF2-40B4-BE49-F238E27FC236}">
                  <a16:creationId xmlns:a16="http://schemas.microsoft.com/office/drawing/2014/main" id="{B0455EC5-C554-BE64-4B32-D5E5B7B38E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/>
          </p:blipFill>
          <p:spPr>
            <a:xfrm>
              <a:off x="7455712" y="3966987"/>
              <a:ext cx="670327" cy="670327"/>
            </a:xfrm>
            <a:prstGeom prst="rect">
              <a:avLst/>
            </a:prstGeom>
          </p:spPr>
        </p:pic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60963C9E-9252-A3F3-826D-BE19FBA0B4E8}"/>
              </a:ext>
            </a:extLst>
          </p:cNvPr>
          <p:cNvGrpSpPr/>
          <p:nvPr/>
        </p:nvGrpSpPr>
        <p:grpSpPr>
          <a:xfrm>
            <a:off x="-2841172" y="28392519"/>
            <a:ext cx="27301372" cy="786131"/>
            <a:chOff x="1011330" y="28059095"/>
            <a:chExt cx="19555976" cy="2130864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0261EE4D-3CA4-742F-6BDA-AD78C80514E2}"/>
                </a:ext>
              </a:extLst>
            </p:cNvPr>
            <p:cNvSpPr/>
            <p:nvPr/>
          </p:nvSpPr>
          <p:spPr>
            <a:xfrm>
              <a:off x="1011330" y="28059095"/>
              <a:ext cx="19555976" cy="2130864"/>
            </a:xfrm>
            <a:prstGeom prst="rect">
              <a:avLst/>
            </a:prstGeom>
            <a:ln>
              <a:noFill/>
            </a:ln>
          </p:spPr>
          <p:txBody>
            <a:bodyPr/>
            <a:lstStyle/>
            <a:p>
              <a:endParaRPr lang="en-GB" sz="2400">
                <a:solidFill>
                  <a:srgbClr val="226F64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79B0BD7-3ED2-AF93-0D20-66F47A981657}"/>
                </a:ext>
              </a:extLst>
            </p:cNvPr>
            <p:cNvSpPr/>
            <p:nvPr/>
          </p:nvSpPr>
          <p:spPr>
            <a:xfrm>
              <a:off x="4259266" y="29443986"/>
              <a:ext cx="2009181" cy="745406"/>
            </a:xfrm>
            <a:custGeom>
              <a:avLst/>
              <a:gdLst>
                <a:gd name="csX0" fmla="*/ 0 w 2009181"/>
                <a:gd name="csY0" fmla="*/ 0 h 745406"/>
                <a:gd name="csX1" fmla="*/ 2009181 w 2009181"/>
                <a:gd name="csY1" fmla="*/ 0 h 745406"/>
                <a:gd name="csX2" fmla="*/ 2009181 w 2009181"/>
                <a:gd name="csY2" fmla="*/ 745406 h 745406"/>
                <a:gd name="csX3" fmla="*/ 0 w 2009181"/>
                <a:gd name="csY3" fmla="*/ 745406 h 745406"/>
                <a:gd name="csX4" fmla="*/ 0 w 2009181"/>
                <a:gd name="csY4" fmla="*/ 0 h 7454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09181" h="745406">
                  <a:moveTo>
                    <a:pt x="0" y="0"/>
                  </a:moveTo>
                  <a:lnTo>
                    <a:pt x="2009181" y="0"/>
                  </a:lnTo>
                  <a:lnTo>
                    <a:pt x="2009181" y="745406"/>
                  </a:lnTo>
                  <a:lnTo>
                    <a:pt x="0" y="745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0" numCol="1" spcCol="1270" anchor="t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kern="1200" dirty="0">
                  <a:solidFill>
                    <a:srgbClr val="226F64"/>
                  </a:solidFill>
                </a:rPr>
                <a:t>Three national policy briefs</a:t>
              </a:r>
              <a:endParaRPr lang="en-GB" sz="2400" b="0" kern="1200" dirty="0">
                <a:solidFill>
                  <a:srgbClr val="226F64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C227ED8-2911-C967-2D9F-09B37BEB4689}"/>
                </a:ext>
              </a:extLst>
            </p:cNvPr>
            <p:cNvSpPr/>
            <p:nvPr/>
          </p:nvSpPr>
          <p:spPr>
            <a:xfrm>
              <a:off x="6469450" y="29443986"/>
              <a:ext cx="2009181" cy="745406"/>
            </a:xfrm>
            <a:custGeom>
              <a:avLst/>
              <a:gdLst>
                <a:gd name="csX0" fmla="*/ 0 w 2009181"/>
                <a:gd name="csY0" fmla="*/ 0 h 745406"/>
                <a:gd name="csX1" fmla="*/ 2009181 w 2009181"/>
                <a:gd name="csY1" fmla="*/ 0 h 745406"/>
                <a:gd name="csX2" fmla="*/ 2009181 w 2009181"/>
                <a:gd name="csY2" fmla="*/ 745406 h 745406"/>
                <a:gd name="csX3" fmla="*/ 0 w 2009181"/>
                <a:gd name="csY3" fmla="*/ 745406 h 745406"/>
                <a:gd name="csX4" fmla="*/ 0 w 2009181"/>
                <a:gd name="csY4" fmla="*/ 0 h 7454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09181" h="745406">
                  <a:moveTo>
                    <a:pt x="0" y="0"/>
                  </a:moveTo>
                  <a:lnTo>
                    <a:pt x="2009181" y="0"/>
                  </a:lnTo>
                  <a:lnTo>
                    <a:pt x="2009181" y="745406"/>
                  </a:lnTo>
                  <a:lnTo>
                    <a:pt x="0" y="745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0" numCol="1" spcCol="1270" anchor="t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kern="1200" dirty="0">
                  <a:solidFill>
                    <a:srgbClr val="226F64"/>
                  </a:solidFill>
                </a:rPr>
                <a:t>Toolkit for schools</a:t>
              </a:r>
              <a:r>
                <a:rPr lang="en-GB" sz="2400" dirty="0">
                  <a:solidFill>
                    <a:srgbClr val="226F64"/>
                  </a:solidFill>
                </a:rPr>
                <a:t> &amp;</a:t>
              </a:r>
              <a:r>
                <a:rPr lang="en-GB" sz="2400" kern="1200" dirty="0">
                  <a:solidFill>
                    <a:srgbClr val="226F64"/>
                  </a:solidFill>
                </a:rPr>
                <a:t> support staff</a:t>
              </a:r>
              <a:endParaRPr lang="en-GB" sz="2400" b="0" kern="1200" dirty="0">
                <a:solidFill>
                  <a:srgbClr val="226F64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8D046EB-92CE-6CD3-126A-5E32FE7EEB2E}"/>
                </a:ext>
              </a:extLst>
            </p:cNvPr>
            <p:cNvSpPr/>
            <p:nvPr/>
          </p:nvSpPr>
          <p:spPr>
            <a:xfrm>
              <a:off x="8679635" y="29443986"/>
              <a:ext cx="2009181" cy="745406"/>
            </a:xfrm>
            <a:custGeom>
              <a:avLst/>
              <a:gdLst>
                <a:gd name="csX0" fmla="*/ 0 w 2009181"/>
                <a:gd name="csY0" fmla="*/ 0 h 745406"/>
                <a:gd name="csX1" fmla="*/ 2009181 w 2009181"/>
                <a:gd name="csY1" fmla="*/ 0 h 745406"/>
                <a:gd name="csX2" fmla="*/ 2009181 w 2009181"/>
                <a:gd name="csY2" fmla="*/ 745406 h 745406"/>
                <a:gd name="csX3" fmla="*/ 0 w 2009181"/>
                <a:gd name="csY3" fmla="*/ 745406 h 745406"/>
                <a:gd name="csX4" fmla="*/ 0 w 2009181"/>
                <a:gd name="csY4" fmla="*/ 0 h 7454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09181" h="745406">
                  <a:moveTo>
                    <a:pt x="0" y="0"/>
                  </a:moveTo>
                  <a:lnTo>
                    <a:pt x="2009181" y="0"/>
                  </a:lnTo>
                  <a:lnTo>
                    <a:pt x="2009181" y="745406"/>
                  </a:lnTo>
                  <a:lnTo>
                    <a:pt x="0" y="745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0" numCol="1" spcCol="1270" anchor="t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kern="1200" dirty="0">
                  <a:solidFill>
                    <a:srgbClr val="226F64"/>
                  </a:solidFill>
                </a:rPr>
                <a:t>Film &amp; case study resources</a:t>
              </a:r>
              <a:endParaRPr lang="en-GB" sz="2400" b="0" kern="1200" dirty="0">
                <a:solidFill>
                  <a:srgbClr val="226F64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CEE3E24B-070C-3EFB-DE1C-D08DFC72F210}"/>
                </a:ext>
              </a:extLst>
            </p:cNvPr>
            <p:cNvSpPr/>
            <p:nvPr/>
          </p:nvSpPr>
          <p:spPr>
            <a:xfrm>
              <a:off x="10889819" y="29443986"/>
              <a:ext cx="2009181" cy="745406"/>
            </a:xfrm>
            <a:custGeom>
              <a:avLst/>
              <a:gdLst>
                <a:gd name="csX0" fmla="*/ 0 w 2009181"/>
                <a:gd name="csY0" fmla="*/ 0 h 745406"/>
                <a:gd name="csX1" fmla="*/ 2009181 w 2009181"/>
                <a:gd name="csY1" fmla="*/ 0 h 745406"/>
                <a:gd name="csX2" fmla="*/ 2009181 w 2009181"/>
                <a:gd name="csY2" fmla="*/ 745406 h 745406"/>
                <a:gd name="csX3" fmla="*/ 0 w 2009181"/>
                <a:gd name="csY3" fmla="*/ 745406 h 745406"/>
                <a:gd name="csX4" fmla="*/ 0 w 2009181"/>
                <a:gd name="csY4" fmla="*/ 0 h 7454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09181" h="745406">
                  <a:moveTo>
                    <a:pt x="0" y="0"/>
                  </a:moveTo>
                  <a:lnTo>
                    <a:pt x="2009181" y="0"/>
                  </a:lnTo>
                  <a:lnTo>
                    <a:pt x="2009181" y="745406"/>
                  </a:lnTo>
                  <a:lnTo>
                    <a:pt x="0" y="745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0" numCol="1" spcCol="1270" anchor="t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kern="1200" dirty="0">
                  <a:solidFill>
                    <a:srgbClr val="226F64"/>
                  </a:solidFill>
                </a:rPr>
                <a:t>Training &amp; support resources</a:t>
              </a:r>
              <a:endParaRPr lang="en-GB" sz="2400" b="0" kern="1200" dirty="0">
                <a:solidFill>
                  <a:srgbClr val="226F64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81243EE-C588-E226-F876-0DBF0197D471}"/>
                </a:ext>
              </a:extLst>
            </p:cNvPr>
            <p:cNvSpPr/>
            <p:nvPr/>
          </p:nvSpPr>
          <p:spPr>
            <a:xfrm>
              <a:off x="13100003" y="29443986"/>
              <a:ext cx="2009181" cy="745406"/>
            </a:xfrm>
            <a:custGeom>
              <a:avLst/>
              <a:gdLst>
                <a:gd name="csX0" fmla="*/ 0 w 2009181"/>
                <a:gd name="csY0" fmla="*/ 0 h 745406"/>
                <a:gd name="csX1" fmla="*/ 2009181 w 2009181"/>
                <a:gd name="csY1" fmla="*/ 0 h 745406"/>
                <a:gd name="csX2" fmla="*/ 2009181 w 2009181"/>
                <a:gd name="csY2" fmla="*/ 745406 h 745406"/>
                <a:gd name="csX3" fmla="*/ 0 w 2009181"/>
                <a:gd name="csY3" fmla="*/ 745406 h 745406"/>
                <a:gd name="csX4" fmla="*/ 0 w 2009181"/>
                <a:gd name="csY4" fmla="*/ 0 h 7454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09181" h="745406">
                  <a:moveTo>
                    <a:pt x="0" y="0"/>
                  </a:moveTo>
                  <a:lnTo>
                    <a:pt x="2009181" y="0"/>
                  </a:lnTo>
                  <a:lnTo>
                    <a:pt x="2009181" y="745406"/>
                  </a:lnTo>
                  <a:lnTo>
                    <a:pt x="0" y="745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0" numCol="1" spcCol="1270" anchor="t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kern="1200" dirty="0">
                  <a:solidFill>
                    <a:srgbClr val="226F64"/>
                  </a:solidFill>
                </a:rPr>
                <a:t>Academic publications</a:t>
              </a:r>
              <a:endParaRPr lang="en-GB" sz="2400" b="0" kern="1200" dirty="0">
                <a:solidFill>
                  <a:srgbClr val="226F64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6850175A-94CA-CA57-8B18-7D738553EB86}"/>
                </a:ext>
              </a:extLst>
            </p:cNvPr>
            <p:cNvSpPr/>
            <p:nvPr/>
          </p:nvSpPr>
          <p:spPr>
            <a:xfrm>
              <a:off x="15310187" y="29443986"/>
              <a:ext cx="2009181" cy="745406"/>
            </a:xfrm>
            <a:custGeom>
              <a:avLst/>
              <a:gdLst>
                <a:gd name="csX0" fmla="*/ 0 w 2009181"/>
                <a:gd name="csY0" fmla="*/ 0 h 745406"/>
                <a:gd name="csX1" fmla="*/ 2009181 w 2009181"/>
                <a:gd name="csY1" fmla="*/ 0 h 745406"/>
                <a:gd name="csX2" fmla="*/ 2009181 w 2009181"/>
                <a:gd name="csY2" fmla="*/ 745406 h 745406"/>
                <a:gd name="csX3" fmla="*/ 0 w 2009181"/>
                <a:gd name="csY3" fmla="*/ 745406 h 745406"/>
                <a:gd name="csX4" fmla="*/ 0 w 2009181"/>
                <a:gd name="csY4" fmla="*/ 0 h 7454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09181" h="745406">
                  <a:moveTo>
                    <a:pt x="0" y="0"/>
                  </a:moveTo>
                  <a:lnTo>
                    <a:pt x="2009181" y="0"/>
                  </a:lnTo>
                  <a:lnTo>
                    <a:pt x="2009181" y="745406"/>
                  </a:lnTo>
                  <a:lnTo>
                    <a:pt x="0" y="745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0" numCol="1" spcCol="1270" anchor="t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kern="1200" dirty="0">
                  <a:solidFill>
                    <a:srgbClr val="226F64"/>
                  </a:solidFill>
                </a:rPr>
                <a:t>Foundations for future work</a:t>
              </a:r>
              <a:endParaRPr lang="en-GB" sz="2400" b="0" kern="1200" dirty="0">
                <a:solidFill>
                  <a:srgbClr val="226F64"/>
                </a:solidFill>
              </a:endParaRP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E48844D4-BEE1-B9E4-0FF1-855934F83C9B}"/>
              </a:ext>
            </a:extLst>
          </p:cNvPr>
          <p:cNvGrpSpPr/>
          <p:nvPr/>
        </p:nvGrpSpPr>
        <p:grpSpPr>
          <a:xfrm>
            <a:off x="6946199" y="24327953"/>
            <a:ext cx="14013604" cy="3056436"/>
            <a:chOff x="6946199" y="24458581"/>
            <a:chExt cx="14013604" cy="3056436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4948A0A3-8C6D-9D08-FE5A-7A17C44D0A78}"/>
                </a:ext>
              </a:extLst>
            </p:cNvPr>
            <p:cNvGrpSpPr/>
            <p:nvPr/>
          </p:nvGrpSpPr>
          <p:grpSpPr>
            <a:xfrm>
              <a:off x="6946199" y="24458581"/>
              <a:ext cx="14013604" cy="3056436"/>
              <a:chOff x="6946199" y="24458581"/>
              <a:chExt cx="14013604" cy="3056436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B8A51257-4541-BA91-129B-8E24D026A22A}"/>
                  </a:ext>
                </a:extLst>
              </p:cNvPr>
              <p:cNvGrpSpPr/>
              <p:nvPr/>
            </p:nvGrpSpPr>
            <p:grpSpPr>
              <a:xfrm>
                <a:off x="6946199" y="24458581"/>
                <a:ext cx="14013604" cy="3056436"/>
                <a:chOff x="6946199" y="24458581"/>
                <a:chExt cx="14013604" cy="3056436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D531E600-1F9C-06AD-B6F0-29D309C58C17}"/>
                    </a:ext>
                  </a:extLst>
                </p:cNvPr>
                <p:cNvSpPr/>
                <p:nvPr/>
              </p:nvSpPr>
              <p:spPr>
                <a:xfrm>
                  <a:off x="7968402" y="24458581"/>
                  <a:ext cx="12118877" cy="3056436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4CFB98CB-30C3-0460-5E2B-5BE389D1E136}"/>
                    </a:ext>
                  </a:extLst>
                </p:cNvPr>
                <p:cNvSpPr/>
                <p:nvPr/>
              </p:nvSpPr>
              <p:spPr>
                <a:xfrm>
                  <a:off x="6946199" y="26343238"/>
                  <a:ext cx="2241760" cy="831693"/>
                </a:xfrm>
                <a:custGeom>
                  <a:avLst/>
                  <a:gdLst>
                    <a:gd name="csX0" fmla="*/ 0 w 2241760"/>
                    <a:gd name="csY0" fmla="*/ 0 h 831693"/>
                    <a:gd name="csX1" fmla="*/ 2241760 w 2241760"/>
                    <a:gd name="csY1" fmla="*/ 0 h 831693"/>
                    <a:gd name="csX2" fmla="*/ 2241760 w 2241760"/>
                    <a:gd name="csY2" fmla="*/ 831693 h 831693"/>
                    <a:gd name="csX3" fmla="*/ 0 w 2241760"/>
                    <a:gd name="csY3" fmla="*/ 831693 h 831693"/>
                    <a:gd name="csX4" fmla="*/ 0 w 2241760"/>
                    <a:gd name="csY4" fmla="*/ 0 h 83169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241760" h="831693">
                      <a:moveTo>
                        <a:pt x="0" y="0"/>
                      </a:moveTo>
                      <a:lnTo>
                        <a:pt x="2241760" y="0"/>
                      </a:lnTo>
                      <a:lnTo>
                        <a:pt x="2241760" y="831693"/>
                      </a:lnTo>
                      <a:lnTo>
                        <a:pt x="0" y="831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9136" tIns="199136" rIns="199136" bIns="0" numCol="1" spcCol="1270" anchor="t" anchorCtr="0">
                  <a:noAutofit/>
                </a:bodyPr>
                <a:lstStyle/>
                <a:p>
                  <a:pPr marL="0" lvl="0" indent="0" algn="ctr" defTabSz="1244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2400" b="0" kern="1200" dirty="0">
                      <a:solidFill>
                        <a:srgbClr val="226F64"/>
                      </a:solidFill>
                    </a:rPr>
                    <a:t>Safety</a:t>
                  </a:r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99C7B591-DAA4-E23A-4217-F90B958D09F5}"/>
                    </a:ext>
                  </a:extLst>
                </p:cNvPr>
                <p:cNvSpPr/>
                <p:nvPr/>
              </p:nvSpPr>
              <p:spPr>
                <a:xfrm>
                  <a:off x="8402579" y="26343238"/>
                  <a:ext cx="2241760" cy="831693"/>
                </a:xfrm>
                <a:custGeom>
                  <a:avLst/>
                  <a:gdLst>
                    <a:gd name="csX0" fmla="*/ 0 w 2241760"/>
                    <a:gd name="csY0" fmla="*/ 0 h 831693"/>
                    <a:gd name="csX1" fmla="*/ 2241760 w 2241760"/>
                    <a:gd name="csY1" fmla="*/ 0 h 831693"/>
                    <a:gd name="csX2" fmla="*/ 2241760 w 2241760"/>
                    <a:gd name="csY2" fmla="*/ 831693 h 831693"/>
                    <a:gd name="csX3" fmla="*/ 0 w 2241760"/>
                    <a:gd name="csY3" fmla="*/ 831693 h 831693"/>
                    <a:gd name="csX4" fmla="*/ 0 w 2241760"/>
                    <a:gd name="csY4" fmla="*/ 0 h 83169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241760" h="831693">
                      <a:moveTo>
                        <a:pt x="0" y="0"/>
                      </a:moveTo>
                      <a:lnTo>
                        <a:pt x="2241760" y="0"/>
                      </a:lnTo>
                      <a:lnTo>
                        <a:pt x="2241760" y="831693"/>
                      </a:lnTo>
                      <a:lnTo>
                        <a:pt x="0" y="831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9136" tIns="199136" rIns="199136" bIns="0" numCol="1" spcCol="1270" anchor="t" anchorCtr="0">
                  <a:noAutofit/>
                </a:bodyPr>
                <a:lstStyle/>
                <a:p>
                  <a:pPr marL="0" lvl="0" indent="0" algn="ctr" defTabSz="1244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2400" b="0" kern="1200" dirty="0">
                      <a:solidFill>
                        <a:srgbClr val="226F64"/>
                      </a:solidFill>
                    </a:rPr>
                    <a:t>Acceptance</a:t>
                  </a:r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3C3CF6AA-3EAC-932B-37E6-3C30968CC1B1}"/>
                    </a:ext>
                  </a:extLst>
                </p:cNvPr>
                <p:cNvSpPr/>
                <p:nvPr/>
              </p:nvSpPr>
              <p:spPr>
                <a:xfrm>
                  <a:off x="10144710" y="26343238"/>
                  <a:ext cx="2241760" cy="831693"/>
                </a:xfrm>
                <a:custGeom>
                  <a:avLst/>
                  <a:gdLst>
                    <a:gd name="csX0" fmla="*/ 0 w 2241760"/>
                    <a:gd name="csY0" fmla="*/ 0 h 831693"/>
                    <a:gd name="csX1" fmla="*/ 2241760 w 2241760"/>
                    <a:gd name="csY1" fmla="*/ 0 h 831693"/>
                    <a:gd name="csX2" fmla="*/ 2241760 w 2241760"/>
                    <a:gd name="csY2" fmla="*/ 831693 h 831693"/>
                    <a:gd name="csX3" fmla="*/ 0 w 2241760"/>
                    <a:gd name="csY3" fmla="*/ 831693 h 831693"/>
                    <a:gd name="csX4" fmla="*/ 0 w 2241760"/>
                    <a:gd name="csY4" fmla="*/ 0 h 83169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241760" h="831693">
                      <a:moveTo>
                        <a:pt x="0" y="0"/>
                      </a:moveTo>
                      <a:lnTo>
                        <a:pt x="2241760" y="0"/>
                      </a:lnTo>
                      <a:lnTo>
                        <a:pt x="2241760" y="831693"/>
                      </a:lnTo>
                      <a:lnTo>
                        <a:pt x="0" y="831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9136" tIns="199136" rIns="199136" bIns="0" numCol="1" spcCol="1270" anchor="t" anchorCtr="0">
                  <a:noAutofit/>
                </a:bodyPr>
                <a:lstStyle/>
                <a:p>
                  <a:pPr marL="0" lvl="0" indent="0" algn="ctr" defTabSz="1244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2400" b="0" kern="1200" dirty="0">
                      <a:solidFill>
                        <a:srgbClr val="226F64"/>
                      </a:solidFill>
                    </a:rPr>
                    <a:t>Pupil-led</a:t>
                  </a:r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984AC329-B293-CB7F-93CC-A92B1934CE40}"/>
                    </a:ext>
                  </a:extLst>
                </p:cNvPr>
                <p:cNvSpPr/>
                <p:nvPr/>
              </p:nvSpPr>
              <p:spPr>
                <a:xfrm>
                  <a:off x="13887090" y="26343238"/>
                  <a:ext cx="2241760" cy="831693"/>
                </a:xfrm>
                <a:custGeom>
                  <a:avLst/>
                  <a:gdLst>
                    <a:gd name="csX0" fmla="*/ 0 w 2241760"/>
                    <a:gd name="csY0" fmla="*/ 0 h 831693"/>
                    <a:gd name="csX1" fmla="*/ 2241760 w 2241760"/>
                    <a:gd name="csY1" fmla="*/ 0 h 831693"/>
                    <a:gd name="csX2" fmla="*/ 2241760 w 2241760"/>
                    <a:gd name="csY2" fmla="*/ 831693 h 831693"/>
                    <a:gd name="csX3" fmla="*/ 0 w 2241760"/>
                    <a:gd name="csY3" fmla="*/ 831693 h 831693"/>
                    <a:gd name="csX4" fmla="*/ 0 w 2241760"/>
                    <a:gd name="csY4" fmla="*/ 0 h 83169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241760" h="831693">
                      <a:moveTo>
                        <a:pt x="0" y="0"/>
                      </a:moveTo>
                      <a:lnTo>
                        <a:pt x="2241760" y="0"/>
                      </a:lnTo>
                      <a:lnTo>
                        <a:pt x="2241760" y="831693"/>
                      </a:lnTo>
                      <a:lnTo>
                        <a:pt x="0" y="831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9136" tIns="199136" rIns="199136" bIns="0" numCol="1" spcCol="1270" anchor="t" anchorCtr="0">
                  <a:noAutofit/>
                </a:bodyPr>
                <a:lstStyle/>
                <a:p>
                  <a:pPr marL="0" lvl="0" indent="0" algn="ctr" defTabSz="1244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2400" b="0" kern="1200" dirty="0">
                      <a:solidFill>
                        <a:srgbClr val="226F64"/>
                      </a:solidFill>
                    </a:rPr>
                    <a:t>Co-created</a:t>
                  </a:r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BC889C40-8ECC-6B4F-4092-FCC9182EE275}"/>
                    </a:ext>
                  </a:extLst>
                </p:cNvPr>
                <p:cNvSpPr/>
                <p:nvPr/>
              </p:nvSpPr>
              <p:spPr>
                <a:xfrm>
                  <a:off x="18718043" y="26343238"/>
                  <a:ext cx="2241760" cy="831693"/>
                </a:xfrm>
                <a:custGeom>
                  <a:avLst/>
                  <a:gdLst>
                    <a:gd name="csX0" fmla="*/ 0 w 2241760"/>
                    <a:gd name="csY0" fmla="*/ 0 h 831693"/>
                    <a:gd name="csX1" fmla="*/ 2241760 w 2241760"/>
                    <a:gd name="csY1" fmla="*/ 0 h 831693"/>
                    <a:gd name="csX2" fmla="*/ 2241760 w 2241760"/>
                    <a:gd name="csY2" fmla="*/ 831693 h 831693"/>
                    <a:gd name="csX3" fmla="*/ 0 w 2241760"/>
                    <a:gd name="csY3" fmla="*/ 831693 h 831693"/>
                    <a:gd name="csX4" fmla="*/ 0 w 2241760"/>
                    <a:gd name="csY4" fmla="*/ 0 h 83169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241760" h="831693">
                      <a:moveTo>
                        <a:pt x="0" y="0"/>
                      </a:moveTo>
                      <a:lnTo>
                        <a:pt x="2241760" y="0"/>
                      </a:lnTo>
                      <a:lnTo>
                        <a:pt x="2241760" y="831693"/>
                      </a:lnTo>
                      <a:lnTo>
                        <a:pt x="0" y="831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</p:spPr>
              <p:style>
                <a:lnRef idx="0">
                  <a:schemeClr val="dk1">
                    <a:alpha val="0"/>
                    <a:hueOff val="0"/>
                    <a:satOff val="0"/>
                    <a:lumOff val="0"/>
                    <a:alphaOff val="0"/>
                  </a:schemeClr>
                </a:lnRef>
                <a:fill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99136" tIns="199136" rIns="199136" bIns="0" numCol="1" spcCol="1270" anchor="t" anchorCtr="0">
                  <a:noAutofit/>
                </a:bodyPr>
                <a:lstStyle/>
                <a:p>
                  <a:pPr marL="0" lvl="0" indent="0" algn="ctr" defTabSz="1244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2400" b="0" kern="1200" dirty="0">
                      <a:solidFill>
                        <a:srgbClr val="226F64"/>
                      </a:solidFill>
                    </a:rPr>
                    <a:t>Holistic</a:t>
                  </a:r>
                </a:p>
              </p:txBody>
            </p:sp>
          </p:grpSp>
          <p:pic>
            <p:nvPicPr>
              <p:cNvPr id="142" name="Graphic 141" descr="Cheers with solid fill">
                <a:extLst>
                  <a:ext uri="{FF2B5EF4-FFF2-40B4-BE49-F238E27FC236}">
                    <a16:creationId xmlns:a16="http://schemas.microsoft.com/office/drawing/2014/main" id="{E7B9DFCD-05F2-ADC6-C72B-EC47F81C9D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8728407" y="24873357"/>
                <a:ext cx="1640058" cy="1640058"/>
              </a:xfrm>
              <a:prstGeom prst="rect">
                <a:avLst/>
              </a:prstGeom>
            </p:spPr>
          </p:pic>
          <p:pic>
            <p:nvPicPr>
              <p:cNvPr id="144" name="Graphic 143" descr="Shield with solid fill">
                <a:extLst>
                  <a:ext uri="{FF2B5EF4-FFF2-40B4-BE49-F238E27FC236}">
                    <a16:creationId xmlns:a16="http://schemas.microsoft.com/office/drawing/2014/main" id="{553C7207-F513-A279-474E-CE9FDAB92A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7289829" y="24837618"/>
                <a:ext cx="1552072" cy="1552072"/>
              </a:xfrm>
              <a:prstGeom prst="rect">
                <a:avLst/>
              </a:prstGeom>
            </p:spPr>
          </p:pic>
          <p:pic>
            <p:nvPicPr>
              <p:cNvPr id="146" name="Graphic 145" descr="Person with idea with solid fill">
                <a:extLst>
                  <a:ext uri="{FF2B5EF4-FFF2-40B4-BE49-F238E27FC236}">
                    <a16:creationId xmlns:a16="http://schemas.microsoft.com/office/drawing/2014/main" id="{56346EE1-C0E5-CAF0-A18E-38E1225722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10594366" y="24814579"/>
                <a:ext cx="1640058" cy="1640058"/>
              </a:xfrm>
              <a:prstGeom prst="rect">
                <a:avLst/>
              </a:prstGeom>
            </p:spPr>
          </p:pic>
          <p:pic>
            <p:nvPicPr>
              <p:cNvPr id="150" name="Graphic 149" descr="Group brainstorm with solid fill">
                <a:extLst>
                  <a:ext uri="{FF2B5EF4-FFF2-40B4-BE49-F238E27FC236}">
                    <a16:creationId xmlns:a16="http://schemas.microsoft.com/office/drawing/2014/main" id="{5E23825F-A8E3-772D-5D2B-4FAB6DE8FA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14134906" y="24825487"/>
                <a:ext cx="1640058" cy="1640058"/>
              </a:xfrm>
              <a:prstGeom prst="rect">
                <a:avLst/>
              </a:prstGeom>
            </p:spPr>
          </p:pic>
        </p:grpSp>
        <p:pic>
          <p:nvPicPr>
            <p:cNvPr id="152" name="Graphic 151" descr="Right And Left Brain with solid fill">
              <a:extLst>
                <a:ext uri="{FF2B5EF4-FFF2-40B4-BE49-F238E27FC236}">
                  <a16:creationId xmlns:a16="http://schemas.microsoft.com/office/drawing/2014/main" id="{EDFB756D-5531-B044-9608-1EE44D2C69B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9004046" y="24826087"/>
              <a:ext cx="1563603" cy="1563603"/>
            </a:xfrm>
            <a:prstGeom prst="rect">
              <a:avLst/>
            </a:prstGeom>
          </p:spPr>
        </p:pic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57E7EAF0-B69C-06B3-B562-F2938DEFA750}"/>
              </a:ext>
            </a:extLst>
          </p:cNvPr>
          <p:cNvGrpSpPr/>
          <p:nvPr/>
        </p:nvGrpSpPr>
        <p:grpSpPr>
          <a:xfrm>
            <a:off x="984420" y="28048572"/>
            <a:ext cx="19582886" cy="750468"/>
            <a:chOff x="984420" y="27206366"/>
            <a:chExt cx="19582886" cy="750468"/>
          </a:xfrm>
        </p:grpSpPr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100D146F-1C2E-9D8A-0D9C-A8806FB74C0F}"/>
                </a:ext>
              </a:extLst>
            </p:cNvPr>
            <p:cNvSpPr/>
            <p:nvPr/>
          </p:nvSpPr>
          <p:spPr>
            <a:xfrm>
              <a:off x="984420" y="27206366"/>
              <a:ext cx="19582886" cy="75046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PROJECT OUTPUTS: FROM RESEARCH TO CHANGE</a:t>
              </a:r>
            </a:p>
          </p:txBody>
        </p:sp>
        <p:pic>
          <p:nvPicPr>
            <p:cNvPr id="158" name="Graphic 157" descr="Badge 8 with solid fill">
              <a:extLst>
                <a:ext uri="{FF2B5EF4-FFF2-40B4-BE49-F238E27FC236}">
                  <a16:creationId xmlns:a16="http://schemas.microsoft.com/office/drawing/2014/main" id="{E3905C95-F34E-4DF1-503B-5EA2586287D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/>
          </p:blipFill>
          <p:spPr>
            <a:xfrm>
              <a:off x="1036359" y="27248988"/>
              <a:ext cx="670327" cy="670327"/>
            </a:xfrm>
            <a:prstGeom prst="rect">
              <a:avLst/>
            </a:prstGeom>
          </p:spPr>
        </p:pic>
      </p:grpSp>
      <p:sp>
        <p:nvSpPr>
          <p:cNvPr id="160" name="Rectangle: Rounded Corners 159">
            <a:extLst>
              <a:ext uri="{FF2B5EF4-FFF2-40B4-BE49-F238E27FC236}">
                <a16:creationId xmlns:a16="http://schemas.microsoft.com/office/drawing/2014/main" id="{83FF2CD8-619C-D613-6551-190BC8B1B2C3}"/>
              </a:ext>
            </a:extLst>
          </p:cNvPr>
          <p:cNvSpPr/>
          <p:nvPr/>
        </p:nvSpPr>
        <p:spPr>
          <a:xfrm>
            <a:off x="8266457" y="26888835"/>
            <a:ext cx="11219353" cy="750468"/>
          </a:xfrm>
          <a:prstGeom prst="roundRect">
            <a:avLst/>
          </a:prstGeom>
          <a:solidFill>
            <a:srgbClr val="FCD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>
              <a:spcAft>
                <a:spcPts val="1200"/>
              </a:spcAft>
            </a:pPr>
            <a:r>
              <a:rPr lang="en-GB" sz="2000" dirty="0">
                <a:solidFill>
                  <a:srgbClr val="226F64"/>
                </a:solidFill>
              </a:rPr>
              <a:t>Good provision is flexible, sensory-aware, relationship-based and responsive to how </a:t>
            </a:r>
            <a:br>
              <a:rPr lang="en-GB" sz="2000" dirty="0">
                <a:solidFill>
                  <a:srgbClr val="226F64"/>
                </a:solidFill>
              </a:rPr>
            </a:br>
            <a:r>
              <a:rPr lang="en-GB" sz="2000" dirty="0">
                <a:solidFill>
                  <a:srgbClr val="226F64"/>
                </a:solidFill>
              </a:rPr>
              <a:t>autistic pupils choose to participate</a:t>
            </a:r>
          </a:p>
        </p:txBody>
      </p:sp>
      <p:sp>
        <p:nvSpPr>
          <p:cNvPr id="163" name="Rectangle: Rounded Corners 162">
            <a:extLst>
              <a:ext uri="{FF2B5EF4-FFF2-40B4-BE49-F238E27FC236}">
                <a16:creationId xmlns:a16="http://schemas.microsoft.com/office/drawing/2014/main" id="{7DBA2A82-0E0D-5482-0F90-B5DB8EA0FADB}"/>
              </a:ext>
            </a:extLst>
          </p:cNvPr>
          <p:cNvSpPr/>
          <p:nvPr/>
        </p:nvSpPr>
        <p:spPr>
          <a:xfrm>
            <a:off x="7260569" y="11088316"/>
            <a:ext cx="6396466" cy="1070068"/>
          </a:xfrm>
          <a:prstGeom prst="roundRect">
            <a:avLst/>
          </a:prstGeom>
          <a:noFill/>
          <a:ln>
            <a:solidFill>
              <a:srgbClr val="226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>
              <a:spcAft>
                <a:spcPts val="1200"/>
              </a:spcAft>
            </a:pPr>
            <a:r>
              <a:rPr lang="en-GB" sz="2400" dirty="0">
                <a:solidFill>
                  <a:srgbClr val="226F64"/>
                </a:solidFill>
              </a:rPr>
              <a:t>“Music flows through the children.”</a:t>
            </a:r>
          </a:p>
        </p:txBody>
      </p:sp>
      <p:pic>
        <p:nvPicPr>
          <p:cNvPr id="164" name="Picture 6">
            <a:extLst>
              <a:ext uri="{FF2B5EF4-FFF2-40B4-BE49-F238E27FC236}">
                <a16:creationId xmlns:a16="http://schemas.microsoft.com/office/drawing/2014/main" id="{7B29647D-7B84-C55C-DCE1-54A77847A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127" y="6243889"/>
            <a:ext cx="6378907" cy="453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ED20C64-F418-40AC-38A6-F04C0D86C349}"/>
              </a:ext>
            </a:extLst>
          </p:cNvPr>
          <p:cNvSpPr/>
          <p:nvPr/>
        </p:nvSpPr>
        <p:spPr>
          <a:xfrm>
            <a:off x="12048939" y="26212610"/>
            <a:ext cx="2241760" cy="831693"/>
          </a:xfrm>
          <a:custGeom>
            <a:avLst/>
            <a:gdLst>
              <a:gd name="csX0" fmla="*/ 0 w 2241760"/>
              <a:gd name="csY0" fmla="*/ 0 h 831693"/>
              <a:gd name="csX1" fmla="*/ 2241760 w 2241760"/>
              <a:gd name="csY1" fmla="*/ 0 h 831693"/>
              <a:gd name="csX2" fmla="*/ 2241760 w 2241760"/>
              <a:gd name="csY2" fmla="*/ 831693 h 831693"/>
              <a:gd name="csX3" fmla="*/ 0 w 2241760"/>
              <a:gd name="csY3" fmla="*/ 831693 h 831693"/>
              <a:gd name="csX4" fmla="*/ 0 w 2241760"/>
              <a:gd name="csY4" fmla="*/ 0 h 8316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41760" h="831693">
                <a:moveTo>
                  <a:pt x="0" y="0"/>
                </a:moveTo>
                <a:lnTo>
                  <a:pt x="2241760" y="0"/>
                </a:lnTo>
                <a:lnTo>
                  <a:pt x="2241760" y="831693"/>
                </a:lnTo>
                <a:lnTo>
                  <a:pt x="0" y="83169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9136" tIns="199136" rIns="199136" bIns="0" numCol="1" spcCol="1270" anchor="t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400" b="0" kern="1200" dirty="0">
                <a:solidFill>
                  <a:srgbClr val="226F64"/>
                </a:solidFill>
              </a:rPr>
              <a:t>Interest-driven</a:t>
            </a:r>
          </a:p>
        </p:txBody>
      </p:sp>
      <p:pic>
        <p:nvPicPr>
          <p:cNvPr id="9" name="Graphic 8" descr="Headphones with solid fill">
            <a:extLst>
              <a:ext uri="{FF2B5EF4-FFF2-40B4-BE49-F238E27FC236}">
                <a16:creationId xmlns:a16="http://schemas.microsoft.com/office/drawing/2014/main" id="{A0073970-B227-9BC9-2EA8-252A0DC85F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2365245" y="24683951"/>
            <a:ext cx="1640058" cy="1640058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80D527F-2563-0319-B3C3-143DF4F979F8}"/>
              </a:ext>
            </a:extLst>
          </p:cNvPr>
          <p:cNvSpPr/>
          <p:nvPr/>
        </p:nvSpPr>
        <p:spPr>
          <a:xfrm>
            <a:off x="15475456" y="26212610"/>
            <a:ext cx="2241760" cy="831693"/>
          </a:xfrm>
          <a:custGeom>
            <a:avLst/>
            <a:gdLst>
              <a:gd name="csX0" fmla="*/ 0 w 2241760"/>
              <a:gd name="csY0" fmla="*/ 0 h 831693"/>
              <a:gd name="csX1" fmla="*/ 2241760 w 2241760"/>
              <a:gd name="csY1" fmla="*/ 0 h 831693"/>
              <a:gd name="csX2" fmla="*/ 2241760 w 2241760"/>
              <a:gd name="csY2" fmla="*/ 831693 h 831693"/>
              <a:gd name="csX3" fmla="*/ 0 w 2241760"/>
              <a:gd name="csY3" fmla="*/ 831693 h 831693"/>
              <a:gd name="csX4" fmla="*/ 0 w 2241760"/>
              <a:gd name="csY4" fmla="*/ 0 h 8316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41760" h="831693">
                <a:moveTo>
                  <a:pt x="0" y="0"/>
                </a:moveTo>
                <a:lnTo>
                  <a:pt x="2241760" y="0"/>
                </a:lnTo>
                <a:lnTo>
                  <a:pt x="2241760" y="831693"/>
                </a:lnTo>
                <a:lnTo>
                  <a:pt x="0" y="83169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9136" tIns="199136" rIns="199136" bIns="0" numCol="1" spcCol="1270" anchor="t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400" b="0" kern="1200" dirty="0">
                <a:solidFill>
                  <a:srgbClr val="226F64"/>
                </a:solidFill>
              </a:rPr>
              <a:t>Balance</a:t>
            </a:r>
          </a:p>
        </p:txBody>
      </p:sp>
      <p:pic>
        <p:nvPicPr>
          <p:cNvPr id="11" name="Graphic 10" descr="Scales of justice with solid fill">
            <a:extLst>
              <a:ext uri="{FF2B5EF4-FFF2-40B4-BE49-F238E27FC236}">
                <a16:creationId xmlns:a16="http://schemas.microsoft.com/office/drawing/2014/main" id="{D2800827-0EB7-000C-61E8-D3802705A6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5723272" y="24694859"/>
            <a:ext cx="1640058" cy="1640058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406275E-EF5B-F817-47F2-8C78F2229AC7}"/>
              </a:ext>
            </a:extLst>
          </p:cNvPr>
          <p:cNvSpPr/>
          <p:nvPr/>
        </p:nvSpPr>
        <p:spPr>
          <a:xfrm>
            <a:off x="17106377" y="26212401"/>
            <a:ext cx="2241760" cy="831693"/>
          </a:xfrm>
          <a:custGeom>
            <a:avLst/>
            <a:gdLst>
              <a:gd name="csX0" fmla="*/ 0 w 2241760"/>
              <a:gd name="csY0" fmla="*/ 0 h 831693"/>
              <a:gd name="csX1" fmla="*/ 2241760 w 2241760"/>
              <a:gd name="csY1" fmla="*/ 0 h 831693"/>
              <a:gd name="csX2" fmla="*/ 2241760 w 2241760"/>
              <a:gd name="csY2" fmla="*/ 831693 h 831693"/>
              <a:gd name="csX3" fmla="*/ 0 w 2241760"/>
              <a:gd name="csY3" fmla="*/ 831693 h 831693"/>
              <a:gd name="csX4" fmla="*/ 0 w 2241760"/>
              <a:gd name="csY4" fmla="*/ 0 h 8316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41760" h="831693">
                <a:moveTo>
                  <a:pt x="0" y="0"/>
                </a:moveTo>
                <a:lnTo>
                  <a:pt x="2241760" y="0"/>
                </a:lnTo>
                <a:lnTo>
                  <a:pt x="2241760" y="831693"/>
                </a:lnTo>
                <a:lnTo>
                  <a:pt x="0" y="83169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9136" tIns="199136" rIns="199136" bIns="0" numCol="1" spcCol="1270" anchor="t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400" b="0" kern="1200" dirty="0">
                <a:solidFill>
                  <a:srgbClr val="226F64"/>
                </a:solidFill>
              </a:rPr>
              <a:t>Playful</a:t>
            </a:r>
          </a:p>
        </p:txBody>
      </p:sp>
      <p:pic>
        <p:nvPicPr>
          <p:cNvPr id="21" name="Graphic 20" descr="Beach ball with solid fill">
            <a:extLst>
              <a:ext uri="{FF2B5EF4-FFF2-40B4-BE49-F238E27FC236}">
                <a16:creationId xmlns:a16="http://schemas.microsoft.com/office/drawing/2014/main" id="{E29ED519-0AE3-5BAD-A643-9F8309FD7C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17354193" y="24694650"/>
            <a:ext cx="1640058" cy="164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40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680F7141451344BB1F7CF3BA9BCB10" ma:contentTypeVersion="27" ma:contentTypeDescription="Create a new document." ma:contentTypeScope="" ma:versionID="7d4882f905410d51e9dc97a267777ca8">
  <xsd:schema xmlns:xsd="http://www.w3.org/2001/XMLSchema" xmlns:xs="http://www.w3.org/2001/XMLSchema" xmlns:p="http://schemas.microsoft.com/office/2006/metadata/properties" xmlns:ns1="http://schemas.microsoft.com/sharepoint/v3" xmlns:ns2="56c7aab3-81b5-44ad-ad72-57c916b76c08" xmlns:ns3="e269b097-0687-4382-95a6-d1187d84b2a1" targetNamespace="http://schemas.microsoft.com/office/2006/metadata/properties" ma:root="true" ma:fieldsID="35de01b057eb07aaf3861d5935f2d458" ns1:_="" ns2:_="" ns3:_="">
    <xsd:import namespace="http://schemas.microsoft.com/sharepoint/v3"/>
    <xsd:import namespace="56c7aab3-81b5-44ad-ad72-57c916b76c08"/>
    <xsd:import namespace="e269b097-0687-4382-95a6-d1187d84b2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PageURL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PublicURL" minOccurs="0"/>
                <xsd:element ref="ns3:MediaLengthInSeconds" minOccurs="0"/>
                <xsd:element ref="ns2:_dlc_DocId" minOccurs="0"/>
                <xsd:element ref="ns2:_dlc_DocIdUrl" minOccurs="0"/>
                <xsd:element ref="ns2:_dlc_DocIdPersistId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DocumentType" minOccurs="0"/>
                <xsd:element ref="ns3:Programme_x0020_Code" minOccurs="0"/>
                <xsd:element ref="ns1:_ip_UnifiedCompliancePolicyProperties" minOccurs="0"/>
                <xsd:element ref="ns1:_ip_UnifiedCompliancePolicyUIAc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7aab3-81b5-44ad-ad72-57c916b76c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8" nillable="true" ma:displayName="Taxonomy Catch All Column" ma:hidden="true" ma:list="{0a156b87-8603-40c3-a6c8-180fbcb95d75}" ma:internalName="TaxCatchAll" ma:showField="CatchAllData" ma:web="56c7aab3-81b5-44ad-ad72-57c916b76c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69b097-0687-4382-95a6-d1187d84b2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PageURL" ma:index="12" nillable="true" ma:displayName="Page URL" ma:internalName="PageURL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PublicURL" ma:index="21" nillable="true" ma:displayName="PublicURL" ma:description="The public web address of the file (to use in site publisher)" ma:format="Dropdown" ma:internalName="PublicURL">
      <xsd:simpleType>
        <xsd:restriction base="dms:Text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Type" ma:index="31" nillable="true" ma:displayName="Document Type" ma:format="Dropdown" ma:internalName="DocumentType">
      <xsd:simpleType>
        <xsd:restriction base="dms:Choice">
          <xsd:enumeration value="Policy"/>
          <xsd:enumeration value="Procedure"/>
          <xsd:enumeration value="Template"/>
          <xsd:enumeration value="Terms of Reference"/>
          <xsd:enumeration value="Guidance"/>
          <xsd:enumeration value="Other"/>
        </xsd:restriction>
      </xsd:simpleType>
    </xsd:element>
    <xsd:element name="Programme_x0020_Code" ma:index="32" nillable="true" ma:displayName="Programme Code" ma:list="{bcb46e99-e5d1-4a56-91e3-5977ba9b4df8}" ma:internalName="Programme_x0020_Cod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diaServiceBillingMetadata" ma:index="3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6c7aab3-81b5-44ad-ad72-57c916b76c08" xsi:nil="true"/>
    <lcf76f155ced4ddcb4097134ff3c332f xmlns="e269b097-0687-4382-95a6-d1187d84b2a1">
      <Terms xmlns="http://schemas.microsoft.com/office/infopath/2007/PartnerControls"/>
    </lcf76f155ced4ddcb4097134ff3c332f>
    <PublicURL xmlns="e269b097-0687-4382-95a6-d1187d84b2a1" xsi:nil="true"/>
    <_ip_UnifiedCompliancePolicyUIAction xmlns="http://schemas.microsoft.com/sharepoint/v3" xsi:nil="true"/>
    <Programme_x0020_Code xmlns="e269b097-0687-4382-95a6-d1187d84b2a1" xsi:nil="true"/>
    <_ip_UnifiedCompliancePolicyProperties xmlns="http://schemas.microsoft.com/sharepoint/v3" xsi:nil="true"/>
    <DocumentType xmlns="e269b097-0687-4382-95a6-d1187d84b2a1" xsi:nil="true"/>
    <PageURL xmlns="e269b097-0687-4382-95a6-d1187d84b2a1" xsi:nil="true"/>
    <_dlc_DocId xmlns="56c7aab3-81b5-44ad-ad72-57c916b76c08">7D7UTFFHD354-1258763940-51390</_dlc_DocId>
    <_dlc_DocIdUrl xmlns="56c7aab3-81b5-44ad-ad72-57c916b76c08">
      <Url>https://sotonac.sharepoint.com/teams/PublicDocuments/_layouts/15/DocIdRedir.aspx?ID=7D7UTFFHD354-1258763940-51390</Url>
      <Description>7D7UTFFHD354-1258763940-51390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ADCC876-5BC8-4CC8-A624-2F7093B5F231}"/>
</file>

<file path=customXml/itemProps2.xml><?xml version="1.0" encoding="utf-8"?>
<ds:datastoreItem xmlns:ds="http://schemas.openxmlformats.org/officeDocument/2006/customXml" ds:itemID="{AA635019-AD30-4200-A25E-CE0D209A5DF0}">
  <ds:schemaRefs>
    <ds:schemaRef ds:uri="89117f00-94c6-42c5-ba1d-3818622ad6e2"/>
    <ds:schemaRef ds:uri="8851751d-f9cb-4e7b-9f02-05f42f4e7265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2E10264-9905-4978-A8B6-FFFF153C37E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4E559EC-AB44-4854-B603-DA567D95913A}"/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598</Words>
  <Application>Microsoft Office PowerPoint</Application>
  <PresentationFormat>Custom</PresentationFormat>
  <Paragraphs>65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 Theme</vt:lpstr>
      <vt:lpstr>PowerPoint Presentation</vt:lpstr>
    </vt:vector>
  </TitlesOfParts>
  <Company>University of Southampton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Hunt S.</dc:creator>
  <cp:lastModifiedBy>Kristina Risley</cp:lastModifiedBy>
  <cp:revision>3</cp:revision>
  <dcterms:created xsi:type="dcterms:W3CDTF">2013-07-22T13:53:13Z</dcterms:created>
  <dcterms:modified xsi:type="dcterms:W3CDTF">2026-06-29T21:16:41Z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0x010100D7680F7141451344BB1F7CF3BA9BCB10</vt:lpwstr>
  </property>
  <property fmtid="{D5CDD505-2E9C-101B-9397-08002B2CF9AE}" pid="3" name="MediaServiceImageTags">
    <vt:lpwstr/>
  </property>
  <property fmtid="{D5CDD505-2E9C-101B-9397-08002B2CF9AE}" pid="4" name="_dlc_DocIdItemGuid">
    <vt:lpwstr>2a23708c-88bb-4a04-8a33-2b1e03ec56c6</vt:lpwstr>
  </property>
</Properties>
</file>