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</p:sldIdLst>
  <p:sldSz cx="21386800" cy="30279975"/>
  <p:notesSz cx="6858000" cy="9144000"/>
  <p:defaultTextStyle>
    <a:defPPr>
      <a:defRPr lang="en-US"/>
    </a:defPPr>
    <a:lvl1pPr marL="0" algn="l" defTabSz="2952319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1pPr>
    <a:lvl2pPr marL="1476159" algn="l" defTabSz="2952319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2pPr>
    <a:lvl3pPr marL="2952319" algn="l" defTabSz="2952319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3pPr>
    <a:lvl4pPr marL="4428478" algn="l" defTabSz="2952319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4pPr>
    <a:lvl5pPr marL="5904637" algn="l" defTabSz="2952319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5pPr>
    <a:lvl6pPr marL="7380797" algn="l" defTabSz="2952319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6pPr>
    <a:lvl7pPr marL="8856957" algn="l" defTabSz="2952319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7pPr>
    <a:lvl8pPr marL="10333116" algn="l" defTabSz="2952319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8pPr>
    <a:lvl9pPr marL="11809275" algn="l" defTabSz="2952319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537">
          <p15:clr>
            <a:srgbClr val="A4A3A4"/>
          </p15:clr>
        </p15:guide>
        <p15:guide id="2" pos="673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26F64"/>
    <a:srgbClr val="FCD68D"/>
    <a:srgbClr val="DE9B04"/>
    <a:srgbClr val="FBC13A"/>
    <a:srgbClr val="FBF2E6"/>
    <a:srgbClr val="5DA3BC"/>
    <a:srgbClr val="F58C2D"/>
    <a:srgbClr val="6EA65E"/>
    <a:srgbClr val="FEF7ED"/>
    <a:srgbClr val="00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FF9D045-B77D-49C7-A103-CFC5D3B0CDB2}" v="218" dt="2026-06-29T21:09:09.916"/>
    <p1510:client id="{65C02272-2B58-48E0-8875-5ACA7B9F9496}" v="214" dt="2026-06-30T16:38:51.46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40" d="100"/>
          <a:sy n="40" d="100"/>
        </p:scale>
        <p:origin x="2046" y="-1554"/>
      </p:cViewPr>
      <p:guideLst>
        <p:guide orient="horz" pos="9537"/>
        <p:guide pos="673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12" Type="http://schemas.openxmlformats.org/officeDocument/2006/relationships/customXml" Target="../customXml/item4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ristina Risley" userId="f7544f2f68351e8f" providerId="LiveId" clId="{C0F2A278-9C40-498A-9C5D-B8E72DA00B6B}"/>
    <pc:docChg chg="undo redo custSel modSld">
      <pc:chgData name="Kristina Risley" userId="f7544f2f68351e8f" providerId="LiveId" clId="{C0F2A278-9C40-498A-9C5D-B8E72DA00B6B}" dt="2026-06-30T16:39:21.839" v="4551" actId="1035"/>
      <pc:docMkLst>
        <pc:docMk/>
      </pc:docMkLst>
      <pc:sldChg chg="addSp delSp modSp mod setBg">
        <pc:chgData name="Kristina Risley" userId="f7544f2f68351e8f" providerId="LiveId" clId="{C0F2A278-9C40-498A-9C5D-B8E72DA00B6B}" dt="2026-06-30T16:39:21.839" v="4551" actId="1035"/>
        <pc:sldMkLst>
          <pc:docMk/>
          <pc:sldMk cId="1751740023" sldId="256"/>
        </pc:sldMkLst>
        <pc:spChg chg="add mod">
          <ac:chgData name="Kristina Risley" userId="f7544f2f68351e8f" providerId="LiveId" clId="{C0F2A278-9C40-498A-9C5D-B8E72DA00B6B}" dt="2026-06-30T16:05:27.133" v="3529"/>
          <ac:spMkLst>
            <pc:docMk/>
            <pc:sldMk cId="1751740023" sldId="256"/>
            <ac:spMk id="2" creationId="{1B1D62CE-E998-C0BB-3961-51AB683C27E3}"/>
          </ac:spMkLst>
        </pc:spChg>
        <pc:spChg chg="add mod">
          <ac:chgData name="Kristina Risley" userId="f7544f2f68351e8f" providerId="LiveId" clId="{C0F2A278-9C40-498A-9C5D-B8E72DA00B6B}" dt="2026-06-29T19:48:22.756" v="2920" actId="20577"/>
          <ac:spMkLst>
            <pc:docMk/>
            <pc:sldMk cId="1751740023" sldId="256"/>
            <ac:spMk id="2" creationId="{E62CAAF0-18BD-ADB7-E366-C78635101123}"/>
          </ac:spMkLst>
        </pc:spChg>
        <pc:spChg chg="add mod">
          <ac:chgData name="Kristina Risley" userId="f7544f2f68351e8f" providerId="LiveId" clId="{C0F2A278-9C40-498A-9C5D-B8E72DA00B6B}" dt="2026-06-29T18:29:33.066" v="723" actId="113"/>
          <ac:spMkLst>
            <pc:docMk/>
            <pc:sldMk cId="1751740023" sldId="256"/>
            <ac:spMk id="3" creationId="{112FBDC3-8539-0D41-6B89-AEDF1EE49E4D}"/>
          </ac:spMkLst>
        </pc:spChg>
        <pc:spChg chg="add del mod">
          <ac:chgData name="Kristina Risley" userId="f7544f2f68351e8f" providerId="LiveId" clId="{C0F2A278-9C40-498A-9C5D-B8E72DA00B6B}" dt="2026-06-29T19:31:36.500" v="2541" actId="403"/>
          <ac:spMkLst>
            <pc:docMk/>
            <pc:sldMk cId="1751740023" sldId="256"/>
            <ac:spMk id="4" creationId="{2E0BE8A5-7477-0C30-678E-599B87D61081}"/>
          </ac:spMkLst>
        </pc:spChg>
        <pc:spChg chg="add del mod">
          <ac:chgData name="Kristina Risley" userId="f7544f2f68351e8f" providerId="LiveId" clId="{C0F2A278-9C40-498A-9C5D-B8E72DA00B6B}" dt="2026-06-30T16:24:43.896" v="4120" actId="478"/>
          <ac:spMkLst>
            <pc:docMk/>
            <pc:sldMk cId="1751740023" sldId="256"/>
            <ac:spMk id="5" creationId="{5ED20C64-F418-40AC-38A6-F04C0D86C349}"/>
          </ac:spMkLst>
        </pc:spChg>
        <pc:spChg chg="add mod">
          <ac:chgData name="Kristina Risley" userId="f7544f2f68351e8f" providerId="LiveId" clId="{C0F2A278-9C40-498A-9C5D-B8E72DA00B6B}" dt="2026-06-29T18:22:12.054" v="562" actId="164"/>
          <ac:spMkLst>
            <pc:docMk/>
            <pc:sldMk cId="1751740023" sldId="256"/>
            <ac:spMk id="8" creationId="{AFA9505D-0175-0FF6-84FB-8B43A38066FE}"/>
          </ac:spMkLst>
        </pc:spChg>
        <pc:spChg chg="add del mod">
          <ac:chgData name="Kristina Risley" userId="f7544f2f68351e8f" providerId="LiveId" clId="{C0F2A278-9C40-498A-9C5D-B8E72DA00B6B}" dt="2026-06-30T16:24:43.896" v="4120" actId="478"/>
          <ac:spMkLst>
            <pc:docMk/>
            <pc:sldMk cId="1751740023" sldId="256"/>
            <ac:spMk id="10" creationId="{980D527F-2563-0319-B3C3-143DF4F979F8}"/>
          </ac:spMkLst>
        </pc:spChg>
        <pc:spChg chg="add mod">
          <ac:chgData name="Kristina Risley" userId="f7544f2f68351e8f" providerId="LiveId" clId="{C0F2A278-9C40-498A-9C5D-B8E72DA00B6B}" dt="2026-06-29T18:22:05.905" v="561" actId="164"/>
          <ac:spMkLst>
            <pc:docMk/>
            <pc:sldMk cId="1751740023" sldId="256"/>
            <ac:spMk id="17" creationId="{D8699A99-2576-E564-5079-7B87447784E1}"/>
          </ac:spMkLst>
        </pc:spChg>
        <pc:spChg chg="add del mod">
          <ac:chgData name="Kristina Risley" userId="f7544f2f68351e8f" providerId="LiveId" clId="{C0F2A278-9C40-498A-9C5D-B8E72DA00B6B}" dt="2026-06-30T16:24:43.896" v="4120" actId="478"/>
          <ac:spMkLst>
            <pc:docMk/>
            <pc:sldMk cId="1751740023" sldId="256"/>
            <ac:spMk id="18" creationId="{1406275E-EF5B-F817-47F2-8C78F2229AC7}"/>
          </ac:spMkLst>
        </pc:spChg>
        <pc:spChg chg="add mod">
          <ac:chgData name="Kristina Risley" userId="f7544f2f68351e8f" providerId="LiveId" clId="{C0F2A278-9C40-498A-9C5D-B8E72DA00B6B}" dt="2026-06-29T21:13:18.069" v="3381" actId="255"/>
          <ac:spMkLst>
            <pc:docMk/>
            <pc:sldMk cId="1751740023" sldId="256"/>
            <ac:spMk id="20" creationId="{D439C52A-F944-0D2A-D2DF-DEFE60F99753}"/>
          </ac:spMkLst>
        </pc:spChg>
        <pc:spChg chg="add mod">
          <ac:chgData name="Kristina Risley" userId="f7544f2f68351e8f" providerId="LiveId" clId="{C0F2A278-9C40-498A-9C5D-B8E72DA00B6B}" dt="2026-06-30T16:04:22.700" v="3459" actId="14826"/>
          <ac:spMkLst>
            <pc:docMk/>
            <pc:sldMk cId="1751740023" sldId="256"/>
            <ac:spMk id="23" creationId="{AAB8CF64-C39C-B692-91E2-05566714C09C}"/>
          </ac:spMkLst>
        </pc:spChg>
        <pc:spChg chg="add mod">
          <ac:chgData name="Kristina Risley" userId="f7544f2f68351e8f" providerId="LiveId" clId="{C0F2A278-9C40-498A-9C5D-B8E72DA00B6B}" dt="2026-06-29T19:31:49.829" v="2548" actId="1036"/>
          <ac:spMkLst>
            <pc:docMk/>
            <pc:sldMk cId="1751740023" sldId="256"/>
            <ac:spMk id="28" creationId="{0F323E9D-27AF-21B1-4FEE-ECEF11E33E3D}"/>
          </ac:spMkLst>
        </pc:spChg>
        <pc:spChg chg="add mod">
          <ac:chgData name="Kristina Risley" userId="f7544f2f68351e8f" providerId="LiveId" clId="{C0F2A278-9C40-498A-9C5D-B8E72DA00B6B}" dt="2026-06-30T16:23:10.430" v="4113" actId="20577"/>
          <ac:spMkLst>
            <pc:docMk/>
            <pc:sldMk cId="1751740023" sldId="256"/>
            <ac:spMk id="29" creationId="{71C2C1ED-842D-4FDA-E816-C1C5728154C4}"/>
          </ac:spMkLst>
        </pc:spChg>
        <pc:spChg chg="add mod">
          <ac:chgData name="Kristina Risley" userId="f7544f2f68351e8f" providerId="LiveId" clId="{C0F2A278-9C40-498A-9C5D-B8E72DA00B6B}" dt="2026-06-30T16:18:33.260" v="3881" actId="14100"/>
          <ac:spMkLst>
            <pc:docMk/>
            <pc:sldMk cId="1751740023" sldId="256"/>
            <ac:spMk id="30" creationId="{39A3A9F1-3CD5-089F-2CC9-E07B76418789}"/>
          </ac:spMkLst>
        </pc:spChg>
        <pc:spChg chg="add mod">
          <ac:chgData name="Kristina Risley" userId="f7544f2f68351e8f" providerId="LiveId" clId="{C0F2A278-9C40-498A-9C5D-B8E72DA00B6B}" dt="2026-06-30T16:23:21.662" v="4114" actId="948"/>
          <ac:spMkLst>
            <pc:docMk/>
            <pc:sldMk cId="1751740023" sldId="256"/>
            <ac:spMk id="31" creationId="{C7C1B858-AA48-9DAA-C210-FFAF465293D7}"/>
          </ac:spMkLst>
        </pc:spChg>
        <pc:spChg chg="add mod">
          <ac:chgData name="Kristina Risley" userId="f7544f2f68351e8f" providerId="LiveId" clId="{C0F2A278-9C40-498A-9C5D-B8E72DA00B6B}" dt="2026-06-30T16:21:23.881" v="3990" actId="113"/>
          <ac:spMkLst>
            <pc:docMk/>
            <pc:sldMk cId="1751740023" sldId="256"/>
            <ac:spMk id="32" creationId="{2249E0EF-ED17-38B7-1661-209435D0D2E1}"/>
          </ac:spMkLst>
        </pc:spChg>
        <pc:spChg chg="mod">
          <ac:chgData name="Kristina Risley" userId="f7544f2f68351e8f" providerId="LiveId" clId="{C0F2A278-9C40-498A-9C5D-B8E72DA00B6B}" dt="2026-06-29T18:25:14.509" v="645" actId="179"/>
          <ac:spMkLst>
            <pc:docMk/>
            <pc:sldMk cId="1751740023" sldId="256"/>
            <ac:spMk id="37" creationId="{EC2AA573-4F35-B4C0-0A68-CFB648043865}"/>
          </ac:spMkLst>
        </pc:spChg>
        <pc:spChg chg="add del mod topLvl">
          <ac:chgData name="Kristina Risley" userId="f7544f2f68351e8f" providerId="LiveId" clId="{C0F2A278-9C40-498A-9C5D-B8E72DA00B6B}" dt="2026-06-30T16:37:54.326" v="4499" actId="14826"/>
          <ac:spMkLst>
            <pc:docMk/>
            <pc:sldMk cId="1751740023" sldId="256"/>
            <ac:spMk id="40" creationId="{56409E30-4400-6CC7-8B25-AC4F746ED65A}"/>
          </ac:spMkLst>
        </pc:spChg>
        <pc:spChg chg="mod">
          <ac:chgData name="Kristina Risley" userId="f7544f2f68351e8f" providerId="LiveId" clId="{C0F2A278-9C40-498A-9C5D-B8E72DA00B6B}" dt="2026-06-30T16:06:02.410" v="3538" actId="403"/>
          <ac:spMkLst>
            <pc:docMk/>
            <pc:sldMk cId="1751740023" sldId="256"/>
            <ac:spMk id="42" creationId="{94BA7C04-3E15-58AE-D50F-F91FEF4F19BA}"/>
          </ac:spMkLst>
        </pc:spChg>
        <pc:spChg chg="mod">
          <ac:chgData name="Kristina Risley" userId="f7544f2f68351e8f" providerId="LiveId" clId="{C0F2A278-9C40-498A-9C5D-B8E72DA00B6B}" dt="2026-06-29T18:29:53.119" v="727"/>
          <ac:spMkLst>
            <pc:docMk/>
            <pc:sldMk cId="1751740023" sldId="256"/>
            <ac:spMk id="43" creationId="{9FD3B8A6-0D2A-9744-3C2A-1AC144C1FC67}"/>
          </ac:spMkLst>
        </pc:spChg>
        <pc:spChg chg="mod">
          <ac:chgData name="Kristina Risley" userId="f7544f2f68351e8f" providerId="LiveId" clId="{C0F2A278-9C40-498A-9C5D-B8E72DA00B6B}" dt="2026-06-30T16:06:02.410" v="3538" actId="403"/>
          <ac:spMkLst>
            <pc:docMk/>
            <pc:sldMk cId="1751740023" sldId="256"/>
            <ac:spMk id="43" creationId="{C5EECD58-4A6C-C8D7-6799-06D5BB18E5D3}"/>
          </ac:spMkLst>
        </pc:spChg>
        <pc:spChg chg="mod">
          <ac:chgData name="Kristina Risley" userId="f7544f2f68351e8f" providerId="LiveId" clId="{C0F2A278-9C40-498A-9C5D-B8E72DA00B6B}" dt="2026-06-30T16:06:43.348" v="3544" actId="20577"/>
          <ac:spMkLst>
            <pc:docMk/>
            <pc:sldMk cId="1751740023" sldId="256"/>
            <ac:spMk id="44" creationId="{D813E872-EEC6-2F45-680A-84DD2736EAB0}"/>
          </ac:spMkLst>
        </pc:spChg>
        <pc:spChg chg="mod">
          <ac:chgData name="Kristina Risley" userId="f7544f2f68351e8f" providerId="LiveId" clId="{C0F2A278-9C40-498A-9C5D-B8E72DA00B6B}" dt="2026-06-30T16:06:02.410" v="3538" actId="403"/>
          <ac:spMkLst>
            <pc:docMk/>
            <pc:sldMk cId="1751740023" sldId="256"/>
            <ac:spMk id="45" creationId="{B027C832-695C-BAF3-9BBF-94DCAC771178}"/>
          </ac:spMkLst>
        </pc:spChg>
        <pc:spChg chg="mod">
          <ac:chgData name="Kristina Risley" userId="f7544f2f68351e8f" providerId="LiveId" clId="{C0F2A278-9C40-498A-9C5D-B8E72DA00B6B}" dt="2026-06-30T16:06:02.410" v="3538" actId="403"/>
          <ac:spMkLst>
            <pc:docMk/>
            <pc:sldMk cId="1751740023" sldId="256"/>
            <ac:spMk id="48" creationId="{6604D265-4446-8EC3-FBF4-5E743C9A2856}"/>
          </ac:spMkLst>
        </pc:spChg>
        <pc:spChg chg="mod">
          <ac:chgData name="Kristina Risley" userId="f7544f2f68351e8f" providerId="LiveId" clId="{C0F2A278-9C40-498A-9C5D-B8E72DA00B6B}" dt="2026-06-30T16:06:02.410" v="3538" actId="403"/>
          <ac:spMkLst>
            <pc:docMk/>
            <pc:sldMk cId="1751740023" sldId="256"/>
            <ac:spMk id="49" creationId="{F85A98AC-6106-ACC8-BDD4-68321811399B}"/>
          </ac:spMkLst>
        </pc:spChg>
        <pc:spChg chg="mod">
          <ac:chgData name="Kristina Risley" userId="f7544f2f68351e8f" providerId="LiveId" clId="{C0F2A278-9C40-498A-9C5D-B8E72DA00B6B}" dt="2026-06-30T16:06:02.410" v="3538" actId="403"/>
          <ac:spMkLst>
            <pc:docMk/>
            <pc:sldMk cId="1751740023" sldId="256"/>
            <ac:spMk id="52" creationId="{36E28519-B396-A5B8-9C33-229FE6055B74}"/>
          </ac:spMkLst>
        </pc:spChg>
        <pc:spChg chg="mod">
          <ac:chgData name="Kristina Risley" userId="f7544f2f68351e8f" providerId="LiveId" clId="{C0F2A278-9C40-498A-9C5D-B8E72DA00B6B}" dt="2026-06-30T16:06:02.410" v="3538" actId="403"/>
          <ac:spMkLst>
            <pc:docMk/>
            <pc:sldMk cId="1751740023" sldId="256"/>
            <ac:spMk id="53" creationId="{5DC96CBD-6A01-F4FF-EE4B-6404C6A3AC92}"/>
          </ac:spMkLst>
        </pc:spChg>
        <pc:spChg chg="mod">
          <ac:chgData name="Kristina Risley" userId="f7544f2f68351e8f" providerId="LiveId" clId="{C0F2A278-9C40-498A-9C5D-B8E72DA00B6B}" dt="2026-06-30T16:06:02.410" v="3538" actId="403"/>
          <ac:spMkLst>
            <pc:docMk/>
            <pc:sldMk cId="1751740023" sldId="256"/>
            <ac:spMk id="54" creationId="{11529ADB-8B1F-69A2-180E-471EEA455D88}"/>
          </ac:spMkLst>
        </pc:spChg>
        <pc:spChg chg="mod">
          <ac:chgData name="Kristina Risley" userId="f7544f2f68351e8f" providerId="LiveId" clId="{C0F2A278-9C40-498A-9C5D-B8E72DA00B6B}" dt="2026-06-30T16:06:02.410" v="3538" actId="403"/>
          <ac:spMkLst>
            <pc:docMk/>
            <pc:sldMk cId="1751740023" sldId="256"/>
            <ac:spMk id="55" creationId="{5C59B776-597C-EE3B-7540-57D83E5B8D39}"/>
          </ac:spMkLst>
        </pc:spChg>
        <pc:spChg chg="mod">
          <ac:chgData name="Kristina Risley" userId="f7544f2f68351e8f" providerId="LiveId" clId="{C0F2A278-9C40-498A-9C5D-B8E72DA00B6B}" dt="2026-06-30T16:06:02.410" v="3538" actId="403"/>
          <ac:spMkLst>
            <pc:docMk/>
            <pc:sldMk cId="1751740023" sldId="256"/>
            <ac:spMk id="58" creationId="{53EADBFB-5A9F-5746-EB75-E3F750997337}"/>
          </ac:spMkLst>
        </pc:spChg>
        <pc:spChg chg="add mod">
          <ac:chgData name="Kristina Risley" userId="f7544f2f68351e8f" providerId="LiveId" clId="{C0F2A278-9C40-498A-9C5D-B8E72DA00B6B}" dt="2026-06-30T16:39:21.839" v="4551" actId="1035"/>
          <ac:spMkLst>
            <pc:docMk/>
            <pc:sldMk cId="1751740023" sldId="256"/>
            <ac:spMk id="59" creationId="{CDCE6D18-DB6F-68A8-8E82-A498FD57EC03}"/>
          </ac:spMkLst>
        </pc:spChg>
        <pc:spChg chg="add del mod">
          <ac:chgData name="Kristina Risley" userId="f7544f2f68351e8f" providerId="LiveId" clId="{C0F2A278-9C40-498A-9C5D-B8E72DA00B6B}" dt="2026-06-30T16:24:52.076" v="4123" actId="478"/>
          <ac:spMkLst>
            <pc:docMk/>
            <pc:sldMk cId="1751740023" sldId="256"/>
            <ac:spMk id="60" creationId="{D5CBCD0D-8B99-2E5B-5B80-83544ECDBE18}"/>
          </ac:spMkLst>
        </pc:spChg>
        <pc:spChg chg="add del mod">
          <ac:chgData name="Kristina Risley" userId="f7544f2f68351e8f" providerId="LiveId" clId="{C0F2A278-9C40-498A-9C5D-B8E72DA00B6B}" dt="2026-06-30T16:24:59.993" v="4126" actId="478"/>
          <ac:spMkLst>
            <pc:docMk/>
            <pc:sldMk cId="1751740023" sldId="256"/>
            <ac:spMk id="61" creationId="{22772BA7-2BAC-3615-D97A-FED33C3CE2FB}"/>
          </ac:spMkLst>
        </pc:spChg>
        <pc:spChg chg="add mod">
          <ac:chgData name="Kristina Risley" userId="f7544f2f68351e8f" providerId="LiveId" clId="{C0F2A278-9C40-498A-9C5D-B8E72DA00B6B}" dt="2026-06-30T16:39:21.839" v="4551" actId="1035"/>
          <ac:spMkLst>
            <pc:docMk/>
            <pc:sldMk cId="1751740023" sldId="256"/>
            <ac:spMk id="62" creationId="{DD7F694C-35D5-46FE-6E00-483506B5FDF2}"/>
          </ac:spMkLst>
        </pc:spChg>
        <pc:spChg chg="add mod">
          <ac:chgData name="Kristina Risley" userId="f7544f2f68351e8f" providerId="LiveId" clId="{C0F2A278-9C40-498A-9C5D-B8E72DA00B6B}" dt="2026-06-30T16:39:21.839" v="4551" actId="1035"/>
          <ac:spMkLst>
            <pc:docMk/>
            <pc:sldMk cId="1751740023" sldId="256"/>
            <ac:spMk id="63" creationId="{463E649A-EAEE-D845-7A15-3120F26033BA}"/>
          </ac:spMkLst>
        </pc:spChg>
        <pc:spChg chg="add mod">
          <ac:chgData name="Kristina Risley" userId="f7544f2f68351e8f" providerId="LiveId" clId="{C0F2A278-9C40-498A-9C5D-B8E72DA00B6B}" dt="2026-06-30T16:39:21.839" v="4551" actId="1035"/>
          <ac:spMkLst>
            <pc:docMk/>
            <pc:sldMk cId="1751740023" sldId="256"/>
            <ac:spMk id="65" creationId="{7FBFCD2F-AEED-0DEF-89F5-0715D5CAF0F3}"/>
          </ac:spMkLst>
        </pc:spChg>
        <pc:spChg chg="add mod">
          <ac:chgData name="Kristina Risley" userId="f7544f2f68351e8f" providerId="LiveId" clId="{C0F2A278-9C40-498A-9C5D-B8E72DA00B6B}" dt="2026-06-30T16:39:14.779" v="4546" actId="1036"/>
          <ac:spMkLst>
            <pc:docMk/>
            <pc:sldMk cId="1751740023" sldId="256"/>
            <ac:spMk id="66" creationId="{CC7187B6-27D1-473E-408D-FB5C89723EE1}"/>
          </ac:spMkLst>
        </pc:spChg>
        <pc:spChg chg="add mod">
          <ac:chgData name="Kristina Risley" userId="f7544f2f68351e8f" providerId="LiveId" clId="{C0F2A278-9C40-498A-9C5D-B8E72DA00B6B}" dt="2026-06-30T16:36:52.655" v="4494" actId="1036"/>
          <ac:spMkLst>
            <pc:docMk/>
            <pc:sldMk cId="1751740023" sldId="256"/>
            <ac:spMk id="67" creationId="{F424DF9A-5B26-6FB4-3B20-A46E7462A6FD}"/>
          </ac:spMkLst>
        </pc:spChg>
        <pc:spChg chg="add mod">
          <ac:chgData name="Kristina Risley" userId="f7544f2f68351e8f" providerId="LiveId" clId="{C0F2A278-9C40-498A-9C5D-B8E72DA00B6B}" dt="2026-06-30T16:36:52.655" v="4494" actId="1036"/>
          <ac:spMkLst>
            <pc:docMk/>
            <pc:sldMk cId="1751740023" sldId="256"/>
            <ac:spMk id="68" creationId="{9D7A2FB7-8C0C-6DF6-4F01-46CD14F3A5B7}"/>
          </ac:spMkLst>
        </pc:spChg>
        <pc:spChg chg="add mod">
          <ac:chgData name="Kristina Risley" userId="f7544f2f68351e8f" providerId="LiveId" clId="{C0F2A278-9C40-498A-9C5D-B8E72DA00B6B}" dt="2026-06-30T16:36:52.655" v="4494" actId="1036"/>
          <ac:spMkLst>
            <pc:docMk/>
            <pc:sldMk cId="1751740023" sldId="256"/>
            <ac:spMk id="69" creationId="{502FE237-5525-5BC5-67E6-FC092E7CE4D1}"/>
          </ac:spMkLst>
        </pc:spChg>
        <pc:spChg chg="del mod topLvl">
          <ac:chgData name="Kristina Risley" userId="f7544f2f68351e8f" providerId="LiveId" clId="{C0F2A278-9C40-498A-9C5D-B8E72DA00B6B}" dt="2026-06-30T16:07:05.586" v="3546" actId="478"/>
          <ac:spMkLst>
            <pc:docMk/>
            <pc:sldMk cId="1751740023" sldId="256"/>
            <ac:spMk id="86" creationId="{19B6FC33-56E9-6F0F-81FB-C2F5C68DA4F1}"/>
          </ac:spMkLst>
        </pc:spChg>
        <pc:spChg chg="del mod topLvl">
          <ac:chgData name="Kristina Risley" userId="f7544f2f68351e8f" providerId="LiveId" clId="{C0F2A278-9C40-498A-9C5D-B8E72DA00B6B}" dt="2026-06-30T16:05:25.141" v="3528" actId="478"/>
          <ac:spMkLst>
            <pc:docMk/>
            <pc:sldMk cId="1751740023" sldId="256"/>
            <ac:spMk id="91" creationId="{48B284F0-5E05-40DC-208A-D01F3288E631}"/>
          </ac:spMkLst>
        </pc:spChg>
        <pc:spChg chg="mod">
          <ac:chgData name="Kristina Risley" userId="f7544f2f68351e8f" providerId="LiveId" clId="{C0F2A278-9C40-498A-9C5D-B8E72DA00B6B}" dt="2026-06-29T19:59:11.234" v="3306" actId="20577"/>
          <ac:spMkLst>
            <pc:docMk/>
            <pc:sldMk cId="1751740023" sldId="256"/>
            <ac:spMk id="94" creationId="{36433065-81C8-04AE-EB3B-38651FCC6C80}"/>
          </ac:spMkLst>
        </pc:spChg>
        <pc:spChg chg="add del mod">
          <ac:chgData name="Kristina Risley" userId="f7544f2f68351e8f" providerId="LiveId" clId="{C0F2A278-9C40-498A-9C5D-B8E72DA00B6B}" dt="2026-06-30T16:07:47.377" v="3570" actId="478"/>
          <ac:spMkLst>
            <pc:docMk/>
            <pc:sldMk cId="1751740023" sldId="256"/>
            <ac:spMk id="96" creationId="{631E6414-4F61-E371-A450-275FD6A7AC69}"/>
          </ac:spMkLst>
        </pc:spChg>
        <pc:spChg chg="mod topLvl">
          <ac:chgData name="Kristina Risley" userId="f7544f2f68351e8f" providerId="LiveId" clId="{C0F2A278-9C40-498A-9C5D-B8E72DA00B6B}" dt="2026-06-29T19:33:34.681" v="2558" actId="164"/>
          <ac:spMkLst>
            <pc:docMk/>
            <pc:sldMk cId="1751740023" sldId="256"/>
            <ac:spMk id="98" creationId="{100D146F-1C2E-9D8A-0D9C-A8806FB74C0F}"/>
          </ac:spMkLst>
        </pc:spChg>
        <pc:spChg chg="mod topLvl">
          <ac:chgData name="Kristina Risley" userId="f7544f2f68351e8f" providerId="LiveId" clId="{C0F2A278-9C40-498A-9C5D-B8E72DA00B6B}" dt="2026-06-30T16:07:26.016" v="3568" actId="20577"/>
          <ac:spMkLst>
            <pc:docMk/>
            <pc:sldMk cId="1751740023" sldId="256"/>
            <ac:spMk id="101" creationId="{D467A701-7B53-B338-8687-A0EE4AA5D2CF}"/>
          </ac:spMkLst>
        </pc:spChg>
        <pc:spChg chg="add del mod">
          <ac:chgData name="Kristina Risley" userId="f7544f2f68351e8f" providerId="LiveId" clId="{C0F2A278-9C40-498A-9C5D-B8E72DA00B6B}" dt="2026-06-30T16:05:19.500" v="3526" actId="478"/>
          <ac:spMkLst>
            <pc:docMk/>
            <pc:sldMk cId="1751740023" sldId="256"/>
            <ac:spMk id="103" creationId="{FEF60176-14E4-7B57-FDB6-8625E4E5867E}"/>
          </ac:spMkLst>
        </pc:spChg>
        <pc:spChg chg="mod">
          <ac:chgData name="Kristina Risley" userId="f7544f2f68351e8f" providerId="LiveId" clId="{C0F2A278-9C40-498A-9C5D-B8E72DA00B6B}" dt="2026-06-30T16:38:09.839" v="4520" actId="20577"/>
          <ac:spMkLst>
            <pc:docMk/>
            <pc:sldMk cId="1751740023" sldId="256"/>
            <ac:spMk id="106" creationId="{E7C72FEA-D257-9399-ECE4-431D836949FA}"/>
          </ac:spMkLst>
        </pc:spChg>
        <pc:spChg chg="add mod">
          <ac:chgData name="Kristina Risley" userId="f7544f2f68351e8f" providerId="LiveId" clId="{C0F2A278-9C40-498A-9C5D-B8E72DA00B6B}" dt="2026-06-30T16:18:57.820" v="3886" actId="948"/>
          <ac:spMkLst>
            <pc:docMk/>
            <pc:sldMk cId="1751740023" sldId="256"/>
            <ac:spMk id="108" creationId="{300AFFDF-0953-C0BA-E225-A67DA19C6A8D}"/>
          </ac:spMkLst>
        </pc:spChg>
        <pc:spChg chg="mod topLvl">
          <ac:chgData name="Kristina Risley" userId="f7544f2f68351e8f" providerId="LiveId" clId="{C0F2A278-9C40-498A-9C5D-B8E72DA00B6B}" dt="2026-06-30T16:36:52.655" v="4494" actId="1036"/>
          <ac:spMkLst>
            <pc:docMk/>
            <pc:sldMk cId="1751740023" sldId="256"/>
            <ac:spMk id="111" creationId="{827C9776-9117-50B8-C46E-A1A4EF48E27C}"/>
          </ac:spMkLst>
        </pc:spChg>
        <pc:spChg chg="mod">
          <ac:chgData name="Kristina Risley" userId="f7544f2f68351e8f" providerId="LiveId" clId="{C0F2A278-9C40-498A-9C5D-B8E72DA00B6B}" dt="2026-06-29T19:37:14.733" v="2733" actId="255"/>
          <ac:spMkLst>
            <pc:docMk/>
            <pc:sldMk cId="1751740023" sldId="256"/>
            <ac:spMk id="116" creationId="{0261EE4D-3CA4-742F-6BDA-AD78C80514E2}"/>
          </ac:spMkLst>
        </pc:spChg>
        <pc:spChg chg="del mod">
          <ac:chgData name="Kristina Risley" userId="f7544f2f68351e8f" providerId="LiveId" clId="{C0F2A278-9C40-498A-9C5D-B8E72DA00B6B}" dt="2026-06-29T19:24:07.066" v="2374" actId="478"/>
          <ac:spMkLst>
            <pc:docMk/>
            <pc:sldMk cId="1751740023" sldId="256"/>
            <ac:spMk id="117" creationId="{391F6616-8C0B-E592-4711-524016495B50}"/>
          </ac:spMkLst>
        </pc:spChg>
        <pc:spChg chg="mod">
          <ac:chgData name="Kristina Risley" userId="f7544f2f68351e8f" providerId="LiveId" clId="{C0F2A278-9C40-498A-9C5D-B8E72DA00B6B}" dt="2026-06-29T19:55:33.916" v="3230" actId="242"/>
          <ac:spMkLst>
            <pc:docMk/>
            <pc:sldMk cId="1751740023" sldId="256"/>
            <ac:spMk id="118" creationId="{479B0BD7-3ED2-AF93-0D20-66F47A981657}"/>
          </ac:spMkLst>
        </pc:spChg>
        <pc:spChg chg="del">
          <ac:chgData name="Kristina Risley" userId="f7544f2f68351e8f" providerId="LiveId" clId="{C0F2A278-9C40-498A-9C5D-B8E72DA00B6B}" dt="2026-06-29T19:24:05.481" v="2373" actId="478"/>
          <ac:spMkLst>
            <pc:docMk/>
            <pc:sldMk cId="1751740023" sldId="256"/>
            <ac:spMk id="119" creationId="{8ADAD004-FFCC-7085-5CE3-86FCAAED25DE}"/>
          </ac:spMkLst>
        </pc:spChg>
        <pc:spChg chg="mod">
          <ac:chgData name="Kristina Risley" userId="f7544f2f68351e8f" providerId="LiveId" clId="{C0F2A278-9C40-498A-9C5D-B8E72DA00B6B}" dt="2026-06-29T19:55:27.155" v="3229" actId="242"/>
          <ac:spMkLst>
            <pc:docMk/>
            <pc:sldMk cId="1751740023" sldId="256"/>
            <ac:spMk id="120" creationId="{DC227ED8-2911-C967-2D9F-09B37BEB4689}"/>
          </ac:spMkLst>
        </pc:spChg>
        <pc:spChg chg="del mod">
          <ac:chgData name="Kristina Risley" userId="f7544f2f68351e8f" providerId="LiveId" clId="{C0F2A278-9C40-498A-9C5D-B8E72DA00B6B}" dt="2026-06-29T19:24:02.944" v="2372" actId="478"/>
          <ac:spMkLst>
            <pc:docMk/>
            <pc:sldMk cId="1751740023" sldId="256"/>
            <ac:spMk id="121" creationId="{2B9D3C39-4FE7-0B4B-FBB5-057910AEAA29}"/>
          </ac:spMkLst>
        </pc:spChg>
        <pc:spChg chg="mod">
          <ac:chgData name="Kristina Risley" userId="f7544f2f68351e8f" providerId="LiveId" clId="{C0F2A278-9C40-498A-9C5D-B8E72DA00B6B}" dt="2026-06-29T19:37:14.733" v="2733" actId="255"/>
          <ac:spMkLst>
            <pc:docMk/>
            <pc:sldMk cId="1751740023" sldId="256"/>
            <ac:spMk id="122" creationId="{98D046EB-92CE-6CD3-126A-5E32FE7EEB2E}"/>
          </ac:spMkLst>
        </pc:spChg>
        <pc:spChg chg="del mod">
          <ac:chgData name="Kristina Risley" userId="f7544f2f68351e8f" providerId="LiveId" clId="{C0F2A278-9C40-498A-9C5D-B8E72DA00B6B}" dt="2026-06-29T19:23:57.733" v="2371" actId="478"/>
          <ac:spMkLst>
            <pc:docMk/>
            <pc:sldMk cId="1751740023" sldId="256"/>
            <ac:spMk id="123" creationId="{60E269B2-0D2F-C7A7-DB26-0D6C5BB1191C}"/>
          </ac:spMkLst>
        </pc:spChg>
        <pc:spChg chg="mod">
          <ac:chgData name="Kristina Risley" userId="f7544f2f68351e8f" providerId="LiveId" clId="{C0F2A278-9C40-498A-9C5D-B8E72DA00B6B}" dt="2026-06-29T19:56:19.556" v="3240" actId="20577"/>
          <ac:spMkLst>
            <pc:docMk/>
            <pc:sldMk cId="1751740023" sldId="256"/>
            <ac:spMk id="124" creationId="{CEE3E24B-070C-3EFB-DE1C-D08DFC72F210}"/>
          </ac:spMkLst>
        </pc:spChg>
        <pc:spChg chg="del mod">
          <ac:chgData name="Kristina Risley" userId="f7544f2f68351e8f" providerId="LiveId" clId="{C0F2A278-9C40-498A-9C5D-B8E72DA00B6B}" dt="2026-06-29T19:23:55.951" v="2370" actId="478"/>
          <ac:spMkLst>
            <pc:docMk/>
            <pc:sldMk cId="1751740023" sldId="256"/>
            <ac:spMk id="125" creationId="{FE333D62-BEFC-7B50-B1A1-17DEE51D09E2}"/>
          </ac:spMkLst>
        </pc:spChg>
        <pc:spChg chg="mod">
          <ac:chgData name="Kristina Risley" userId="f7544f2f68351e8f" providerId="LiveId" clId="{C0F2A278-9C40-498A-9C5D-B8E72DA00B6B}" dt="2026-06-29T19:37:14.733" v="2733" actId="255"/>
          <ac:spMkLst>
            <pc:docMk/>
            <pc:sldMk cId="1751740023" sldId="256"/>
            <ac:spMk id="126" creationId="{181243EE-C588-E226-F876-0DBF0197D471}"/>
          </ac:spMkLst>
        </pc:spChg>
        <pc:spChg chg="del mod">
          <ac:chgData name="Kristina Risley" userId="f7544f2f68351e8f" providerId="LiveId" clId="{C0F2A278-9C40-498A-9C5D-B8E72DA00B6B}" dt="2026-06-29T19:23:54.289" v="2369" actId="478"/>
          <ac:spMkLst>
            <pc:docMk/>
            <pc:sldMk cId="1751740023" sldId="256"/>
            <ac:spMk id="127" creationId="{A4B87026-235B-48C9-679B-3FD0C37D6F5E}"/>
          </ac:spMkLst>
        </pc:spChg>
        <pc:spChg chg="mod">
          <ac:chgData name="Kristina Risley" userId="f7544f2f68351e8f" providerId="LiveId" clId="{C0F2A278-9C40-498A-9C5D-B8E72DA00B6B}" dt="2026-06-29T19:37:14.733" v="2733" actId="255"/>
          <ac:spMkLst>
            <pc:docMk/>
            <pc:sldMk cId="1751740023" sldId="256"/>
            <ac:spMk id="128" creationId="{6850175A-94CA-CA57-8B18-7D738553EB86}"/>
          </ac:spMkLst>
        </pc:spChg>
        <pc:spChg chg="mod">
          <ac:chgData name="Kristina Risley" userId="f7544f2f68351e8f" providerId="LiveId" clId="{C0F2A278-9C40-498A-9C5D-B8E72DA00B6B}" dt="2026-06-29T19:17:14.183" v="1794" actId="18245"/>
          <ac:spMkLst>
            <pc:docMk/>
            <pc:sldMk cId="1751740023" sldId="256"/>
            <ac:spMk id="130" creationId="{D531E600-1F9C-06AD-B6F0-29D309C58C17}"/>
          </ac:spMkLst>
        </pc:spChg>
        <pc:spChg chg="del mod">
          <ac:chgData name="Kristina Risley" userId="f7544f2f68351e8f" providerId="LiveId" clId="{C0F2A278-9C40-498A-9C5D-B8E72DA00B6B}" dt="2026-06-29T19:18:20.062" v="1865" actId="478"/>
          <ac:spMkLst>
            <pc:docMk/>
            <pc:sldMk cId="1751740023" sldId="256"/>
            <ac:spMk id="131" creationId="{7E29CA22-E1BF-E1F9-E25E-A322AEE101C5}"/>
          </ac:spMkLst>
        </pc:spChg>
        <pc:spChg chg="mod">
          <ac:chgData name="Kristina Risley" userId="f7544f2f68351e8f" providerId="LiveId" clId="{C0F2A278-9C40-498A-9C5D-B8E72DA00B6B}" dt="2026-06-29T19:49:14.604" v="2950" actId="1037"/>
          <ac:spMkLst>
            <pc:docMk/>
            <pc:sldMk cId="1751740023" sldId="256"/>
            <ac:spMk id="132" creationId="{4CFB98CB-30C3-0460-5E2B-5BE389D1E136}"/>
          </ac:spMkLst>
        </pc:spChg>
        <pc:spChg chg="del mod">
          <ac:chgData name="Kristina Risley" userId="f7544f2f68351e8f" providerId="LiveId" clId="{C0F2A278-9C40-498A-9C5D-B8E72DA00B6B}" dt="2026-06-29T19:17:43.664" v="1803" actId="478"/>
          <ac:spMkLst>
            <pc:docMk/>
            <pc:sldMk cId="1751740023" sldId="256"/>
            <ac:spMk id="133" creationId="{062F21AA-6F34-67BD-BC64-C0D72194A321}"/>
          </ac:spMkLst>
        </pc:spChg>
        <pc:spChg chg="mod">
          <ac:chgData name="Kristina Risley" userId="f7544f2f68351e8f" providerId="LiveId" clId="{C0F2A278-9C40-498A-9C5D-B8E72DA00B6B}" dt="2026-06-29T19:53:43.796" v="3158" actId="1037"/>
          <ac:spMkLst>
            <pc:docMk/>
            <pc:sldMk cId="1751740023" sldId="256"/>
            <ac:spMk id="134" creationId="{99C7B591-DAA4-E23A-4217-F90B958D09F5}"/>
          </ac:spMkLst>
        </pc:spChg>
        <pc:spChg chg="del mod">
          <ac:chgData name="Kristina Risley" userId="f7544f2f68351e8f" providerId="LiveId" clId="{C0F2A278-9C40-498A-9C5D-B8E72DA00B6B}" dt="2026-06-29T19:19:16.628" v="1940" actId="478"/>
          <ac:spMkLst>
            <pc:docMk/>
            <pc:sldMk cId="1751740023" sldId="256"/>
            <ac:spMk id="135" creationId="{C3A59C06-AA41-19A3-7C42-F0135572B38C}"/>
          </ac:spMkLst>
        </pc:spChg>
        <pc:spChg chg="mod">
          <ac:chgData name="Kristina Risley" userId="f7544f2f68351e8f" providerId="LiveId" clId="{C0F2A278-9C40-498A-9C5D-B8E72DA00B6B}" dt="2026-06-29T19:53:43.796" v="3158" actId="1037"/>
          <ac:spMkLst>
            <pc:docMk/>
            <pc:sldMk cId="1751740023" sldId="256"/>
            <ac:spMk id="136" creationId="{3C3CF6AA-3EAC-932B-37E6-3C30968CC1B1}"/>
          </ac:spMkLst>
        </pc:spChg>
        <pc:spChg chg="add del mod">
          <ac:chgData name="Kristina Risley" userId="f7544f2f68351e8f" providerId="LiveId" clId="{C0F2A278-9C40-498A-9C5D-B8E72DA00B6B}" dt="2026-06-29T19:20:06.742" v="2031" actId="478"/>
          <ac:spMkLst>
            <pc:docMk/>
            <pc:sldMk cId="1751740023" sldId="256"/>
            <ac:spMk id="137" creationId="{62D4B019-8C92-D151-FB3D-DA540A1FAE94}"/>
          </ac:spMkLst>
        </pc:spChg>
        <pc:spChg chg="mod">
          <ac:chgData name="Kristina Risley" userId="f7544f2f68351e8f" providerId="LiveId" clId="{C0F2A278-9C40-498A-9C5D-B8E72DA00B6B}" dt="2026-06-29T19:54:23.017" v="3214" actId="1037"/>
          <ac:spMkLst>
            <pc:docMk/>
            <pc:sldMk cId="1751740023" sldId="256"/>
            <ac:spMk id="138" creationId="{984AC329-B293-CB7F-93CC-A92B1934CE40}"/>
          </ac:spMkLst>
        </pc:spChg>
        <pc:spChg chg="add del mod">
          <ac:chgData name="Kristina Risley" userId="f7544f2f68351e8f" providerId="LiveId" clId="{C0F2A278-9C40-498A-9C5D-B8E72DA00B6B}" dt="2026-06-29T19:21:36.237" v="2229" actId="478"/>
          <ac:spMkLst>
            <pc:docMk/>
            <pc:sldMk cId="1751740023" sldId="256"/>
            <ac:spMk id="139" creationId="{A75BEA13-FC0A-D921-B018-AC9FD2B13DE0}"/>
          </ac:spMkLst>
        </pc:spChg>
        <pc:spChg chg="mod">
          <ac:chgData name="Kristina Risley" userId="f7544f2f68351e8f" providerId="LiveId" clId="{C0F2A278-9C40-498A-9C5D-B8E72DA00B6B}" dt="2026-06-29T19:54:42.830" v="3226" actId="1038"/>
          <ac:spMkLst>
            <pc:docMk/>
            <pc:sldMk cId="1751740023" sldId="256"/>
            <ac:spMk id="140" creationId="{BC889C40-8ECC-6B4F-4092-FCC9182EE275}"/>
          </ac:spMkLst>
        </pc:spChg>
        <pc:spChg chg="add del mod">
          <ac:chgData name="Kristina Risley" userId="f7544f2f68351e8f" providerId="LiveId" clId="{C0F2A278-9C40-498A-9C5D-B8E72DA00B6B}" dt="2026-06-30T16:24:43.896" v="4120" actId="478"/>
          <ac:spMkLst>
            <pc:docMk/>
            <pc:sldMk cId="1751740023" sldId="256"/>
            <ac:spMk id="160" creationId="{83FF2CD8-619C-D613-6551-190BC8B1B2C3}"/>
          </ac:spMkLst>
        </pc:spChg>
        <pc:spChg chg="add del">
          <ac:chgData name="Kristina Risley" userId="f7544f2f68351e8f" providerId="LiveId" clId="{C0F2A278-9C40-498A-9C5D-B8E72DA00B6B}" dt="2026-06-29T19:40:16.083" v="2780" actId="22"/>
          <ac:spMkLst>
            <pc:docMk/>
            <pc:sldMk cId="1751740023" sldId="256"/>
            <ac:spMk id="162" creationId="{A2D23951-82AC-CA0B-693C-CE2263ADC92A}"/>
          </ac:spMkLst>
        </pc:spChg>
        <pc:spChg chg="add del mod">
          <ac:chgData name="Kristina Risley" userId="f7544f2f68351e8f" providerId="LiveId" clId="{C0F2A278-9C40-498A-9C5D-B8E72DA00B6B}" dt="2026-06-30T16:09:47.175" v="3686" actId="478"/>
          <ac:spMkLst>
            <pc:docMk/>
            <pc:sldMk cId="1751740023" sldId="256"/>
            <ac:spMk id="163" creationId="{7DBA2A82-0E0D-5482-0F90-B5DB8EA0FADB}"/>
          </ac:spMkLst>
        </pc:spChg>
        <pc:grpChg chg="add mod">
          <ac:chgData name="Kristina Risley" userId="f7544f2f68351e8f" providerId="LiveId" clId="{C0F2A278-9C40-498A-9C5D-B8E72DA00B6B}" dt="2026-06-29T18:26:09.790" v="651" actId="1076"/>
          <ac:grpSpMkLst>
            <pc:docMk/>
            <pc:sldMk cId="1751740023" sldId="256"/>
            <ac:grpSpMk id="7" creationId="{10289BDF-13BD-6048-2A63-524B57EB2AD7}"/>
          </ac:grpSpMkLst>
        </pc:grpChg>
        <pc:grpChg chg="mod">
          <ac:chgData name="Kristina Risley" userId="f7544f2f68351e8f" providerId="LiveId" clId="{C0F2A278-9C40-498A-9C5D-B8E72DA00B6B}" dt="2026-06-30T16:07:02.551" v="3545" actId="14100"/>
          <ac:grpSpMkLst>
            <pc:docMk/>
            <pc:sldMk cId="1751740023" sldId="256"/>
            <ac:grpSpMk id="24" creationId="{8CD863EE-CB4A-CBF6-C18B-056C247763A9}"/>
          </ac:grpSpMkLst>
        </pc:grpChg>
        <pc:grpChg chg="add mod">
          <ac:chgData name="Kristina Risley" userId="f7544f2f68351e8f" providerId="LiveId" clId="{C0F2A278-9C40-498A-9C5D-B8E72DA00B6B}" dt="2026-06-30T16:04:47.803" v="3525" actId="1036"/>
          <ac:grpSpMkLst>
            <pc:docMk/>
            <pc:sldMk cId="1751740023" sldId="256"/>
            <ac:grpSpMk id="27" creationId="{F251B9D1-A343-BC85-5297-834729CBE5DD}"/>
          </ac:grpSpMkLst>
        </pc:grpChg>
        <pc:grpChg chg="add mod">
          <ac:chgData name="Kristina Risley" userId="f7544f2f68351e8f" providerId="LiveId" clId="{C0F2A278-9C40-498A-9C5D-B8E72DA00B6B}" dt="2026-06-29T18:26:09.790" v="651" actId="1076"/>
          <ac:grpSpMkLst>
            <pc:docMk/>
            <pc:sldMk cId="1751740023" sldId="256"/>
            <ac:grpSpMk id="33" creationId="{37A04294-1951-83F8-40AB-D60DB82FF73F}"/>
          </ac:grpSpMkLst>
        </pc:grpChg>
        <pc:grpChg chg="add mod">
          <ac:chgData name="Kristina Risley" userId="f7544f2f68351e8f" providerId="LiveId" clId="{C0F2A278-9C40-498A-9C5D-B8E72DA00B6B}" dt="2026-06-29T18:26:09.790" v="651" actId="1076"/>
          <ac:grpSpMkLst>
            <pc:docMk/>
            <pc:sldMk cId="1751740023" sldId="256"/>
            <ac:grpSpMk id="34" creationId="{951BFDC9-A3AA-1260-F6B0-D729137B493F}"/>
          </ac:grpSpMkLst>
        </pc:grpChg>
        <pc:grpChg chg="add del mod">
          <ac:chgData name="Kristina Risley" userId="f7544f2f68351e8f" providerId="LiveId" clId="{C0F2A278-9C40-498A-9C5D-B8E72DA00B6B}" dt="2026-06-30T16:04:29.797" v="3460" actId="478"/>
          <ac:grpSpMkLst>
            <pc:docMk/>
            <pc:sldMk cId="1751740023" sldId="256"/>
            <ac:grpSpMk id="35" creationId="{125D62F7-3B85-E04B-3C37-1CEF6D76B313}"/>
          </ac:grpSpMkLst>
        </pc:grpChg>
        <pc:grpChg chg="add mod">
          <ac:chgData name="Kristina Risley" userId="f7544f2f68351e8f" providerId="LiveId" clId="{C0F2A278-9C40-498A-9C5D-B8E72DA00B6B}" dt="2026-06-30T16:04:38.711" v="3519" actId="1036"/>
          <ac:grpSpMkLst>
            <pc:docMk/>
            <pc:sldMk cId="1751740023" sldId="256"/>
            <ac:grpSpMk id="36" creationId="{F74E2191-840F-EFBA-D9D1-43B11643E4AF}"/>
          </ac:grpSpMkLst>
        </pc:grpChg>
        <pc:grpChg chg="add del mod">
          <ac:chgData name="Kristina Risley" userId="f7544f2f68351e8f" providerId="LiveId" clId="{C0F2A278-9C40-498A-9C5D-B8E72DA00B6B}" dt="2026-06-29T18:31:04.351" v="735" actId="478"/>
          <ac:grpSpMkLst>
            <pc:docMk/>
            <pc:sldMk cId="1751740023" sldId="256"/>
            <ac:grpSpMk id="39" creationId="{C137E7D7-2EF1-3F43-FF9C-F010B70DADBB}"/>
          </ac:grpSpMkLst>
        </pc:grpChg>
        <pc:grpChg chg="add del mod">
          <ac:chgData name="Kristina Risley" userId="f7544f2f68351e8f" providerId="LiveId" clId="{C0F2A278-9C40-498A-9C5D-B8E72DA00B6B}" dt="2026-06-29T18:30:54.756" v="733" actId="478"/>
          <ac:grpSpMkLst>
            <pc:docMk/>
            <pc:sldMk cId="1751740023" sldId="256"/>
            <ac:grpSpMk id="42" creationId="{90617263-2CF0-7940-A353-B283A1FEB871}"/>
          </ac:grpSpMkLst>
        </pc:grpChg>
        <pc:grpChg chg="add del mod">
          <ac:chgData name="Kristina Risley" userId="f7544f2f68351e8f" providerId="LiveId" clId="{C0F2A278-9C40-498A-9C5D-B8E72DA00B6B}" dt="2026-06-30T16:07:05.586" v="3546" actId="478"/>
          <ac:grpSpMkLst>
            <pc:docMk/>
            <pc:sldMk cId="1751740023" sldId="256"/>
            <ac:grpSpMk id="85" creationId="{F9BACEFA-CB31-3714-901E-DE809282A6E9}"/>
          </ac:grpSpMkLst>
        </pc:grpChg>
        <pc:grpChg chg="add mod">
          <ac:chgData name="Kristina Risley" userId="f7544f2f68351e8f" providerId="LiveId" clId="{C0F2A278-9C40-498A-9C5D-B8E72DA00B6B}" dt="2026-06-30T16:37:54.326" v="4499" actId="14826"/>
          <ac:grpSpMkLst>
            <pc:docMk/>
            <pc:sldMk cId="1751740023" sldId="256"/>
            <ac:grpSpMk id="89" creationId="{F0C4E4A2-2024-870A-9C5D-C77D3489401D}"/>
          </ac:grpSpMkLst>
        </pc:grpChg>
        <pc:grpChg chg="add del mod">
          <ac:chgData name="Kristina Risley" userId="f7544f2f68351e8f" providerId="LiveId" clId="{C0F2A278-9C40-498A-9C5D-B8E72DA00B6B}" dt="2026-06-29T18:42:29.700" v="903" actId="478"/>
          <ac:grpSpMkLst>
            <pc:docMk/>
            <pc:sldMk cId="1751740023" sldId="256"/>
            <ac:grpSpMk id="90" creationId="{78251516-7F7D-377D-BD89-EFB907B095E7}"/>
          </ac:grpSpMkLst>
        </pc:grpChg>
        <pc:grpChg chg="add del mod">
          <ac:chgData name="Kristina Risley" userId="f7544f2f68351e8f" providerId="LiveId" clId="{C0F2A278-9C40-498A-9C5D-B8E72DA00B6B}" dt="2026-06-30T16:07:46.228" v="3569" actId="478"/>
          <ac:grpSpMkLst>
            <pc:docMk/>
            <pc:sldMk cId="1751740023" sldId="256"/>
            <ac:grpSpMk id="93" creationId="{0AD629B8-3184-865E-40C7-6EA7B3154701}"/>
          </ac:grpSpMkLst>
        </pc:grpChg>
        <pc:grpChg chg="add del mod">
          <ac:chgData name="Kristina Risley" userId="f7544f2f68351e8f" providerId="LiveId" clId="{C0F2A278-9C40-498A-9C5D-B8E72DA00B6B}" dt="2026-06-29T18:52:14.978" v="1099" actId="478"/>
          <ac:grpSpMkLst>
            <pc:docMk/>
            <pc:sldMk cId="1751740023" sldId="256"/>
            <ac:grpSpMk id="97" creationId="{388EF871-D519-5ABF-C73B-6B9F16B66778}"/>
          </ac:grpSpMkLst>
        </pc:grpChg>
        <pc:grpChg chg="add del mod">
          <ac:chgData name="Kristina Risley" userId="f7544f2f68351e8f" providerId="LiveId" clId="{C0F2A278-9C40-498A-9C5D-B8E72DA00B6B}" dt="2026-06-30T16:07:11.357" v="3548" actId="478"/>
          <ac:grpSpMkLst>
            <pc:docMk/>
            <pc:sldMk cId="1751740023" sldId="256"/>
            <ac:grpSpMk id="100" creationId="{8FC45540-62CC-7884-0806-BEC0E8DB2B7B}"/>
          </ac:grpSpMkLst>
        </pc:grpChg>
        <pc:grpChg chg="add mod">
          <ac:chgData name="Kristina Risley" userId="f7544f2f68351e8f" providerId="LiveId" clId="{C0F2A278-9C40-498A-9C5D-B8E72DA00B6B}" dt="2026-06-30T16:37:22.646" v="4495" actId="14826"/>
          <ac:grpSpMkLst>
            <pc:docMk/>
            <pc:sldMk cId="1751740023" sldId="256"/>
            <ac:grpSpMk id="105" creationId="{1AE2B876-8FAC-9FD2-9FA9-433B036FA950}"/>
          </ac:grpSpMkLst>
        </pc:grpChg>
        <pc:grpChg chg="add del mod">
          <ac:chgData name="Kristina Risley" userId="f7544f2f68351e8f" providerId="LiveId" clId="{C0F2A278-9C40-498A-9C5D-B8E72DA00B6B}" dt="2026-06-30T16:13:37.088" v="3739" actId="478"/>
          <ac:grpSpMkLst>
            <pc:docMk/>
            <pc:sldMk cId="1751740023" sldId="256"/>
            <ac:grpSpMk id="110" creationId="{4EF82F0A-71EF-3657-9F6A-67333A1AA681}"/>
          </ac:grpSpMkLst>
        </pc:grpChg>
        <pc:grpChg chg="del mod">
          <ac:chgData name="Kristina Risley" userId="f7544f2f68351e8f" providerId="LiveId" clId="{C0F2A278-9C40-498A-9C5D-B8E72DA00B6B}" dt="2026-06-30T16:10:47.193" v="3711" actId="478"/>
          <ac:grpSpMkLst>
            <pc:docMk/>
            <pc:sldMk cId="1751740023" sldId="256"/>
            <ac:grpSpMk id="115" creationId="{60963C9E-9252-A3F3-826D-BE19FBA0B4E8}"/>
          </ac:grpSpMkLst>
        </pc:grpChg>
        <pc:grpChg chg="add del mod">
          <ac:chgData name="Kristina Risley" userId="f7544f2f68351e8f" providerId="LiveId" clId="{C0F2A278-9C40-498A-9C5D-B8E72DA00B6B}" dt="2026-06-29T19:22:51.398" v="2362" actId="164"/>
          <ac:grpSpMkLst>
            <pc:docMk/>
            <pc:sldMk cId="1751740023" sldId="256"/>
            <ac:grpSpMk id="129" creationId="{B8A51257-4541-BA91-129B-8E24D026A22A}"/>
          </ac:grpSpMkLst>
        </pc:grpChg>
        <pc:grpChg chg="add mod">
          <ac:chgData name="Kristina Risley" userId="f7544f2f68351e8f" providerId="LiveId" clId="{C0F2A278-9C40-498A-9C5D-B8E72DA00B6B}" dt="2026-06-29T19:22:57.069" v="2363" actId="164"/>
          <ac:grpSpMkLst>
            <pc:docMk/>
            <pc:sldMk cId="1751740023" sldId="256"/>
            <ac:grpSpMk id="153" creationId="{4948A0A3-8C6D-9D08-FE5A-7A17C44D0A78}"/>
          </ac:grpSpMkLst>
        </pc:grpChg>
        <pc:grpChg chg="add del mod">
          <ac:chgData name="Kristina Risley" userId="f7544f2f68351e8f" providerId="LiveId" clId="{C0F2A278-9C40-498A-9C5D-B8E72DA00B6B}" dt="2026-06-30T16:24:44.788" v="4121" actId="478"/>
          <ac:grpSpMkLst>
            <pc:docMk/>
            <pc:sldMk cId="1751740023" sldId="256"/>
            <ac:grpSpMk id="154" creationId="{E48844D4-BEE1-B9E4-0FF1-855934F83C9B}"/>
          </ac:grpSpMkLst>
        </pc:grpChg>
        <pc:grpChg chg="add del mod">
          <ac:chgData name="Kristina Risley" userId="f7544f2f68351e8f" providerId="LiveId" clId="{C0F2A278-9C40-498A-9C5D-B8E72DA00B6B}" dt="2026-06-30T16:10:45.782" v="3710" actId="478"/>
          <ac:grpSpMkLst>
            <pc:docMk/>
            <pc:sldMk cId="1751740023" sldId="256"/>
            <ac:grpSpMk id="159" creationId="{57E7EAF0-B69C-06B3-B562-F2938DEFA750}"/>
          </ac:grpSpMkLst>
        </pc:grpChg>
        <pc:graphicFrameChg chg="add del mod modGraphic">
          <ac:chgData name="Kristina Risley" userId="f7544f2f68351e8f" providerId="LiveId" clId="{C0F2A278-9C40-498A-9C5D-B8E72DA00B6B}" dt="2026-06-29T18:22:28.313" v="568" actId="478"/>
          <ac:graphicFrameMkLst>
            <pc:docMk/>
            <pc:sldMk cId="1751740023" sldId="256"/>
            <ac:graphicFrameMk id="2" creationId="{62F87E63-0109-086C-A3B0-9FEB8D5C828F}"/>
          </ac:graphicFrameMkLst>
        </pc:graphicFrameChg>
        <pc:graphicFrameChg chg="add mod modGraphic">
          <ac:chgData name="Kristina Risley" userId="f7544f2f68351e8f" providerId="LiveId" clId="{C0F2A278-9C40-498A-9C5D-B8E72DA00B6B}" dt="2026-06-29T19:11:00.972" v="1628" actId="1035"/>
          <ac:graphicFrameMkLst>
            <pc:docMk/>
            <pc:sldMk cId="1751740023" sldId="256"/>
            <ac:graphicFrameMk id="113" creationId="{3B8BF497-0A2D-32FE-57DF-2125E669E55E}"/>
          </ac:graphicFrameMkLst>
        </pc:graphicFrameChg>
        <pc:graphicFrameChg chg="add mod modGraphic">
          <ac:chgData name="Kristina Risley" userId="f7544f2f68351e8f" providerId="LiveId" clId="{C0F2A278-9C40-498A-9C5D-B8E72DA00B6B}" dt="2026-06-29T19:16:33.358" v="1785" actId="14100"/>
          <ac:graphicFrameMkLst>
            <pc:docMk/>
            <pc:sldMk cId="1751740023" sldId="256"/>
            <ac:graphicFrameMk id="114" creationId="{DAF14DB5-B877-F0A2-FD5B-9A9FE5958F73}"/>
          </ac:graphicFrameMkLst>
        </pc:graphicFrameChg>
        <pc:picChg chg="add mod">
          <ac:chgData name="Kristina Risley" userId="f7544f2f68351e8f" providerId="LiveId" clId="{C0F2A278-9C40-498A-9C5D-B8E72DA00B6B}" dt="2026-06-29T18:09:52.345" v="402" actId="164"/>
          <ac:picMkLst>
            <pc:docMk/>
            <pc:sldMk cId="1751740023" sldId="256"/>
            <ac:picMk id="6" creationId="{9674804E-790A-04E3-341B-ED73585A97FB}"/>
          </ac:picMkLst>
        </pc:picChg>
        <pc:picChg chg="add del mod">
          <ac:chgData name="Kristina Risley" userId="f7544f2f68351e8f" providerId="LiveId" clId="{C0F2A278-9C40-498A-9C5D-B8E72DA00B6B}" dt="2026-06-30T16:24:43.896" v="4120" actId="478"/>
          <ac:picMkLst>
            <pc:docMk/>
            <pc:sldMk cId="1751740023" sldId="256"/>
            <ac:picMk id="9" creationId="{A0073970-B227-9BC9-2EA8-252A0DC85FB5}"/>
          </ac:picMkLst>
        </pc:picChg>
        <pc:picChg chg="add del mod">
          <ac:chgData name="Kristina Risley" userId="f7544f2f68351e8f" providerId="LiveId" clId="{C0F2A278-9C40-498A-9C5D-B8E72DA00B6B}" dt="2026-06-29T18:23:03.136" v="571" actId="478"/>
          <ac:picMkLst>
            <pc:docMk/>
            <pc:sldMk cId="1751740023" sldId="256"/>
            <ac:picMk id="10" creationId="{5B405474-A453-4AB1-5CD0-A43DD59C50F7}"/>
          </ac:picMkLst>
        </pc:picChg>
        <pc:picChg chg="add del mod">
          <ac:chgData name="Kristina Risley" userId="f7544f2f68351e8f" providerId="LiveId" clId="{C0F2A278-9C40-498A-9C5D-B8E72DA00B6B}" dt="2026-06-30T16:24:43.896" v="4120" actId="478"/>
          <ac:picMkLst>
            <pc:docMk/>
            <pc:sldMk cId="1751740023" sldId="256"/>
            <ac:picMk id="11" creationId="{D2800827-0EB7-000C-61E8-D3802705A635}"/>
          </ac:picMkLst>
        </pc:picChg>
        <pc:picChg chg="add mod">
          <ac:chgData name="Kristina Risley" userId="f7544f2f68351e8f" providerId="LiveId" clId="{C0F2A278-9C40-498A-9C5D-B8E72DA00B6B}" dt="2026-06-29T18:22:12.054" v="562" actId="164"/>
          <ac:picMkLst>
            <pc:docMk/>
            <pc:sldMk cId="1751740023" sldId="256"/>
            <ac:picMk id="12" creationId="{AC18E015-5CE2-012C-5185-8359C7EE06BD}"/>
          </ac:picMkLst>
        </pc:picChg>
        <pc:picChg chg="add del">
          <ac:chgData name="Kristina Risley" userId="f7544f2f68351e8f" providerId="LiveId" clId="{C0F2A278-9C40-498A-9C5D-B8E72DA00B6B}" dt="2026-06-28T22:05:15.405" v="44" actId="478"/>
          <ac:picMkLst>
            <pc:docMk/>
            <pc:sldMk cId="1751740023" sldId="256"/>
            <ac:picMk id="13" creationId="{F56DEF09-C1F1-C542-CB19-02CC913E69D6}"/>
          </ac:picMkLst>
        </pc:picChg>
        <pc:picChg chg="add del">
          <ac:chgData name="Kristina Risley" userId="f7544f2f68351e8f" providerId="LiveId" clId="{C0F2A278-9C40-498A-9C5D-B8E72DA00B6B}" dt="2026-06-28T22:05:15.405" v="44" actId="478"/>
          <ac:picMkLst>
            <pc:docMk/>
            <pc:sldMk cId="1751740023" sldId="256"/>
            <ac:picMk id="14" creationId="{14192B22-EDD5-EA24-3269-77159A79D1F2}"/>
          </ac:picMkLst>
        </pc:picChg>
        <pc:picChg chg="add del">
          <ac:chgData name="Kristina Risley" userId="f7544f2f68351e8f" providerId="LiveId" clId="{C0F2A278-9C40-498A-9C5D-B8E72DA00B6B}" dt="2026-06-28T22:05:15.405" v="44" actId="478"/>
          <ac:picMkLst>
            <pc:docMk/>
            <pc:sldMk cId="1751740023" sldId="256"/>
            <ac:picMk id="15" creationId="{67284BD7-6C4D-3704-9B67-B76E6124AE85}"/>
          </ac:picMkLst>
        </pc:picChg>
        <pc:picChg chg="add del">
          <ac:chgData name="Kristina Risley" userId="f7544f2f68351e8f" providerId="LiveId" clId="{C0F2A278-9C40-498A-9C5D-B8E72DA00B6B}" dt="2026-06-28T22:05:15.405" v="44" actId="478"/>
          <ac:picMkLst>
            <pc:docMk/>
            <pc:sldMk cId="1751740023" sldId="256"/>
            <ac:picMk id="16" creationId="{F307A25B-B1D3-2F94-06E5-3806ECE4BB77}"/>
          </ac:picMkLst>
        </pc:picChg>
        <pc:picChg chg="add mod">
          <ac:chgData name="Kristina Risley" userId="f7544f2f68351e8f" providerId="LiveId" clId="{C0F2A278-9C40-498A-9C5D-B8E72DA00B6B}" dt="2026-06-29T18:22:05.905" v="561" actId="164"/>
          <ac:picMkLst>
            <pc:docMk/>
            <pc:sldMk cId="1751740023" sldId="256"/>
            <ac:picMk id="19" creationId="{D178F5F7-D593-3FBE-100A-0C30A9AF52E7}"/>
          </ac:picMkLst>
        </pc:picChg>
        <pc:picChg chg="add del mod">
          <ac:chgData name="Kristina Risley" userId="f7544f2f68351e8f" providerId="LiveId" clId="{C0F2A278-9C40-498A-9C5D-B8E72DA00B6B}" dt="2026-06-30T16:24:43.896" v="4120" actId="478"/>
          <ac:picMkLst>
            <pc:docMk/>
            <pc:sldMk cId="1751740023" sldId="256"/>
            <ac:picMk id="21" creationId="{E29ED519-0AE3-5BAD-A643-9F8309FD7C1C}"/>
          </ac:picMkLst>
        </pc:picChg>
        <pc:picChg chg="add mod">
          <ac:chgData name="Kristina Risley" userId="f7544f2f68351e8f" providerId="LiveId" clId="{C0F2A278-9C40-498A-9C5D-B8E72DA00B6B}" dt="2026-06-29T18:21:59.583" v="560" actId="164"/>
          <ac:picMkLst>
            <pc:docMk/>
            <pc:sldMk cId="1751740023" sldId="256"/>
            <ac:picMk id="22" creationId="{A6A9BD76-A6E5-B478-AF25-00622221303D}"/>
          </ac:picMkLst>
        </pc:picChg>
        <pc:picChg chg="add mod">
          <ac:chgData name="Kristina Risley" userId="f7544f2f68351e8f" providerId="LiveId" clId="{C0F2A278-9C40-498A-9C5D-B8E72DA00B6B}" dt="2026-06-30T16:04:22.700" v="3459" actId="14826"/>
          <ac:picMkLst>
            <pc:docMk/>
            <pc:sldMk cId="1751740023" sldId="256"/>
            <ac:picMk id="25" creationId="{2D308E84-EE24-9413-90D2-932C30EA6DDE}"/>
          </ac:picMkLst>
        </pc:picChg>
        <pc:picChg chg="add del mod">
          <ac:chgData name="Kristina Risley" userId="f7544f2f68351e8f" providerId="LiveId" clId="{C0F2A278-9C40-498A-9C5D-B8E72DA00B6B}" dt="2026-06-30T16:10:59.838" v="3712" actId="478"/>
          <ac:picMkLst>
            <pc:docMk/>
            <pc:sldMk cId="1751740023" sldId="256"/>
            <ac:picMk id="26" creationId="{58BBDD88-4F48-C80A-8CAE-177D3B32CF28}"/>
          </ac:picMkLst>
        </pc:picChg>
        <pc:picChg chg="mod">
          <ac:chgData name="Kristina Risley" userId="f7544f2f68351e8f" providerId="LiveId" clId="{C0F2A278-9C40-498A-9C5D-B8E72DA00B6B}" dt="2026-06-29T18:25:27.867" v="649" actId="1035"/>
          <ac:picMkLst>
            <pc:docMk/>
            <pc:sldMk cId="1751740023" sldId="256"/>
            <ac:picMk id="38" creationId="{1C525D13-DC89-2870-C54D-C6149054809E}"/>
          </ac:picMkLst>
        </pc:picChg>
        <pc:picChg chg="del mod topLvl">
          <ac:chgData name="Kristina Risley" userId="f7544f2f68351e8f" providerId="LiveId" clId="{C0F2A278-9C40-498A-9C5D-B8E72DA00B6B}" dt="2026-06-29T18:31:04.351" v="735" actId="478"/>
          <ac:picMkLst>
            <pc:docMk/>
            <pc:sldMk cId="1751740023" sldId="256"/>
            <ac:picMk id="41" creationId="{E9F64411-938C-8014-AB80-1CA929C48F98}"/>
          </ac:picMkLst>
        </pc:picChg>
        <pc:picChg chg="mod">
          <ac:chgData name="Kristina Risley" userId="f7544f2f68351e8f" providerId="LiveId" clId="{C0F2A278-9C40-498A-9C5D-B8E72DA00B6B}" dt="2026-06-29T18:29:53.119" v="727"/>
          <ac:picMkLst>
            <pc:docMk/>
            <pc:sldMk cId="1751740023" sldId="256"/>
            <ac:picMk id="44" creationId="{B4BEED2E-7F8C-D6E7-C41D-6590D19FAE26}"/>
          </ac:picMkLst>
        </pc:picChg>
        <pc:picChg chg="add mod">
          <ac:chgData name="Kristina Risley" userId="f7544f2f68351e8f" providerId="LiveId" clId="{C0F2A278-9C40-498A-9C5D-B8E72DA00B6B}" dt="2026-06-30T16:37:42.979" v="4498" actId="14826"/>
          <ac:picMkLst>
            <pc:docMk/>
            <pc:sldMk cId="1751740023" sldId="256"/>
            <ac:picMk id="70" creationId="{183F9205-9559-24D2-78B4-420ACCB4241C}"/>
          </ac:picMkLst>
        </pc:picChg>
        <pc:picChg chg="add mod">
          <ac:chgData name="Kristina Risley" userId="f7544f2f68351e8f" providerId="LiveId" clId="{C0F2A278-9C40-498A-9C5D-B8E72DA00B6B}" dt="2026-06-30T16:38:51.462" v="4526" actId="14826"/>
          <ac:picMkLst>
            <pc:docMk/>
            <pc:sldMk cId="1751740023" sldId="256"/>
            <ac:picMk id="71" creationId="{58B6978E-BF7A-881B-B5DE-153762568027}"/>
          </ac:picMkLst>
        </pc:picChg>
        <pc:picChg chg="mod topLvl">
          <ac:chgData name="Kristina Risley" userId="f7544f2f68351e8f" providerId="LiveId" clId="{C0F2A278-9C40-498A-9C5D-B8E72DA00B6B}" dt="2026-06-30T16:07:05.586" v="3546" actId="478"/>
          <ac:picMkLst>
            <pc:docMk/>
            <pc:sldMk cId="1751740023" sldId="256"/>
            <ac:picMk id="87" creationId="{159AB9E4-2FC1-343D-A2C0-BE9FA855C175}"/>
          </ac:picMkLst>
        </pc:picChg>
        <pc:picChg chg="add mod">
          <ac:chgData name="Kristina Risley" userId="f7544f2f68351e8f" providerId="LiveId" clId="{C0F2A278-9C40-498A-9C5D-B8E72DA00B6B}" dt="2026-06-30T16:37:54.326" v="4499" actId="14826"/>
          <ac:picMkLst>
            <pc:docMk/>
            <pc:sldMk cId="1751740023" sldId="256"/>
            <ac:picMk id="88" creationId="{CA608EBE-3976-7CD3-47D1-6FB809B76D61}"/>
          </ac:picMkLst>
        </pc:picChg>
        <pc:picChg chg="del mod topLvl">
          <ac:chgData name="Kristina Risley" userId="f7544f2f68351e8f" providerId="LiveId" clId="{C0F2A278-9C40-498A-9C5D-B8E72DA00B6B}" dt="2026-06-29T18:42:29.700" v="903" actId="478"/>
          <ac:picMkLst>
            <pc:docMk/>
            <pc:sldMk cId="1751740023" sldId="256"/>
            <ac:picMk id="92" creationId="{604246EA-F91B-154A-9B5D-37AC4EE1EBA9}"/>
          </ac:picMkLst>
        </pc:picChg>
        <pc:picChg chg="mod">
          <ac:chgData name="Kristina Risley" userId="f7544f2f68351e8f" providerId="LiveId" clId="{C0F2A278-9C40-498A-9C5D-B8E72DA00B6B}" dt="2026-06-29T18:47:40.791" v="1021"/>
          <ac:picMkLst>
            <pc:docMk/>
            <pc:sldMk cId="1751740023" sldId="256"/>
            <ac:picMk id="95" creationId="{5BE987E7-FDE9-0061-B38D-F4A88413A20F}"/>
          </ac:picMkLst>
        </pc:picChg>
        <pc:picChg chg="del mod topLvl">
          <ac:chgData name="Kristina Risley" userId="f7544f2f68351e8f" providerId="LiveId" clId="{C0F2A278-9C40-498A-9C5D-B8E72DA00B6B}" dt="2026-06-29T18:52:14.978" v="1099" actId="478"/>
          <ac:picMkLst>
            <pc:docMk/>
            <pc:sldMk cId="1751740023" sldId="256"/>
            <ac:picMk id="99" creationId="{C47F6DC5-33C4-4688-136C-90E7EBE6F4D3}"/>
          </ac:picMkLst>
        </pc:picChg>
        <pc:picChg chg="del mod topLvl">
          <ac:chgData name="Kristina Risley" userId="f7544f2f68351e8f" providerId="LiveId" clId="{C0F2A278-9C40-498A-9C5D-B8E72DA00B6B}" dt="2026-06-30T16:07:11.357" v="3548" actId="478"/>
          <ac:picMkLst>
            <pc:docMk/>
            <pc:sldMk cId="1751740023" sldId="256"/>
            <ac:picMk id="102" creationId="{FDC1E59E-231C-8C92-EF55-3F9F932C27D9}"/>
          </ac:picMkLst>
        </pc:picChg>
        <pc:picChg chg="mod">
          <ac:chgData name="Kristina Risley" userId="f7544f2f68351e8f" providerId="LiveId" clId="{C0F2A278-9C40-498A-9C5D-B8E72DA00B6B}" dt="2026-06-30T16:37:22.646" v="4495" actId="14826"/>
          <ac:picMkLst>
            <pc:docMk/>
            <pc:sldMk cId="1751740023" sldId="256"/>
            <ac:picMk id="107" creationId="{543A8A10-280A-5255-717D-40B61561C3B6}"/>
          </ac:picMkLst>
        </pc:picChg>
        <pc:picChg chg="add mod">
          <ac:chgData name="Kristina Risley" userId="f7544f2f68351e8f" providerId="LiveId" clId="{C0F2A278-9C40-498A-9C5D-B8E72DA00B6B}" dt="2026-06-29T18:58:46.095" v="1402"/>
          <ac:picMkLst>
            <pc:docMk/>
            <pc:sldMk cId="1751740023" sldId="256"/>
            <ac:picMk id="109" creationId="{A61FB1B5-0CAC-95CE-126C-2C22DACC18BE}"/>
          </ac:picMkLst>
        </pc:picChg>
        <pc:picChg chg="del mod topLvl">
          <ac:chgData name="Kristina Risley" userId="f7544f2f68351e8f" providerId="LiveId" clId="{C0F2A278-9C40-498A-9C5D-B8E72DA00B6B}" dt="2026-06-30T16:13:37.088" v="3739" actId="478"/>
          <ac:picMkLst>
            <pc:docMk/>
            <pc:sldMk cId="1751740023" sldId="256"/>
            <ac:picMk id="112" creationId="{B0455EC5-C554-BE64-4B32-D5E5B7B38E18}"/>
          </ac:picMkLst>
        </pc:picChg>
        <pc:picChg chg="add mod">
          <ac:chgData name="Kristina Risley" userId="f7544f2f68351e8f" providerId="LiveId" clId="{C0F2A278-9C40-498A-9C5D-B8E72DA00B6B}" dt="2026-06-29T19:53:43.796" v="3158" actId="1037"/>
          <ac:picMkLst>
            <pc:docMk/>
            <pc:sldMk cId="1751740023" sldId="256"/>
            <ac:picMk id="142" creationId="{E7B9DFCD-05F2-ADC6-C72B-EC47F81C9DED}"/>
          </ac:picMkLst>
        </pc:picChg>
        <pc:picChg chg="add mod">
          <ac:chgData name="Kristina Risley" userId="f7544f2f68351e8f" providerId="LiveId" clId="{C0F2A278-9C40-498A-9C5D-B8E72DA00B6B}" dt="2026-06-29T19:49:14.604" v="2950" actId="1037"/>
          <ac:picMkLst>
            <pc:docMk/>
            <pc:sldMk cId="1751740023" sldId="256"/>
            <ac:picMk id="144" creationId="{553C7207-F513-A279-474E-CE9FDAB92A84}"/>
          </ac:picMkLst>
        </pc:picChg>
        <pc:picChg chg="add mod">
          <ac:chgData name="Kristina Risley" userId="f7544f2f68351e8f" providerId="LiveId" clId="{C0F2A278-9C40-498A-9C5D-B8E72DA00B6B}" dt="2026-06-29T19:53:48.718" v="3164" actId="1037"/>
          <ac:picMkLst>
            <pc:docMk/>
            <pc:sldMk cId="1751740023" sldId="256"/>
            <ac:picMk id="146" creationId="{56346EE1-C0E5-CAF0-A18E-38E122572297}"/>
          </ac:picMkLst>
        </pc:picChg>
        <pc:picChg chg="add del mod">
          <ac:chgData name="Kristina Risley" userId="f7544f2f68351e8f" providerId="LiveId" clId="{C0F2A278-9C40-498A-9C5D-B8E72DA00B6B}" dt="2026-06-29T19:20:50.414" v="2127" actId="478"/>
          <ac:picMkLst>
            <pc:docMk/>
            <pc:sldMk cId="1751740023" sldId="256"/>
            <ac:picMk id="148" creationId="{6A1B0460-0330-5929-0A4C-8C5F0CE1818B}"/>
          </ac:picMkLst>
        </pc:picChg>
        <pc:picChg chg="add mod">
          <ac:chgData name="Kristina Risley" userId="f7544f2f68351e8f" providerId="LiveId" clId="{C0F2A278-9C40-498A-9C5D-B8E72DA00B6B}" dt="2026-06-29T19:54:23.017" v="3214" actId="1037"/>
          <ac:picMkLst>
            <pc:docMk/>
            <pc:sldMk cId="1751740023" sldId="256"/>
            <ac:picMk id="150" creationId="{5E23825F-A8E3-772D-5D2B-4FAB6DE8FA69}"/>
          </ac:picMkLst>
        </pc:picChg>
        <pc:picChg chg="add mod">
          <ac:chgData name="Kristina Risley" userId="f7544f2f68351e8f" providerId="LiveId" clId="{C0F2A278-9C40-498A-9C5D-B8E72DA00B6B}" dt="2026-06-29T19:54:42.830" v="3226" actId="1038"/>
          <ac:picMkLst>
            <pc:docMk/>
            <pc:sldMk cId="1751740023" sldId="256"/>
            <ac:picMk id="152" creationId="{EDFB756D-5531-B044-9608-1EE44D2C69B8}"/>
          </ac:picMkLst>
        </pc:picChg>
        <pc:picChg chg="add mod">
          <ac:chgData name="Kristina Risley" userId="f7544f2f68351e8f" providerId="LiveId" clId="{C0F2A278-9C40-498A-9C5D-B8E72DA00B6B}" dt="2026-06-29T19:33:34.681" v="2558" actId="164"/>
          <ac:picMkLst>
            <pc:docMk/>
            <pc:sldMk cId="1751740023" sldId="256"/>
            <ac:picMk id="158" creationId="{E3905C95-F34E-4DF1-503B-5EA2586287D0}"/>
          </ac:picMkLst>
        </pc:picChg>
        <pc:picChg chg="add del mod">
          <ac:chgData name="Kristina Risley" userId="f7544f2f68351e8f" providerId="LiveId" clId="{C0F2A278-9C40-498A-9C5D-B8E72DA00B6B}" dt="2026-06-30T16:35:39.986" v="4279" actId="478"/>
          <ac:picMkLst>
            <pc:docMk/>
            <pc:sldMk cId="1751740023" sldId="256"/>
            <ac:picMk id="164" creationId="{7B29647D-7B84-C55C-DCE1-54A77847AF3C}"/>
          </ac:picMkLst>
        </pc:picChg>
        <pc:picChg chg="add mod">
          <ac:chgData name="Kristina Risley" userId="f7544f2f68351e8f" providerId="LiveId" clId="{C0F2A278-9C40-498A-9C5D-B8E72DA00B6B}" dt="2026-06-30T16:36:43.955" v="4486" actId="1036"/>
          <ac:picMkLst>
            <pc:docMk/>
            <pc:sldMk cId="1751740023" sldId="256"/>
            <ac:picMk id="1026" creationId="{E1B0FD2B-716F-70CD-21E4-A9B938EACD7B}"/>
          </ac:picMkLst>
        </pc:picChg>
        <pc:picChg chg="add mod">
          <ac:chgData name="Kristina Risley" userId="f7544f2f68351e8f" providerId="LiveId" clId="{C0F2A278-9C40-498A-9C5D-B8E72DA00B6B}" dt="2026-06-30T16:36:43.955" v="4486" actId="1036"/>
          <ac:picMkLst>
            <pc:docMk/>
            <pc:sldMk cId="1751740023" sldId="256"/>
            <ac:picMk id="1028" creationId="{C8240BFB-151A-1107-67A7-3ADF81632679}"/>
          </ac:picMkLst>
        </pc:picChg>
        <pc:picChg chg="add mod">
          <ac:chgData name="Kristina Risley" userId="f7544f2f68351e8f" providerId="LiveId" clId="{C0F2A278-9C40-498A-9C5D-B8E72DA00B6B}" dt="2026-06-30T16:36:43.955" v="4486" actId="1036"/>
          <ac:picMkLst>
            <pc:docMk/>
            <pc:sldMk cId="1751740023" sldId="256"/>
            <ac:picMk id="1030" creationId="{16F24B85-1574-F852-17DA-251C6E77D9ED}"/>
          </ac:picMkLst>
        </pc:picChg>
        <pc:cxnChg chg="add del mod">
          <ac:chgData name="Kristina Risley" userId="f7544f2f68351e8f" providerId="LiveId" clId="{C0F2A278-9C40-498A-9C5D-B8E72DA00B6B}" dt="2026-06-30T16:11:09.197" v="3713" actId="478"/>
          <ac:cxnSpMkLst>
            <pc:docMk/>
            <pc:sldMk cId="1751740023" sldId="256"/>
            <ac:cxnSpMk id="46" creationId="{79960D31-65E2-E85F-7E8E-9997E6033934}"/>
          </ac:cxnSpMkLst>
        </pc:cxnChg>
        <pc:cxnChg chg="add del mod">
          <ac:chgData name="Kristina Risley" userId="f7544f2f68351e8f" providerId="LiveId" clId="{C0F2A278-9C40-498A-9C5D-B8E72DA00B6B}" dt="2026-06-30T16:11:10.909" v="3714" actId="478"/>
          <ac:cxnSpMkLst>
            <pc:docMk/>
            <pc:sldMk cId="1751740023" sldId="256"/>
            <ac:cxnSpMk id="50" creationId="{E733B5BF-7853-7327-2166-2C7409EC8591}"/>
          </ac:cxnSpMkLst>
        </pc:cxnChg>
        <pc:cxnChg chg="add del mod">
          <ac:chgData name="Kristina Risley" userId="f7544f2f68351e8f" providerId="LiveId" clId="{C0F2A278-9C40-498A-9C5D-B8E72DA00B6B}" dt="2026-06-30T16:11:13.077" v="3716" actId="478"/>
          <ac:cxnSpMkLst>
            <pc:docMk/>
            <pc:sldMk cId="1751740023" sldId="256"/>
            <ac:cxnSpMk id="64" creationId="{6498D09A-697F-A9B9-C0BD-2FD293922203}"/>
          </ac:cxnSpMkLst>
        </pc:cxnChg>
        <pc:cxnChg chg="add del mod">
          <ac:chgData name="Kristina Risley" userId="f7544f2f68351e8f" providerId="LiveId" clId="{C0F2A278-9C40-498A-9C5D-B8E72DA00B6B}" dt="2026-06-29T18:35:58.282" v="789" actId="478"/>
          <ac:cxnSpMkLst>
            <pc:docMk/>
            <pc:sldMk cId="1751740023" sldId="256"/>
            <ac:cxnSpMk id="67" creationId="{2BD87FD1-E73C-28E6-62A8-4230A8CCC234}"/>
          </ac:cxnSpMkLst>
        </pc:cxnChg>
        <pc:cxnChg chg="add del mod">
          <ac:chgData name="Kristina Risley" userId="f7544f2f68351e8f" providerId="LiveId" clId="{C0F2A278-9C40-498A-9C5D-B8E72DA00B6B}" dt="2026-06-29T18:36:30.690" v="792" actId="478"/>
          <ac:cxnSpMkLst>
            <pc:docMk/>
            <pc:sldMk cId="1751740023" sldId="256"/>
            <ac:cxnSpMk id="73" creationId="{81333F04-D1E0-8A45-BA38-1EB57FE26EA5}"/>
          </ac:cxnSpMkLst>
        </pc:cxnChg>
        <pc:cxnChg chg="add del mod">
          <ac:chgData name="Kristina Risley" userId="f7544f2f68351e8f" providerId="LiveId" clId="{C0F2A278-9C40-498A-9C5D-B8E72DA00B6B}" dt="2026-06-29T18:37:37.772" v="802" actId="478"/>
          <ac:cxnSpMkLst>
            <pc:docMk/>
            <pc:sldMk cId="1751740023" sldId="256"/>
            <ac:cxnSpMk id="76" creationId="{BC395888-D849-3868-0F01-F7254481D0B4}"/>
          </ac:cxnSpMkLst>
        </pc:cxnChg>
        <pc:cxnChg chg="add del mod">
          <ac:chgData name="Kristina Risley" userId="f7544f2f68351e8f" providerId="LiveId" clId="{C0F2A278-9C40-498A-9C5D-B8E72DA00B6B}" dt="2026-06-30T16:11:12.231" v="3715" actId="478"/>
          <ac:cxnSpMkLst>
            <pc:docMk/>
            <pc:sldMk cId="1751740023" sldId="256"/>
            <ac:cxnSpMk id="80" creationId="{1C1331FD-6701-4F39-F9EA-811D5C97B109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4010" y="9406421"/>
            <a:ext cx="18178780" cy="649056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8020" y="17158652"/>
            <a:ext cx="14970760" cy="773821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4761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9523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4284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9046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3807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88569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3331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18092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BB966-EE47-4E85-A60A-9E3A61D1BFCB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51EEF-DA0B-46FC-9E64-938C419CC7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01657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BB966-EE47-4E85-A60A-9E3A61D1BFCB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51EEF-DA0B-46FC-9E64-938C419CC7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0453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1346887" y="7569994"/>
            <a:ext cx="15932422" cy="16126890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42190" y="7569994"/>
            <a:ext cx="47448251" cy="16126890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BB966-EE47-4E85-A60A-9E3A61D1BFCB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51EEF-DA0B-46FC-9E64-938C419CC7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50865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BB966-EE47-4E85-A60A-9E3A61D1BFCB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51EEF-DA0B-46FC-9E64-938C419CC7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63964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89410" y="19457690"/>
            <a:ext cx="18178780" cy="6013940"/>
          </a:xfrm>
        </p:spPr>
        <p:txBody>
          <a:bodyPr anchor="t"/>
          <a:lstStyle>
            <a:lvl1pPr algn="l">
              <a:defRPr sz="129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89410" y="12833947"/>
            <a:ext cx="18178780" cy="6623743"/>
          </a:xfrm>
        </p:spPr>
        <p:txBody>
          <a:bodyPr anchor="b"/>
          <a:lstStyle>
            <a:lvl1pPr marL="0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1pPr>
            <a:lvl2pPr marL="1476159" indent="0">
              <a:buNone/>
              <a:defRPr sz="5800">
                <a:solidFill>
                  <a:schemeClr val="tx1">
                    <a:tint val="75000"/>
                  </a:schemeClr>
                </a:solidFill>
              </a:defRPr>
            </a:lvl2pPr>
            <a:lvl3pPr marL="2952319" indent="0">
              <a:buNone/>
              <a:defRPr sz="5200">
                <a:solidFill>
                  <a:schemeClr val="tx1">
                    <a:tint val="75000"/>
                  </a:schemeClr>
                </a:solidFill>
              </a:defRPr>
            </a:lvl3pPr>
            <a:lvl4pPr marL="4428478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4pPr>
            <a:lvl5pPr marL="5904637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5pPr>
            <a:lvl6pPr marL="7380797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6pPr>
            <a:lvl7pPr marL="8856957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7pPr>
            <a:lvl8pPr marL="10333116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8pPr>
            <a:lvl9pPr marL="11809275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BB966-EE47-4E85-A60A-9E3A61D1BFCB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51EEF-DA0B-46FC-9E64-938C419CC7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75141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42191" y="44102223"/>
            <a:ext cx="31690337" cy="124736674"/>
          </a:xfrm>
        </p:spPr>
        <p:txBody>
          <a:bodyPr/>
          <a:lstStyle>
            <a:lvl1pPr>
              <a:defRPr sz="9000"/>
            </a:lvl1pPr>
            <a:lvl2pPr>
              <a:defRPr sz="7800"/>
            </a:lvl2pPr>
            <a:lvl3pPr>
              <a:defRPr sz="64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588973" y="44102223"/>
            <a:ext cx="31690335" cy="124736674"/>
          </a:xfrm>
        </p:spPr>
        <p:txBody>
          <a:bodyPr/>
          <a:lstStyle>
            <a:lvl1pPr>
              <a:defRPr sz="9000"/>
            </a:lvl1pPr>
            <a:lvl2pPr>
              <a:defRPr sz="7800"/>
            </a:lvl2pPr>
            <a:lvl3pPr>
              <a:defRPr sz="64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BB966-EE47-4E85-A60A-9E3A61D1BFCB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51EEF-DA0B-46FC-9E64-938C419CC7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11138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340" y="1212603"/>
            <a:ext cx="19248120" cy="504666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340" y="6777951"/>
            <a:ext cx="9449551" cy="2824727"/>
          </a:xfrm>
        </p:spPr>
        <p:txBody>
          <a:bodyPr anchor="b"/>
          <a:lstStyle>
            <a:lvl1pPr marL="0" indent="0">
              <a:buNone/>
              <a:defRPr sz="7800" b="1"/>
            </a:lvl1pPr>
            <a:lvl2pPr marL="1476159" indent="0">
              <a:buNone/>
              <a:defRPr sz="6400" b="1"/>
            </a:lvl2pPr>
            <a:lvl3pPr marL="2952319" indent="0">
              <a:buNone/>
              <a:defRPr sz="5800" b="1"/>
            </a:lvl3pPr>
            <a:lvl4pPr marL="4428478" indent="0">
              <a:buNone/>
              <a:defRPr sz="5200" b="1"/>
            </a:lvl4pPr>
            <a:lvl5pPr marL="5904637" indent="0">
              <a:buNone/>
              <a:defRPr sz="5200" b="1"/>
            </a:lvl5pPr>
            <a:lvl6pPr marL="7380797" indent="0">
              <a:buNone/>
              <a:defRPr sz="5200" b="1"/>
            </a:lvl6pPr>
            <a:lvl7pPr marL="8856957" indent="0">
              <a:buNone/>
              <a:defRPr sz="5200" b="1"/>
            </a:lvl7pPr>
            <a:lvl8pPr marL="10333116" indent="0">
              <a:buNone/>
              <a:defRPr sz="5200" b="1"/>
            </a:lvl8pPr>
            <a:lvl9pPr marL="11809275" indent="0">
              <a:buNone/>
              <a:defRPr sz="5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340" y="9602678"/>
            <a:ext cx="9449551" cy="17446034"/>
          </a:xfrm>
        </p:spPr>
        <p:txBody>
          <a:bodyPr/>
          <a:lstStyle>
            <a:lvl1pPr>
              <a:defRPr sz="7800"/>
            </a:lvl1pPr>
            <a:lvl2pPr>
              <a:defRPr sz="64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864198" y="6777951"/>
            <a:ext cx="9453263" cy="2824727"/>
          </a:xfrm>
        </p:spPr>
        <p:txBody>
          <a:bodyPr anchor="b"/>
          <a:lstStyle>
            <a:lvl1pPr marL="0" indent="0">
              <a:buNone/>
              <a:defRPr sz="7800" b="1"/>
            </a:lvl1pPr>
            <a:lvl2pPr marL="1476159" indent="0">
              <a:buNone/>
              <a:defRPr sz="6400" b="1"/>
            </a:lvl2pPr>
            <a:lvl3pPr marL="2952319" indent="0">
              <a:buNone/>
              <a:defRPr sz="5800" b="1"/>
            </a:lvl3pPr>
            <a:lvl4pPr marL="4428478" indent="0">
              <a:buNone/>
              <a:defRPr sz="5200" b="1"/>
            </a:lvl4pPr>
            <a:lvl5pPr marL="5904637" indent="0">
              <a:buNone/>
              <a:defRPr sz="5200" b="1"/>
            </a:lvl5pPr>
            <a:lvl6pPr marL="7380797" indent="0">
              <a:buNone/>
              <a:defRPr sz="5200" b="1"/>
            </a:lvl6pPr>
            <a:lvl7pPr marL="8856957" indent="0">
              <a:buNone/>
              <a:defRPr sz="5200" b="1"/>
            </a:lvl7pPr>
            <a:lvl8pPr marL="10333116" indent="0">
              <a:buNone/>
              <a:defRPr sz="5200" b="1"/>
            </a:lvl8pPr>
            <a:lvl9pPr marL="11809275" indent="0">
              <a:buNone/>
              <a:defRPr sz="5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864198" y="9602678"/>
            <a:ext cx="9453263" cy="17446034"/>
          </a:xfrm>
        </p:spPr>
        <p:txBody>
          <a:bodyPr/>
          <a:lstStyle>
            <a:lvl1pPr>
              <a:defRPr sz="7800"/>
            </a:lvl1pPr>
            <a:lvl2pPr>
              <a:defRPr sz="64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BB966-EE47-4E85-A60A-9E3A61D1BFCB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51EEF-DA0B-46FC-9E64-938C419CC7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93371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BB966-EE47-4E85-A60A-9E3A61D1BFCB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51EEF-DA0B-46FC-9E64-938C419CC7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8114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BB966-EE47-4E85-A60A-9E3A61D1BFCB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51EEF-DA0B-46FC-9E64-938C419CC7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69999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341" y="1205591"/>
            <a:ext cx="7036110" cy="5130774"/>
          </a:xfrm>
        </p:spPr>
        <p:txBody>
          <a:bodyPr anchor="b"/>
          <a:lstStyle>
            <a:lvl1pPr algn="l">
              <a:defRPr sz="64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1645" y="1205594"/>
            <a:ext cx="11955815" cy="25843120"/>
          </a:xfrm>
        </p:spPr>
        <p:txBody>
          <a:bodyPr/>
          <a:lstStyle>
            <a:lvl1pPr>
              <a:defRPr sz="10300"/>
            </a:lvl1pPr>
            <a:lvl2pPr>
              <a:defRPr sz="9000"/>
            </a:lvl2pPr>
            <a:lvl3pPr>
              <a:defRPr sz="78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69341" y="6336368"/>
            <a:ext cx="7036110" cy="20712346"/>
          </a:xfrm>
        </p:spPr>
        <p:txBody>
          <a:bodyPr/>
          <a:lstStyle>
            <a:lvl1pPr marL="0" indent="0">
              <a:buNone/>
              <a:defRPr sz="4500"/>
            </a:lvl1pPr>
            <a:lvl2pPr marL="1476159" indent="0">
              <a:buNone/>
              <a:defRPr sz="3900"/>
            </a:lvl2pPr>
            <a:lvl3pPr marL="2952319" indent="0">
              <a:buNone/>
              <a:defRPr sz="3300"/>
            </a:lvl3pPr>
            <a:lvl4pPr marL="4428478" indent="0">
              <a:buNone/>
              <a:defRPr sz="2900"/>
            </a:lvl4pPr>
            <a:lvl5pPr marL="5904637" indent="0">
              <a:buNone/>
              <a:defRPr sz="2900"/>
            </a:lvl5pPr>
            <a:lvl6pPr marL="7380797" indent="0">
              <a:buNone/>
              <a:defRPr sz="2900"/>
            </a:lvl6pPr>
            <a:lvl7pPr marL="8856957" indent="0">
              <a:buNone/>
              <a:defRPr sz="2900"/>
            </a:lvl7pPr>
            <a:lvl8pPr marL="10333116" indent="0">
              <a:buNone/>
              <a:defRPr sz="2900"/>
            </a:lvl8pPr>
            <a:lvl9pPr marL="11809275" indent="0">
              <a:buNone/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BB966-EE47-4E85-A60A-9E3A61D1BFCB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51EEF-DA0B-46FC-9E64-938C419CC7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35094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1963" y="21195983"/>
            <a:ext cx="12832080" cy="2502306"/>
          </a:xfrm>
        </p:spPr>
        <p:txBody>
          <a:bodyPr anchor="b"/>
          <a:lstStyle>
            <a:lvl1pPr algn="l">
              <a:defRPr sz="64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1963" y="2705572"/>
            <a:ext cx="12832080" cy="18167985"/>
          </a:xfrm>
        </p:spPr>
        <p:txBody>
          <a:bodyPr/>
          <a:lstStyle>
            <a:lvl1pPr marL="0" indent="0">
              <a:buNone/>
              <a:defRPr sz="10300"/>
            </a:lvl1pPr>
            <a:lvl2pPr marL="1476159" indent="0">
              <a:buNone/>
              <a:defRPr sz="9000"/>
            </a:lvl2pPr>
            <a:lvl3pPr marL="2952319" indent="0">
              <a:buNone/>
              <a:defRPr sz="7800"/>
            </a:lvl3pPr>
            <a:lvl4pPr marL="4428478" indent="0">
              <a:buNone/>
              <a:defRPr sz="6400"/>
            </a:lvl4pPr>
            <a:lvl5pPr marL="5904637" indent="0">
              <a:buNone/>
              <a:defRPr sz="6400"/>
            </a:lvl5pPr>
            <a:lvl6pPr marL="7380797" indent="0">
              <a:buNone/>
              <a:defRPr sz="6400"/>
            </a:lvl6pPr>
            <a:lvl7pPr marL="8856957" indent="0">
              <a:buNone/>
              <a:defRPr sz="6400"/>
            </a:lvl7pPr>
            <a:lvl8pPr marL="10333116" indent="0">
              <a:buNone/>
              <a:defRPr sz="6400"/>
            </a:lvl8pPr>
            <a:lvl9pPr marL="11809275" indent="0">
              <a:buNone/>
              <a:defRPr sz="64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1963" y="23698289"/>
            <a:ext cx="12832080" cy="3553689"/>
          </a:xfrm>
        </p:spPr>
        <p:txBody>
          <a:bodyPr/>
          <a:lstStyle>
            <a:lvl1pPr marL="0" indent="0">
              <a:buNone/>
              <a:defRPr sz="4500"/>
            </a:lvl1pPr>
            <a:lvl2pPr marL="1476159" indent="0">
              <a:buNone/>
              <a:defRPr sz="3900"/>
            </a:lvl2pPr>
            <a:lvl3pPr marL="2952319" indent="0">
              <a:buNone/>
              <a:defRPr sz="3300"/>
            </a:lvl3pPr>
            <a:lvl4pPr marL="4428478" indent="0">
              <a:buNone/>
              <a:defRPr sz="2900"/>
            </a:lvl4pPr>
            <a:lvl5pPr marL="5904637" indent="0">
              <a:buNone/>
              <a:defRPr sz="2900"/>
            </a:lvl5pPr>
            <a:lvl6pPr marL="7380797" indent="0">
              <a:buNone/>
              <a:defRPr sz="2900"/>
            </a:lvl6pPr>
            <a:lvl7pPr marL="8856957" indent="0">
              <a:buNone/>
              <a:defRPr sz="2900"/>
            </a:lvl7pPr>
            <a:lvl8pPr marL="10333116" indent="0">
              <a:buNone/>
              <a:defRPr sz="2900"/>
            </a:lvl8pPr>
            <a:lvl9pPr marL="11809275" indent="0">
              <a:buNone/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BB966-EE47-4E85-A60A-9E3A61D1BFCB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51EEF-DA0B-46FC-9E64-938C419CC7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81926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6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340" y="1212603"/>
            <a:ext cx="19248120" cy="5046662"/>
          </a:xfrm>
          <a:prstGeom prst="rect">
            <a:avLst/>
          </a:prstGeom>
        </p:spPr>
        <p:txBody>
          <a:bodyPr vert="horz" lIns="295232" tIns="147616" rIns="295232" bIns="147616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340" y="7065330"/>
            <a:ext cx="19248120" cy="19983384"/>
          </a:xfrm>
          <a:prstGeom prst="rect">
            <a:avLst/>
          </a:prstGeom>
        </p:spPr>
        <p:txBody>
          <a:bodyPr vert="horz" lIns="295232" tIns="147616" rIns="295232" bIns="14761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9340" y="28065053"/>
            <a:ext cx="4990254" cy="1612129"/>
          </a:xfrm>
          <a:prstGeom prst="rect">
            <a:avLst/>
          </a:prstGeom>
        </p:spPr>
        <p:txBody>
          <a:bodyPr vert="horz" lIns="295232" tIns="147616" rIns="295232" bIns="147616" rtlCol="0" anchor="ctr"/>
          <a:lstStyle>
            <a:lvl1pPr algn="l">
              <a:defRPr sz="3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0BB966-EE47-4E85-A60A-9E3A61D1BFCB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307157" y="28065053"/>
            <a:ext cx="6772487" cy="1612129"/>
          </a:xfrm>
          <a:prstGeom prst="rect">
            <a:avLst/>
          </a:prstGeom>
        </p:spPr>
        <p:txBody>
          <a:bodyPr vert="horz" lIns="295232" tIns="147616" rIns="295232" bIns="147616" rtlCol="0" anchor="ctr"/>
          <a:lstStyle>
            <a:lvl1pPr algn="ctr">
              <a:defRPr sz="3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327207" y="28065053"/>
            <a:ext cx="4990254" cy="1612129"/>
          </a:xfrm>
          <a:prstGeom prst="rect">
            <a:avLst/>
          </a:prstGeom>
        </p:spPr>
        <p:txBody>
          <a:bodyPr vert="horz" lIns="295232" tIns="147616" rIns="295232" bIns="147616" rtlCol="0" anchor="ctr"/>
          <a:lstStyle>
            <a:lvl1pPr algn="r">
              <a:defRPr sz="3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651EEF-DA0B-46FC-9E64-938C419CC7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0504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2952319" rtl="0" eaLnBrk="1" latinLnBrk="0" hangingPunct="1">
        <a:spcBef>
          <a:spcPct val="0"/>
        </a:spcBef>
        <a:buNone/>
        <a:defRPr sz="14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107119" indent="-1107119" algn="l" defTabSz="2952319" rtl="0" eaLnBrk="1" latinLnBrk="0" hangingPunct="1">
        <a:spcBef>
          <a:spcPct val="20000"/>
        </a:spcBef>
        <a:buFont typeface="Arial" pitchFamily="34" charset="0"/>
        <a:buChar char="•"/>
        <a:defRPr sz="10300" kern="1200">
          <a:solidFill>
            <a:schemeClr val="tx1"/>
          </a:solidFill>
          <a:latin typeface="+mn-lt"/>
          <a:ea typeface="+mn-ea"/>
          <a:cs typeface="+mn-cs"/>
        </a:defRPr>
      </a:lvl1pPr>
      <a:lvl2pPr marL="2398759" indent="-922600" algn="l" defTabSz="2952319" rtl="0" eaLnBrk="1" latinLnBrk="0" hangingPunct="1">
        <a:spcBef>
          <a:spcPct val="20000"/>
        </a:spcBef>
        <a:buFont typeface="Arial" pitchFamily="34" charset="0"/>
        <a:buChar char="–"/>
        <a:defRPr sz="9000" kern="1200">
          <a:solidFill>
            <a:schemeClr val="tx1"/>
          </a:solidFill>
          <a:latin typeface="+mn-lt"/>
          <a:ea typeface="+mn-ea"/>
          <a:cs typeface="+mn-cs"/>
        </a:defRPr>
      </a:lvl2pPr>
      <a:lvl3pPr marL="3690398" indent="-738080" algn="l" defTabSz="2952319" rtl="0" eaLnBrk="1" latinLnBrk="0" hangingPunct="1">
        <a:spcBef>
          <a:spcPct val="20000"/>
        </a:spcBef>
        <a:buFont typeface="Arial" pitchFamily="34" charset="0"/>
        <a:buChar char="•"/>
        <a:defRPr sz="7800" kern="1200">
          <a:solidFill>
            <a:schemeClr val="tx1"/>
          </a:solidFill>
          <a:latin typeface="+mn-lt"/>
          <a:ea typeface="+mn-ea"/>
          <a:cs typeface="+mn-cs"/>
        </a:defRPr>
      </a:lvl3pPr>
      <a:lvl4pPr marL="5166557" indent="-738080" algn="l" defTabSz="2952319" rtl="0" eaLnBrk="1" latinLnBrk="0" hangingPunct="1">
        <a:spcBef>
          <a:spcPct val="20000"/>
        </a:spcBef>
        <a:buFont typeface="Arial" pitchFamily="34" charset="0"/>
        <a:buChar char="–"/>
        <a:defRPr sz="6400" kern="1200">
          <a:solidFill>
            <a:schemeClr val="tx1"/>
          </a:solidFill>
          <a:latin typeface="+mn-lt"/>
          <a:ea typeface="+mn-ea"/>
          <a:cs typeface="+mn-cs"/>
        </a:defRPr>
      </a:lvl4pPr>
      <a:lvl5pPr marL="6642717" indent="-738080" algn="l" defTabSz="2952319" rtl="0" eaLnBrk="1" latinLnBrk="0" hangingPunct="1">
        <a:spcBef>
          <a:spcPct val="20000"/>
        </a:spcBef>
        <a:buFont typeface="Arial" pitchFamily="34" charset="0"/>
        <a:buChar char="»"/>
        <a:defRPr sz="6400" kern="1200">
          <a:solidFill>
            <a:schemeClr val="tx1"/>
          </a:solidFill>
          <a:latin typeface="+mn-lt"/>
          <a:ea typeface="+mn-ea"/>
          <a:cs typeface="+mn-cs"/>
        </a:defRPr>
      </a:lvl5pPr>
      <a:lvl6pPr marL="8118877" indent="-738080" algn="l" defTabSz="2952319" rtl="0" eaLnBrk="1" latinLnBrk="0" hangingPunct="1">
        <a:spcBef>
          <a:spcPct val="20000"/>
        </a:spcBef>
        <a:buFont typeface="Arial" pitchFamily="34" charset="0"/>
        <a:buChar char="•"/>
        <a:defRPr sz="6400" kern="1200">
          <a:solidFill>
            <a:schemeClr val="tx1"/>
          </a:solidFill>
          <a:latin typeface="+mn-lt"/>
          <a:ea typeface="+mn-ea"/>
          <a:cs typeface="+mn-cs"/>
        </a:defRPr>
      </a:lvl6pPr>
      <a:lvl7pPr marL="9595036" indent="-738080" algn="l" defTabSz="2952319" rtl="0" eaLnBrk="1" latinLnBrk="0" hangingPunct="1">
        <a:spcBef>
          <a:spcPct val="20000"/>
        </a:spcBef>
        <a:buFont typeface="Arial" pitchFamily="34" charset="0"/>
        <a:buChar char="•"/>
        <a:defRPr sz="6400" kern="1200">
          <a:solidFill>
            <a:schemeClr val="tx1"/>
          </a:solidFill>
          <a:latin typeface="+mn-lt"/>
          <a:ea typeface="+mn-ea"/>
          <a:cs typeface="+mn-cs"/>
        </a:defRPr>
      </a:lvl7pPr>
      <a:lvl8pPr marL="11071196" indent="-738080" algn="l" defTabSz="2952319" rtl="0" eaLnBrk="1" latinLnBrk="0" hangingPunct="1">
        <a:spcBef>
          <a:spcPct val="20000"/>
        </a:spcBef>
        <a:buFont typeface="Arial" pitchFamily="34" charset="0"/>
        <a:buChar char="•"/>
        <a:defRPr sz="6400" kern="1200">
          <a:solidFill>
            <a:schemeClr val="tx1"/>
          </a:solidFill>
          <a:latin typeface="+mn-lt"/>
          <a:ea typeface="+mn-ea"/>
          <a:cs typeface="+mn-cs"/>
        </a:defRPr>
      </a:lvl8pPr>
      <a:lvl9pPr marL="12547355" indent="-738080" algn="l" defTabSz="2952319" rtl="0" eaLnBrk="1" latinLnBrk="0" hangingPunct="1">
        <a:spcBef>
          <a:spcPct val="20000"/>
        </a:spcBef>
        <a:buFont typeface="Arial" pitchFamily="34" charset="0"/>
        <a:buChar char="•"/>
        <a:defRPr sz="6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952319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1pPr>
      <a:lvl2pPr marL="1476159" algn="l" defTabSz="2952319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2pPr>
      <a:lvl3pPr marL="2952319" algn="l" defTabSz="2952319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3pPr>
      <a:lvl4pPr marL="4428478" algn="l" defTabSz="2952319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4pPr>
      <a:lvl5pPr marL="5904637" algn="l" defTabSz="2952319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5pPr>
      <a:lvl6pPr marL="7380797" algn="l" defTabSz="2952319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6pPr>
      <a:lvl7pPr marL="8856957" algn="l" defTabSz="2952319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7pPr>
      <a:lvl8pPr marL="10333116" algn="l" defTabSz="2952319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8pPr>
      <a:lvl9pPr marL="11809275" algn="l" defTabSz="2952319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svg"/><Relationship Id="rId3" Type="http://schemas.openxmlformats.org/officeDocument/2006/relationships/image" Target="../media/image2.jpeg"/><Relationship Id="rId7" Type="http://schemas.openxmlformats.org/officeDocument/2006/relationships/image" Target="../media/image6.svg"/><Relationship Id="rId12" Type="http://schemas.openxmlformats.org/officeDocument/2006/relationships/image" Target="../media/image11.svg"/><Relationship Id="rId17" Type="http://schemas.openxmlformats.org/officeDocument/2006/relationships/image" Target="../media/image16.svg"/><Relationship Id="rId2" Type="http://schemas.openxmlformats.org/officeDocument/2006/relationships/image" Target="../media/image1.png"/><Relationship Id="rId16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11" Type="http://schemas.openxmlformats.org/officeDocument/2006/relationships/image" Target="../media/image10.svg"/><Relationship Id="rId5" Type="http://schemas.openxmlformats.org/officeDocument/2006/relationships/image" Target="../media/image4.png"/><Relationship Id="rId15" Type="http://schemas.openxmlformats.org/officeDocument/2006/relationships/image" Target="../media/image14.jpeg"/><Relationship Id="rId10" Type="http://schemas.openxmlformats.org/officeDocument/2006/relationships/image" Target="../media/image9.sv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2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E0BE8A5-7477-0C30-678E-599B87D61081}"/>
              </a:ext>
            </a:extLst>
          </p:cNvPr>
          <p:cNvSpPr txBox="1"/>
          <p:nvPr/>
        </p:nvSpPr>
        <p:spPr>
          <a:xfrm>
            <a:off x="546325" y="625972"/>
            <a:ext cx="1101161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>
                <a:solidFill>
                  <a:srgbClr val="226F64"/>
                </a:solidFill>
              </a:rPr>
              <a:t>Musical Connections</a:t>
            </a:r>
          </a:p>
          <a:p>
            <a:pPr algn="ctr"/>
            <a:r>
              <a:rPr lang="en-GB" sz="3600" dirty="0">
                <a:solidFill>
                  <a:srgbClr val="226F64"/>
                </a:solidFill>
              </a:rPr>
              <a:t>Making music education more accessible for autistic learners</a:t>
            </a:r>
          </a:p>
        </p:txBody>
      </p:sp>
      <p:pic>
        <p:nvPicPr>
          <p:cNvPr id="13" name="Picture 12" descr="Live Music Now - Live Music Now">
            <a:extLst>
              <a:ext uri="{FF2B5EF4-FFF2-40B4-BE49-F238E27FC236}">
                <a16:creationId xmlns:a16="http://schemas.microsoft.com/office/drawing/2014/main" id="{F56DEF09-C1F1-C542-CB19-02CC913E69D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26" b="7088"/>
          <a:stretch>
            <a:fillRect/>
          </a:stretch>
        </p:blipFill>
        <p:spPr bwMode="auto">
          <a:xfrm>
            <a:off x="12089304" y="559476"/>
            <a:ext cx="2005077" cy="169771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Picture 13" descr="University of South Wales – University Alliance">
            <a:extLst>
              <a:ext uri="{FF2B5EF4-FFF2-40B4-BE49-F238E27FC236}">
                <a16:creationId xmlns:a16="http://schemas.microsoft.com/office/drawing/2014/main" id="{14192B22-EDD5-EA24-3269-77159A79D1F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BFFFE"/>
              </a:clrFrom>
              <a:clrTo>
                <a:srgbClr val="FB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27841" y="576123"/>
            <a:ext cx="1681065" cy="16810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 descr="Arts and Humanities Research Council (AHRC) – UKRI">
            <a:extLst>
              <a:ext uri="{FF2B5EF4-FFF2-40B4-BE49-F238E27FC236}">
                <a16:creationId xmlns:a16="http://schemas.microsoft.com/office/drawing/2014/main" id="{67284BD7-6C4D-3704-9B67-B76E6124AE8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89048" y="559476"/>
            <a:ext cx="1998417" cy="1664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307A25B-B1D3-2F94-06E5-3806ECE4BB7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67607" y="1075447"/>
            <a:ext cx="2466569" cy="632481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0F323E9D-27AF-21B1-4FEE-ECEF11E33E3D}"/>
              </a:ext>
            </a:extLst>
          </p:cNvPr>
          <p:cNvSpPr txBox="1"/>
          <p:nvPr/>
        </p:nvSpPr>
        <p:spPr>
          <a:xfrm>
            <a:off x="1264440" y="2996962"/>
            <a:ext cx="18857920" cy="42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000" dirty="0">
                <a:solidFill>
                  <a:srgbClr val="606060"/>
                </a:solidFill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Kristina Risley and Chi Ying Lam, University of Southampton; Beth Pickard, University of South Wales; Karen Irwin and Alex Lupo, Live Music Now</a:t>
            </a:r>
            <a:endParaRPr lang="en-GB" sz="3200" dirty="0">
              <a:solidFill>
                <a:srgbClr val="1F1F1F"/>
              </a:solidFill>
              <a:effectLst/>
              <a:latin typeface="Aptos" panose="020B000402020202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71C2C1ED-842D-4FDA-E816-C1C5728154C4}"/>
              </a:ext>
            </a:extLst>
          </p:cNvPr>
          <p:cNvSpPr/>
          <p:nvPr/>
        </p:nvSpPr>
        <p:spPr>
          <a:xfrm>
            <a:off x="17352326" y="12067626"/>
            <a:ext cx="3128868" cy="6392903"/>
          </a:xfrm>
          <a:prstGeom prst="roundRect">
            <a:avLst/>
          </a:prstGeom>
          <a:noFill/>
          <a:ln>
            <a:solidFill>
              <a:srgbClr val="5DA3B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Aft>
                <a:spcPts val="1200"/>
              </a:spcAft>
            </a:pPr>
            <a:r>
              <a:rPr lang="en-GB" sz="2400" b="1" dirty="0">
                <a:solidFill>
                  <a:srgbClr val="5DA3BC"/>
                </a:solidFill>
              </a:rPr>
              <a:t>Scotland</a:t>
            </a:r>
          </a:p>
          <a:p>
            <a:pPr>
              <a:spcAft>
                <a:spcPts val="1200"/>
              </a:spcAft>
            </a:pPr>
            <a:r>
              <a:rPr lang="en-GB" sz="2000" dirty="0">
                <a:solidFill>
                  <a:srgbClr val="5DA3BC"/>
                </a:solidFill>
              </a:rPr>
              <a:t>More representation is required to inform a Scotland-focused policy briefing. </a:t>
            </a:r>
          </a:p>
          <a:p>
            <a:pPr>
              <a:spcAft>
                <a:spcPts val="1200"/>
              </a:spcAft>
            </a:pPr>
            <a:r>
              <a:rPr lang="en-GB" sz="2000" dirty="0">
                <a:solidFill>
                  <a:srgbClr val="5DA3BC"/>
                </a:solidFill>
              </a:rPr>
              <a:t>Gather Scotland-specific evidence on: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5DA3BC"/>
                </a:solidFill>
              </a:rPr>
              <a:t>ARB/equivalent provision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5DA3BC"/>
                </a:solidFill>
              </a:rPr>
              <a:t>Local authority routes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5DA3BC"/>
                </a:solidFill>
              </a:rPr>
              <a:t>Instrumental music services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5DA3BC"/>
                </a:solidFill>
              </a:rPr>
              <a:t>Workforce confidence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5DA3BC"/>
                </a:solidFill>
              </a:rPr>
              <a:t>Partnership models.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39A3A9F1-3CD5-089F-2CC9-E07B76418789}"/>
              </a:ext>
            </a:extLst>
          </p:cNvPr>
          <p:cNvSpPr/>
          <p:nvPr/>
        </p:nvSpPr>
        <p:spPr>
          <a:xfrm>
            <a:off x="7014649" y="12072004"/>
            <a:ext cx="3130061" cy="6388526"/>
          </a:xfrm>
          <a:prstGeom prst="roundRect">
            <a:avLst/>
          </a:prstGeom>
          <a:noFill/>
          <a:ln>
            <a:solidFill>
              <a:srgbClr val="FBC13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Aft>
                <a:spcPts val="1200"/>
              </a:spcAft>
            </a:pPr>
            <a:r>
              <a:rPr lang="en-GB" sz="2400" b="1" dirty="0">
                <a:solidFill>
                  <a:srgbClr val="DE9B04"/>
                </a:solidFill>
              </a:rPr>
              <a:t>England</a:t>
            </a:r>
          </a:p>
          <a:p>
            <a:pPr marL="249238" indent="-249238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DE9B04"/>
                </a:solidFill>
              </a:rPr>
              <a:t>Make ARBs visible in </a:t>
            </a:r>
            <a:r>
              <a:rPr lang="en-GB" sz="2000" b="1" dirty="0">
                <a:solidFill>
                  <a:srgbClr val="DE9B04"/>
                </a:solidFill>
              </a:rPr>
              <a:t>Music Hub inclusion planning</a:t>
            </a:r>
            <a:r>
              <a:rPr lang="en-GB" sz="2000" dirty="0">
                <a:solidFill>
                  <a:srgbClr val="DE9B04"/>
                </a:solidFill>
              </a:rPr>
              <a:t>.</a:t>
            </a:r>
          </a:p>
          <a:p>
            <a:pPr marL="249238" indent="-249238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DE9B04"/>
                </a:solidFill>
              </a:rPr>
              <a:t>Plan music into </a:t>
            </a:r>
            <a:r>
              <a:rPr lang="en-GB" sz="2000" b="1" dirty="0">
                <a:solidFill>
                  <a:srgbClr val="DE9B04"/>
                </a:solidFill>
              </a:rPr>
              <a:t>specialist provision </a:t>
            </a:r>
            <a:r>
              <a:rPr lang="en-GB" sz="2000" dirty="0">
                <a:solidFill>
                  <a:srgbClr val="DE9B04"/>
                </a:solidFill>
              </a:rPr>
              <a:t>from the outset: </a:t>
            </a:r>
            <a:r>
              <a:rPr lang="en-GB" sz="2000" b="1" dirty="0">
                <a:solidFill>
                  <a:srgbClr val="DE9B04"/>
                </a:solidFill>
              </a:rPr>
              <a:t>staffing</a:t>
            </a:r>
            <a:r>
              <a:rPr lang="en-GB" sz="2000" dirty="0">
                <a:solidFill>
                  <a:srgbClr val="DE9B04"/>
                </a:solidFill>
              </a:rPr>
              <a:t>, </a:t>
            </a:r>
            <a:r>
              <a:rPr lang="en-GB" sz="2000" b="1" dirty="0">
                <a:solidFill>
                  <a:srgbClr val="DE9B04"/>
                </a:solidFill>
              </a:rPr>
              <a:t>environment</a:t>
            </a:r>
            <a:r>
              <a:rPr lang="en-GB" sz="2000" dirty="0">
                <a:solidFill>
                  <a:srgbClr val="DE9B04"/>
                </a:solidFill>
              </a:rPr>
              <a:t>, </a:t>
            </a:r>
            <a:r>
              <a:rPr lang="en-GB" sz="2000" b="1" dirty="0">
                <a:solidFill>
                  <a:srgbClr val="DE9B04"/>
                </a:solidFill>
              </a:rPr>
              <a:t>curriculum planning</a:t>
            </a:r>
            <a:r>
              <a:rPr lang="en-GB" sz="2000" dirty="0">
                <a:solidFill>
                  <a:srgbClr val="DE9B04"/>
                </a:solidFill>
              </a:rPr>
              <a:t>, </a:t>
            </a:r>
            <a:r>
              <a:rPr lang="en-GB" sz="2000" b="1" dirty="0">
                <a:solidFill>
                  <a:srgbClr val="DE9B04"/>
                </a:solidFill>
              </a:rPr>
              <a:t>budgets</a:t>
            </a:r>
            <a:r>
              <a:rPr lang="en-GB" sz="2000" dirty="0">
                <a:solidFill>
                  <a:srgbClr val="DE9B04"/>
                </a:solidFill>
              </a:rPr>
              <a:t> and </a:t>
            </a:r>
            <a:r>
              <a:rPr lang="en-GB" sz="2000" b="1" dirty="0">
                <a:solidFill>
                  <a:srgbClr val="DE9B04"/>
                </a:solidFill>
              </a:rPr>
              <a:t>partnership arrangements</a:t>
            </a:r>
            <a:r>
              <a:rPr lang="en-GB" sz="2000" dirty="0">
                <a:solidFill>
                  <a:srgbClr val="DE9B04"/>
                </a:solidFill>
              </a:rPr>
              <a:t>.</a:t>
            </a:r>
          </a:p>
          <a:p>
            <a:pPr marL="249238" indent="-249238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DE9B04"/>
                </a:solidFill>
              </a:rPr>
              <a:t>Fund </a:t>
            </a:r>
            <a:r>
              <a:rPr lang="en-GB" sz="2000" b="1" dirty="0">
                <a:solidFill>
                  <a:srgbClr val="DE9B04"/>
                </a:solidFill>
              </a:rPr>
              <a:t>scalable partnership models </a:t>
            </a:r>
            <a:r>
              <a:rPr lang="en-GB" sz="2000" dirty="0">
                <a:solidFill>
                  <a:srgbClr val="DE9B04"/>
                </a:solidFill>
              </a:rPr>
              <a:t>connecting ARBs, Music Hubs, autistic musicians and specialist music orgs.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C7C1B858-AA48-9DAA-C210-FFAF465293D7}"/>
              </a:ext>
            </a:extLst>
          </p:cNvPr>
          <p:cNvSpPr/>
          <p:nvPr/>
        </p:nvSpPr>
        <p:spPr>
          <a:xfrm>
            <a:off x="10416833" y="12089217"/>
            <a:ext cx="3130062" cy="6371313"/>
          </a:xfrm>
          <a:prstGeom prst="roundRect">
            <a:avLst/>
          </a:prstGeom>
          <a:noFill/>
          <a:ln>
            <a:solidFill>
              <a:srgbClr val="6EA65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Aft>
                <a:spcPts val="1200"/>
              </a:spcAft>
            </a:pPr>
            <a:r>
              <a:rPr lang="en-GB" sz="2400" b="1" dirty="0">
                <a:solidFill>
                  <a:srgbClr val="6EA65E"/>
                </a:solidFill>
              </a:rPr>
              <a:t>Wales</a:t>
            </a:r>
          </a:p>
          <a:p>
            <a:pPr marL="263525" indent="-249238"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6EA65E"/>
                </a:solidFill>
              </a:rPr>
              <a:t>Make ARBs visible in </a:t>
            </a:r>
            <a:r>
              <a:rPr lang="en-GB" sz="2000" b="1" dirty="0">
                <a:solidFill>
                  <a:srgbClr val="6EA65E"/>
                </a:solidFill>
              </a:rPr>
              <a:t>National Music Service planning</a:t>
            </a:r>
            <a:r>
              <a:rPr lang="en-GB" sz="2000" dirty="0">
                <a:solidFill>
                  <a:srgbClr val="6EA65E"/>
                </a:solidFill>
              </a:rPr>
              <a:t>.</a:t>
            </a:r>
          </a:p>
          <a:p>
            <a:pPr marL="263525" indent="-249238"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6EA65E"/>
                </a:solidFill>
              </a:rPr>
              <a:t>Link music to </a:t>
            </a:r>
            <a:r>
              <a:rPr lang="en-GB" sz="2000" b="1" dirty="0">
                <a:solidFill>
                  <a:srgbClr val="6EA65E"/>
                </a:solidFill>
              </a:rPr>
              <a:t>individual</a:t>
            </a:r>
            <a:r>
              <a:rPr lang="en-GB" sz="2000" dirty="0">
                <a:solidFill>
                  <a:srgbClr val="6EA65E"/>
                </a:solidFill>
              </a:rPr>
              <a:t> </a:t>
            </a:r>
            <a:r>
              <a:rPr lang="en-GB" sz="2000" b="1" dirty="0">
                <a:solidFill>
                  <a:srgbClr val="6EA65E"/>
                </a:solidFill>
              </a:rPr>
              <a:t>development </a:t>
            </a:r>
            <a:r>
              <a:rPr lang="en-GB" sz="2000" dirty="0">
                <a:solidFill>
                  <a:srgbClr val="6EA65E"/>
                </a:solidFill>
              </a:rPr>
              <a:t>and </a:t>
            </a:r>
            <a:r>
              <a:rPr lang="en-GB" sz="2000" b="1" dirty="0">
                <a:solidFill>
                  <a:srgbClr val="6EA65E"/>
                </a:solidFill>
              </a:rPr>
              <a:t>local curriculum design </a:t>
            </a:r>
            <a:r>
              <a:rPr lang="en-GB" sz="2000" dirty="0">
                <a:solidFill>
                  <a:srgbClr val="6EA65E"/>
                </a:solidFill>
              </a:rPr>
              <a:t>where relevant.</a:t>
            </a:r>
          </a:p>
          <a:p>
            <a:pPr marL="263525" indent="-249238"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rgbClr val="6EA65E"/>
                </a:solidFill>
              </a:rPr>
              <a:t>Fund music provision </a:t>
            </a:r>
            <a:r>
              <a:rPr lang="en-GB" sz="2000" dirty="0">
                <a:solidFill>
                  <a:srgbClr val="6EA65E"/>
                </a:solidFill>
              </a:rPr>
              <a:t>in ARBs </a:t>
            </a:r>
            <a:r>
              <a:rPr lang="en-GB" sz="2000" b="1" dirty="0">
                <a:solidFill>
                  <a:srgbClr val="6EA65E"/>
                </a:solidFill>
              </a:rPr>
              <a:t>at scale </a:t>
            </a:r>
            <a:r>
              <a:rPr lang="en-GB" sz="2000" dirty="0">
                <a:solidFill>
                  <a:srgbClr val="6EA65E"/>
                </a:solidFill>
              </a:rPr>
              <a:t>through </a:t>
            </a:r>
            <a:r>
              <a:rPr lang="en-GB" sz="2000" b="1" dirty="0">
                <a:solidFill>
                  <a:srgbClr val="6EA65E"/>
                </a:solidFill>
              </a:rPr>
              <a:t>sustainable funding models </a:t>
            </a:r>
            <a:r>
              <a:rPr lang="en-GB" sz="2000" dirty="0">
                <a:solidFill>
                  <a:srgbClr val="6EA65E"/>
                </a:solidFill>
              </a:rPr>
              <a:t>across ARB models, local authorities and partnership structures.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2249E0EF-ED17-38B7-1661-209435D0D2E1}"/>
              </a:ext>
            </a:extLst>
          </p:cNvPr>
          <p:cNvSpPr/>
          <p:nvPr/>
        </p:nvSpPr>
        <p:spPr>
          <a:xfrm>
            <a:off x="13889191" y="12067626"/>
            <a:ext cx="3130061" cy="6371313"/>
          </a:xfrm>
          <a:prstGeom prst="roundRect">
            <a:avLst/>
          </a:prstGeom>
          <a:noFill/>
          <a:ln>
            <a:solidFill>
              <a:srgbClr val="F58C2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spcAft>
                <a:spcPts val="1200"/>
              </a:spcAft>
            </a:pPr>
            <a:r>
              <a:rPr lang="en-GB" sz="2400" b="1" dirty="0">
                <a:solidFill>
                  <a:srgbClr val="F58C2D"/>
                </a:solidFill>
              </a:rPr>
              <a:t>Northern Ireland</a:t>
            </a:r>
          </a:p>
          <a:p>
            <a:pPr marL="157163" indent="-157163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F58C2D"/>
                </a:solidFill>
              </a:rPr>
              <a:t>Make </a:t>
            </a:r>
            <a:r>
              <a:rPr lang="en-GB" sz="2000" b="1" dirty="0" err="1">
                <a:solidFill>
                  <a:srgbClr val="F58C2D"/>
                </a:solidFill>
              </a:rPr>
              <a:t>SPiMS</a:t>
            </a:r>
            <a:r>
              <a:rPr lang="en-GB" sz="2000" dirty="0">
                <a:solidFill>
                  <a:srgbClr val="F58C2D"/>
                </a:solidFill>
              </a:rPr>
              <a:t> and equivalent visible in EA music planning.</a:t>
            </a:r>
          </a:p>
          <a:p>
            <a:pPr marL="157163" indent="-157163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F58C2D"/>
                </a:solidFill>
              </a:rPr>
              <a:t>Include music within </a:t>
            </a:r>
            <a:r>
              <a:rPr lang="en-GB" sz="2000" b="1" dirty="0">
                <a:solidFill>
                  <a:srgbClr val="F58C2D"/>
                </a:solidFill>
              </a:rPr>
              <a:t>person-centred planning </a:t>
            </a:r>
            <a:r>
              <a:rPr lang="en-GB" sz="2000" dirty="0">
                <a:solidFill>
                  <a:srgbClr val="F58C2D"/>
                </a:solidFill>
              </a:rPr>
              <a:t>where it supports wellbeing, communication, regulation, or learner voice.</a:t>
            </a:r>
          </a:p>
          <a:p>
            <a:pPr marL="157163" indent="-157163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F58C2D"/>
                </a:solidFill>
              </a:rPr>
              <a:t>Use evidence to support </a:t>
            </a:r>
            <a:r>
              <a:rPr lang="en-GB" sz="2000" b="1" dirty="0">
                <a:solidFill>
                  <a:srgbClr val="F58C2D"/>
                </a:solidFill>
              </a:rPr>
              <a:t>inspection, planning</a:t>
            </a:r>
            <a:r>
              <a:rPr lang="en-GB" sz="2000" dirty="0">
                <a:solidFill>
                  <a:srgbClr val="F58C2D"/>
                </a:solidFill>
              </a:rPr>
              <a:t>, resourcing and scale, with appropriate </a:t>
            </a:r>
            <a:r>
              <a:rPr lang="en-GB" sz="2000" b="1" dirty="0">
                <a:solidFill>
                  <a:srgbClr val="F58C2D"/>
                </a:solidFill>
              </a:rPr>
              <a:t>workforce capacity</a:t>
            </a:r>
            <a:r>
              <a:rPr lang="en-GB" sz="2000" dirty="0">
                <a:solidFill>
                  <a:srgbClr val="F58C2D"/>
                </a:solidFill>
              </a:rPr>
              <a:t> and </a:t>
            </a:r>
            <a:r>
              <a:rPr lang="en-GB" sz="2000" b="1" dirty="0">
                <a:solidFill>
                  <a:srgbClr val="F58C2D"/>
                </a:solidFill>
              </a:rPr>
              <a:t>long-term investment</a:t>
            </a:r>
            <a:r>
              <a:rPr lang="en-GB" sz="2000" dirty="0">
                <a:solidFill>
                  <a:srgbClr val="F58C2D"/>
                </a:solidFill>
              </a:rPr>
              <a:t>.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0289BDF-13BD-6048-2A63-524B57EB2AD7}"/>
              </a:ext>
            </a:extLst>
          </p:cNvPr>
          <p:cNvGrpSpPr/>
          <p:nvPr/>
        </p:nvGrpSpPr>
        <p:grpSpPr>
          <a:xfrm>
            <a:off x="1036360" y="3945283"/>
            <a:ext cx="5525632" cy="685239"/>
            <a:chOff x="8502209" y="3945283"/>
            <a:chExt cx="5525632" cy="685239"/>
          </a:xfrm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112FBDC3-8539-0D41-6B89-AEDF1EE49E4D}"/>
                </a:ext>
              </a:extLst>
            </p:cNvPr>
            <p:cNvSpPr/>
            <p:nvPr/>
          </p:nvSpPr>
          <p:spPr>
            <a:xfrm>
              <a:off x="8502209" y="3945283"/>
              <a:ext cx="5525632" cy="681778"/>
            </a:xfrm>
            <a:prstGeom prst="roundRect">
              <a:avLst/>
            </a:prstGeom>
            <a:solidFill>
              <a:srgbClr val="226F6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400" b="1" dirty="0"/>
                <a:t>KEY EVIDENCE</a:t>
              </a:r>
            </a:p>
          </p:txBody>
        </p:sp>
        <p:pic>
          <p:nvPicPr>
            <p:cNvPr id="6" name="Graphic 5" descr="Badge 1 with solid fill">
              <a:extLst>
                <a:ext uri="{FF2B5EF4-FFF2-40B4-BE49-F238E27FC236}">
                  <a16:creationId xmlns:a16="http://schemas.microsoft.com/office/drawing/2014/main" id="{9674804E-790A-04E3-341B-ED73585A97F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8502209" y="3960195"/>
              <a:ext cx="670327" cy="670327"/>
            </a:xfrm>
            <a:prstGeom prst="rect">
              <a:avLst/>
            </a:prstGeom>
          </p:spPr>
        </p:pic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951BFDC9-A3AA-1260-F6B0-D729137B493F}"/>
              </a:ext>
            </a:extLst>
          </p:cNvPr>
          <p:cNvGrpSpPr/>
          <p:nvPr/>
        </p:nvGrpSpPr>
        <p:grpSpPr>
          <a:xfrm>
            <a:off x="1003090" y="6230347"/>
            <a:ext cx="5592172" cy="1234755"/>
            <a:chOff x="8502209" y="6230347"/>
            <a:chExt cx="5592172" cy="1234755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D8699A99-2576-E564-5079-7B87447784E1}"/>
                </a:ext>
              </a:extLst>
            </p:cNvPr>
            <p:cNvSpPr/>
            <p:nvPr/>
          </p:nvSpPr>
          <p:spPr>
            <a:xfrm>
              <a:off x="8502209" y="6230347"/>
              <a:ext cx="5592172" cy="1234755"/>
            </a:xfrm>
            <a:prstGeom prst="roundRect">
              <a:avLst/>
            </a:prstGeom>
            <a:solidFill>
              <a:srgbClr val="FCD68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numCol="1" rtlCol="0" anchor="ctr"/>
            <a:lstStyle/>
            <a:p>
              <a:pPr algn="ctr"/>
              <a:r>
                <a:rPr lang="en-GB" sz="2800" b="1" dirty="0">
                  <a:solidFill>
                    <a:srgbClr val="226F64"/>
                  </a:solidFill>
                </a:rPr>
                <a:t>113</a:t>
              </a:r>
              <a:r>
                <a:rPr lang="en-GB" sz="2000" b="1" dirty="0">
                  <a:solidFill>
                    <a:srgbClr val="226F64"/>
                  </a:solidFill>
                </a:rPr>
                <a:t> </a:t>
              </a:r>
            </a:p>
            <a:p>
              <a:pPr marL="989013"/>
              <a:r>
                <a:rPr lang="en-GB" sz="2000" dirty="0">
                  <a:solidFill>
                    <a:srgbClr val="226F64"/>
                  </a:solidFill>
                </a:rPr>
                <a:t>survey responses from settings across the UK</a:t>
              </a:r>
            </a:p>
          </p:txBody>
        </p:sp>
        <p:pic>
          <p:nvPicPr>
            <p:cNvPr id="19" name="Graphic 18" descr="Cycle with people with solid fill">
              <a:extLst>
                <a:ext uri="{FF2B5EF4-FFF2-40B4-BE49-F238E27FC236}">
                  <a16:creationId xmlns:a16="http://schemas.microsoft.com/office/drawing/2014/main" id="{D178F5F7-D593-3FBE-100A-0C30A9AF52E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8554893" y="6341068"/>
              <a:ext cx="1002026" cy="1002026"/>
            </a:xfrm>
            <a:prstGeom prst="rect">
              <a:avLst/>
            </a:prstGeom>
          </p:spPr>
        </p:pic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37A04294-1951-83F8-40AB-D60DB82FF73F}"/>
              </a:ext>
            </a:extLst>
          </p:cNvPr>
          <p:cNvGrpSpPr/>
          <p:nvPr/>
        </p:nvGrpSpPr>
        <p:grpSpPr>
          <a:xfrm>
            <a:off x="1007032" y="7633271"/>
            <a:ext cx="5592172" cy="1430219"/>
            <a:chOff x="8506151" y="7633271"/>
            <a:chExt cx="5592172" cy="1430219"/>
          </a:xfrm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D439C52A-F944-0D2A-D2DF-DEFE60F99753}"/>
                </a:ext>
              </a:extLst>
            </p:cNvPr>
            <p:cNvSpPr/>
            <p:nvPr/>
          </p:nvSpPr>
          <p:spPr>
            <a:xfrm>
              <a:off x="8506151" y="7633271"/>
              <a:ext cx="5592172" cy="1430219"/>
            </a:xfrm>
            <a:prstGeom prst="roundRect">
              <a:avLst/>
            </a:prstGeom>
            <a:solidFill>
              <a:srgbClr val="FCD68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numCol="1" rtlCol="0" anchor="ctr"/>
            <a:lstStyle/>
            <a:p>
              <a:pPr algn="ctr"/>
              <a:r>
                <a:rPr lang="en-GB" sz="2800" b="1" dirty="0">
                  <a:solidFill>
                    <a:srgbClr val="226F64"/>
                  </a:solidFill>
                </a:rPr>
                <a:t>36%</a:t>
              </a:r>
              <a:r>
                <a:rPr lang="en-GB" sz="2000" b="1" dirty="0">
                  <a:solidFill>
                    <a:srgbClr val="226F64"/>
                  </a:solidFill>
                </a:rPr>
                <a:t> </a:t>
              </a:r>
            </a:p>
            <a:p>
              <a:pPr marL="989013"/>
              <a:r>
                <a:rPr lang="en-GB" sz="2000" dirty="0">
                  <a:solidFill>
                    <a:srgbClr val="226F64"/>
                  </a:solidFill>
                </a:rPr>
                <a:t>of responding settings had contact with a </a:t>
              </a:r>
              <a:r>
                <a:rPr lang="en-GB" sz="1950" dirty="0">
                  <a:solidFill>
                    <a:srgbClr val="226F64"/>
                  </a:solidFill>
                </a:rPr>
                <a:t>local Music Hub, Music Service/equivalent</a:t>
              </a:r>
            </a:p>
          </p:txBody>
        </p:sp>
        <p:pic>
          <p:nvPicPr>
            <p:cNvPr id="22" name="Graphic 21" descr="Bar chart with solid fill">
              <a:extLst>
                <a:ext uri="{FF2B5EF4-FFF2-40B4-BE49-F238E27FC236}">
                  <a16:creationId xmlns:a16="http://schemas.microsoft.com/office/drawing/2014/main" id="{A6A9BD76-A6E5-B478-AF25-00622221303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8620458" y="7906982"/>
              <a:ext cx="914400" cy="914400"/>
            </a:xfrm>
            <a:prstGeom prst="rect">
              <a:avLst/>
            </a:prstGeom>
          </p:spPr>
        </p:pic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F251B9D1-A343-BC85-5297-834729CBE5DD}"/>
              </a:ext>
            </a:extLst>
          </p:cNvPr>
          <p:cNvGrpSpPr/>
          <p:nvPr/>
        </p:nvGrpSpPr>
        <p:grpSpPr>
          <a:xfrm>
            <a:off x="984420" y="9179398"/>
            <a:ext cx="5592172" cy="1397560"/>
            <a:chOff x="8483539" y="9227524"/>
            <a:chExt cx="5592172" cy="1397560"/>
          </a:xfrm>
        </p:grpSpPr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AAB8CF64-C39C-B692-91E2-05566714C09C}"/>
                </a:ext>
              </a:extLst>
            </p:cNvPr>
            <p:cNvSpPr/>
            <p:nvPr/>
          </p:nvSpPr>
          <p:spPr>
            <a:xfrm>
              <a:off x="8483539" y="9227524"/>
              <a:ext cx="5592172" cy="1397560"/>
            </a:xfrm>
            <a:prstGeom prst="roundRect">
              <a:avLst/>
            </a:prstGeom>
            <a:solidFill>
              <a:srgbClr val="FCD68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numCol="1" rtlCol="0" anchor="ctr"/>
            <a:lstStyle/>
            <a:p>
              <a:pPr algn="ctr"/>
              <a:r>
                <a:rPr lang="en-GB" sz="2800" b="1" dirty="0">
                  <a:solidFill>
                    <a:srgbClr val="226F64"/>
                  </a:solidFill>
                </a:rPr>
                <a:t>52%</a:t>
              </a:r>
              <a:r>
                <a:rPr lang="en-GB" sz="2000" b="1" dirty="0">
                  <a:solidFill>
                    <a:srgbClr val="226F64"/>
                  </a:solidFill>
                </a:rPr>
                <a:t> </a:t>
              </a:r>
            </a:p>
            <a:p>
              <a:pPr marL="989013"/>
              <a:r>
                <a:rPr lang="en-GB" sz="2000" dirty="0">
                  <a:solidFill>
                    <a:srgbClr val="226F64"/>
                  </a:solidFill>
                </a:rPr>
                <a:t>reported ARB staff delivered most music</a:t>
              </a:r>
            </a:p>
          </p:txBody>
        </p:sp>
        <p:pic>
          <p:nvPicPr>
            <p:cNvPr id="25" name="Graphic 24" descr="Gramophone with solid fill">
              <a:extLst>
                <a:ext uri="{FF2B5EF4-FFF2-40B4-BE49-F238E27FC236}">
                  <a16:creationId xmlns:a16="http://schemas.microsoft.com/office/drawing/2014/main" id="{2D308E84-EE24-9413-90D2-932C30EA6DD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8598706" y="9508513"/>
              <a:ext cx="914400" cy="914400"/>
            </a:xfrm>
            <a:prstGeom prst="rect">
              <a:avLst/>
            </a:prstGeom>
          </p:spPr>
        </p:pic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F74E2191-840F-EFBA-D9D1-43B11643E4AF}"/>
              </a:ext>
            </a:extLst>
          </p:cNvPr>
          <p:cNvGrpSpPr/>
          <p:nvPr/>
        </p:nvGrpSpPr>
        <p:grpSpPr>
          <a:xfrm>
            <a:off x="986401" y="4758347"/>
            <a:ext cx="5592172" cy="1397560"/>
            <a:chOff x="8483539" y="9227524"/>
            <a:chExt cx="5592172" cy="1397560"/>
          </a:xfrm>
        </p:grpSpPr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id="{EC2AA573-4F35-B4C0-0A68-CFB648043865}"/>
                </a:ext>
              </a:extLst>
            </p:cNvPr>
            <p:cNvSpPr/>
            <p:nvPr/>
          </p:nvSpPr>
          <p:spPr>
            <a:xfrm>
              <a:off x="8483539" y="9227524"/>
              <a:ext cx="5592172" cy="1397560"/>
            </a:xfrm>
            <a:prstGeom prst="roundRect">
              <a:avLst/>
            </a:prstGeom>
            <a:solidFill>
              <a:srgbClr val="FCD68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numCol="1" rtlCol="0" anchor="ctr"/>
            <a:lstStyle/>
            <a:p>
              <a:pPr marL="457200" algn="ctr"/>
              <a:r>
                <a:rPr lang="en-GB" sz="2800" b="1" dirty="0">
                  <a:solidFill>
                    <a:srgbClr val="226F64"/>
                  </a:solidFill>
                </a:rPr>
                <a:t>340+ learners / 24 ARBs</a:t>
              </a:r>
              <a:r>
                <a:rPr lang="en-GB" sz="2000" b="1" dirty="0">
                  <a:solidFill>
                    <a:srgbClr val="226F64"/>
                  </a:solidFill>
                </a:rPr>
                <a:t> </a:t>
              </a:r>
            </a:p>
            <a:p>
              <a:pPr marL="985838"/>
              <a:r>
                <a:rPr lang="en-GB" sz="2000" dirty="0">
                  <a:solidFill>
                    <a:srgbClr val="226F64"/>
                  </a:solidFill>
                </a:rPr>
                <a:t>Pilot work informing the project</a:t>
              </a:r>
            </a:p>
          </p:txBody>
        </p:sp>
        <p:pic>
          <p:nvPicPr>
            <p:cNvPr id="38" name="Graphic 37" descr="Music notes with solid fill">
              <a:extLst>
                <a:ext uri="{FF2B5EF4-FFF2-40B4-BE49-F238E27FC236}">
                  <a16:creationId xmlns:a16="http://schemas.microsoft.com/office/drawing/2014/main" id="{1C525D13-DC89-2870-C54D-C6149054809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8598706" y="9460387"/>
              <a:ext cx="914400" cy="914400"/>
            </a:xfrm>
            <a:prstGeom prst="rect">
              <a:avLst/>
            </a:prstGeom>
          </p:spPr>
        </p:pic>
      </p:grpSp>
      <p:pic>
        <p:nvPicPr>
          <p:cNvPr id="87" name="Graphic 86" descr="Badge 5 with solid fill">
            <a:extLst>
              <a:ext uri="{FF2B5EF4-FFF2-40B4-BE49-F238E27FC236}">
                <a16:creationId xmlns:a16="http://schemas.microsoft.com/office/drawing/2014/main" id="{159AB9E4-2FC1-343D-A2C0-BE9FA855C17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14371653" y="3989681"/>
            <a:ext cx="670327" cy="670327"/>
          </a:xfrm>
          <a:prstGeom prst="rect">
            <a:avLst/>
          </a:prstGeom>
        </p:spPr>
      </p:pic>
      <p:grpSp>
        <p:nvGrpSpPr>
          <p:cNvPr id="89" name="Group 88">
            <a:extLst>
              <a:ext uri="{FF2B5EF4-FFF2-40B4-BE49-F238E27FC236}">
                <a16:creationId xmlns:a16="http://schemas.microsoft.com/office/drawing/2014/main" id="{F0C4E4A2-2024-870A-9C5D-C77D3489401D}"/>
              </a:ext>
            </a:extLst>
          </p:cNvPr>
          <p:cNvGrpSpPr/>
          <p:nvPr/>
        </p:nvGrpSpPr>
        <p:grpSpPr>
          <a:xfrm>
            <a:off x="7156899" y="11027336"/>
            <a:ext cx="13324295" cy="699049"/>
            <a:chOff x="7279433" y="3942924"/>
            <a:chExt cx="13095383" cy="699049"/>
          </a:xfrm>
        </p:grpSpPr>
        <p:sp>
          <p:nvSpPr>
            <p:cNvPr id="40" name="Rectangle: Rounded Corners 39">
              <a:extLst>
                <a:ext uri="{FF2B5EF4-FFF2-40B4-BE49-F238E27FC236}">
                  <a16:creationId xmlns:a16="http://schemas.microsoft.com/office/drawing/2014/main" id="{56409E30-4400-6CC7-8B25-AC4F746ED65A}"/>
                </a:ext>
              </a:extLst>
            </p:cNvPr>
            <p:cNvSpPr/>
            <p:nvPr/>
          </p:nvSpPr>
          <p:spPr>
            <a:xfrm>
              <a:off x="7279433" y="3960195"/>
              <a:ext cx="13095383" cy="681778"/>
            </a:xfrm>
            <a:prstGeom prst="roundRect">
              <a:avLst/>
            </a:prstGeom>
            <a:solidFill>
              <a:srgbClr val="226F6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400" b="1" dirty="0"/>
                <a:t>NATION-FOCUSED RECOMMENDATIONS</a:t>
              </a:r>
            </a:p>
          </p:txBody>
        </p:sp>
        <p:pic>
          <p:nvPicPr>
            <p:cNvPr id="88" name="Graphic 87" descr="Badge 4 with solid fill">
              <a:extLst>
                <a:ext uri="{FF2B5EF4-FFF2-40B4-BE49-F238E27FC236}">
                  <a16:creationId xmlns:a16="http://schemas.microsoft.com/office/drawing/2014/main" id="{CA608EBE-3976-7CD3-47D1-6FB809B76D6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rcRect/>
            <a:stretch/>
          </p:blipFill>
          <p:spPr>
            <a:xfrm>
              <a:off x="7461470" y="3942924"/>
              <a:ext cx="658811" cy="670327"/>
            </a:xfrm>
            <a:prstGeom prst="rect">
              <a:avLst/>
            </a:prstGeom>
          </p:spPr>
        </p:pic>
      </p:grpSp>
      <p:sp>
        <p:nvSpPr>
          <p:cNvPr id="101" name="Rectangle: Rounded Corners 100">
            <a:extLst>
              <a:ext uri="{FF2B5EF4-FFF2-40B4-BE49-F238E27FC236}">
                <a16:creationId xmlns:a16="http://schemas.microsoft.com/office/drawing/2014/main" id="{D467A701-7B53-B338-8687-A0EE4AA5D2CF}"/>
              </a:ext>
            </a:extLst>
          </p:cNvPr>
          <p:cNvSpPr/>
          <p:nvPr/>
        </p:nvSpPr>
        <p:spPr>
          <a:xfrm>
            <a:off x="7156899" y="3974769"/>
            <a:ext cx="13108562" cy="681778"/>
          </a:xfrm>
          <a:prstGeom prst="roundRect">
            <a:avLst/>
          </a:prstGeom>
          <a:solidFill>
            <a:srgbClr val="226F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/>
              <a:t>SURVEY RESPONSES</a:t>
            </a:r>
          </a:p>
        </p:txBody>
      </p: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1AE2B876-8FAC-9FD2-9FA9-433B036FA950}"/>
              </a:ext>
            </a:extLst>
          </p:cNvPr>
          <p:cNvGrpSpPr/>
          <p:nvPr/>
        </p:nvGrpSpPr>
        <p:grpSpPr>
          <a:xfrm>
            <a:off x="973280" y="11044223"/>
            <a:ext cx="5525632" cy="685239"/>
            <a:chOff x="8502209" y="3945283"/>
            <a:chExt cx="5525632" cy="685239"/>
          </a:xfrm>
        </p:grpSpPr>
        <p:sp>
          <p:nvSpPr>
            <p:cNvPr id="106" name="Rectangle: Rounded Corners 105">
              <a:extLst>
                <a:ext uri="{FF2B5EF4-FFF2-40B4-BE49-F238E27FC236}">
                  <a16:creationId xmlns:a16="http://schemas.microsoft.com/office/drawing/2014/main" id="{E7C72FEA-D257-9399-ECE4-431D836949FA}"/>
                </a:ext>
              </a:extLst>
            </p:cNvPr>
            <p:cNvSpPr/>
            <p:nvPr/>
          </p:nvSpPr>
          <p:spPr>
            <a:xfrm>
              <a:off x="8502209" y="3945283"/>
              <a:ext cx="5525632" cy="681778"/>
            </a:xfrm>
            <a:prstGeom prst="roundRect">
              <a:avLst/>
            </a:prstGeom>
            <a:solidFill>
              <a:srgbClr val="226F6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400" b="1" dirty="0"/>
                <a:t>RESEARCH METHODS</a:t>
              </a:r>
            </a:p>
          </p:txBody>
        </p:sp>
        <p:pic>
          <p:nvPicPr>
            <p:cNvPr id="107" name="Graphic 106" descr="Badge with solid fill">
              <a:extLst>
                <a:ext uri="{FF2B5EF4-FFF2-40B4-BE49-F238E27FC236}">
                  <a16:creationId xmlns:a16="http://schemas.microsoft.com/office/drawing/2014/main" id="{543A8A10-280A-5255-717D-40B61561C3B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/>
            <a:stretch/>
          </p:blipFill>
          <p:spPr>
            <a:xfrm>
              <a:off x="8502209" y="3960195"/>
              <a:ext cx="670327" cy="670327"/>
            </a:xfrm>
            <a:prstGeom prst="rect">
              <a:avLst/>
            </a:prstGeom>
          </p:spPr>
        </p:pic>
      </p:grpSp>
      <p:sp>
        <p:nvSpPr>
          <p:cNvPr id="108" name="Rectangle: Rounded Corners 107">
            <a:extLst>
              <a:ext uri="{FF2B5EF4-FFF2-40B4-BE49-F238E27FC236}">
                <a16:creationId xmlns:a16="http://schemas.microsoft.com/office/drawing/2014/main" id="{300AFFDF-0953-C0BA-E225-A67DA19C6A8D}"/>
              </a:ext>
            </a:extLst>
          </p:cNvPr>
          <p:cNvSpPr/>
          <p:nvPr/>
        </p:nvSpPr>
        <p:spPr>
          <a:xfrm>
            <a:off x="900895" y="11895377"/>
            <a:ext cx="5592172" cy="6543562"/>
          </a:xfrm>
          <a:prstGeom prst="roundRect">
            <a:avLst/>
          </a:prstGeom>
          <a:solidFill>
            <a:srgbClr val="FCD68D"/>
          </a:solidFill>
          <a:ln>
            <a:solidFill>
              <a:srgbClr val="FCD68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marL="457200" indent="-4572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rgbClr val="226F64"/>
                </a:solidFill>
              </a:rPr>
              <a:t>Scoping review </a:t>
            </a:r>
            <a:r>
              <a:rPr lang="en-GB" sz="2000" dirty="0">
                <a:solidFill>
                  <a:srgbClr val="226F64"/>
                </a:solidFill>
              </a:rPr>
              <a:t>using multiple UK terms for ARB/equivalent provision</a:t>
            </a:r>
          </a:p>
          <a:p>
            <a:pPr marL="457200" indent="-4572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226F64"/>
                </a:solidFill>
              </a:rPr>
              <a:t>UK-wide </a:t>
            </a:r>
            <a:r>
              <a:rPr lang="en-GB" sz="2000" b="1" dirty="0">
                <a:solidFill>
                  <a:srgbClr val="226F64"/>
                </a:solidFill>
              </a:rPr>
              <a:t>online survey </a:t>
            </a:r>
            <a:r>
              <a:rPr lang="en-GB" sz="2000" dirty="0">
                <a:solidFill>
                  <a:srgbClr val="226F64"/>
                </a:solidFill>
              </a:rPr>
              <a:t>of </a:t>
            </a:r>
            <a:r>
              <a:rPr lang="en-GB" sz="2000" b="1" dirty="0">
                <a:solidFill>
                  <a:srgbClr val="226F64"/>
                </a:solidFill>
              </a:rPr>
              <a:t>113 settings</a:t>
            </a:r>
          </a:p>
          <a:p>
            <a:pPr marL="457200" indent="-4572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rgbClr val="226F64"/>
                </a:solidFill>
              </a:rPr>
              <a:t>Stakeholder events </a:t>
            </a:r>
            <a:r>
              <a:rPr lang="en-GB" sz="2000" dirty="0">
                <a:solidFill>
                  <a:srgbClr val="226F64"/>
                </a:solidFill>
              </a:rPr>
              <a:t>and </a:t>
            </a:r>
            <a:r>
              <a:rPr lang="en-GB" sz="2000" b="1" dirty="0">
                <a:solidFill>
                  <a:srgbClr val="226F64"/>
                </a:solidFill>
              </a:rPr>
              <a:t>focus groups</a:t>
            </a:r>
          </a:p>
          <a:p>
            <a:pPr marL="457200" indent="-4572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rgbClr val="226F64"/>
                </a:solidFill>
              </a:rPr>
              <a:t>Songwriting workshop </a:t>
            </a:r>
            <a:r>
              <a:rPr lang="en-GB" sz="2000" dirty="0">
                <a:solidFill>
                  <a:srgbClr val="226F64"/>
                </a:solidFill>
              </a:rPr>
              <a:t>with autistic pupils</a:t>
            </a:r>
          </a:p>
          <a:p>
            <a:pPr marL="457200" indent="-4572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rgbClr val="226F64"/>
                </a:solidFill>
              </a:rPr>
              <a:t>Two 10-week Musician-in-Residence case studies </a:t>
            </a:r>
            <a:r>
              <a:rPr lang="en-GB" sz="2000" dirty="0">
                <a:solidFill>
                  <a:srgbClr val="226F64"/>
                </a:solidFill>
              </a:rPr>
              <a:t>in South Wales and Northern Ireland</a:t>
            </a:r>
          </a:p>
          <a:p>
            <a:pPr marL="457200" indent="-4572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226F64"/>
                </a:solidFill>
              </a:rPr>
              <a:t>Mosaic data: </a:t>
            </a:r>
            <a:r>
              <a:rPr lang="en-GB" sz="2000" b="1" dirty="0">
                <a:solidFill>
                  <a:srgbClr val="226F64"/>
                </a:solidFill>
              </a:rPr>
              <a:t>questionnaires</a:t>
            </a:r>
            <a:r>
              <a:rPr lang="en-GB" sz="2000" dirty="0">
                <a:solidFill>
                  <a:srgbClr val="226F64"/>
                </a:solidFill>
              </a:rPr>
              <a:t>, </a:t>
            </a:r>
            <a:r>
              <a:rPr lang="en-GB" sz="2000" b="1" dirty="0">
                <a:solidFill>
                  <a:srgbClr val="226F64"/>
                </a:solidFill>
              </a:rPr>
              <a:t>interviews</a:t>
            </a:r>
            <a:r>
              <a:rPr lang="en-GB" sz="2000" dirty="0">
                <a:solidFill>
                  <a:srgbClr val="226F64"/>
                </a:solidFill>
              </a:rPr>
              <a:t>, </a:t>
            </a:r>
            <a:r>
              <a:rPr lang="en-GB" sz="2000" b="1" dirty="0">
                <a:solidFill>
                  <a:srgbClr val="226F64"/>
                </a:solidFill>
              </a:rPr>
              <a:t>weekly reflections</a:t>
            </a:r>
            <a:r>
              <a:rPr lang="en-GB" sz="2000" dirty="0">
                <a:solidFill>
                  <a:srgbClr val="226F64"/>
                </a:solidFill>
              </a:rPr>
              <a:t>, </a:t>
            </a:r>
            <a:r>
              <a:rPr lang="en-GB" sz="2000" b="1" dirty="0">
                <a:solidFill>
                  <a:srgbClr val="226F64"/>
                </a:solidFill>
              </a:rPr>
              <a:t>observations</a:t>
            </a:r>
            <a:r>
              <a:rPr lang="en-GB" sz="2000" dirty="0">
                <a:solidFill>
                  <a:srgbClr val="226F64"/>
                </a:solidFill>
              </a:rPr>
              <a:t> and </a:t>
            </a:r>
            <a:r>
              <a:rPr lang="en-GB" sz="2000" b="1" dirty="0">
                <a:solidFill>
                  <a:srgbClr val="226F64"/>
                </a:solidFill>
              </a:rPr>
              <a:t>focus groups</a:t>
            </a:r>
          </a:p>
          <a:p>
            <a:pPr marL="457200" indent="-4572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rgbClr val="226F64"/>
                </a:solidFill>
              </a:rPr>
              <a:t>Collaborative analysis</a:t>
            </a:r>
            <a:r>
              <a:rPr lang="en-GB" sz="2000" dirty="0">
                <a:solidFill>
                  <a:srgbClr val="226F64"/>
                </a:solidFill>
              </a:rPr>
              <a:t> with a </a:t>
            </a:r>
            <a:r>
              <a:rPr lang="en-GB" sz="2000" b="1" dirty="0">
                <a:solidFill>
                  <a:srgbClr val="226F64"/>
                </a:solidFill>
              </a:rPr>
              <a:t>steering group</a:t>
            </a:r>
            <a:r>
              <a:rPr lang="en-GB" sz="2000" dirty="0">
                <a:solidFill>
                  <a:srgbClr val="226F64"/>
                </a:solidFill>
              </a:rPr>
              <a:t> of autistic musicians</a:t>
            </a:r>
          </a:p>
        </p:txBody>
      </p:sp>
      <p:sp>
        <p:nvSpPr>
          <p:cNvPr id="111" name="Rectangle: Rounded Corners 110">
            <a:extLst>
              <a:ext uri="{FF2B5EF4-FFF2-40B4-BE49-F238E27FC236}">
                <a16:creationId xmlns:a16="http://schemas.microsoft.com/office/drawing/2014/main" id="{827C9776-9117-50B8-C46E-A1A4EF48E27C}"/>
              </a:ext>
            </a:extLst>
          </p:cNvPr>
          <p:cNvSpPr/>
          <p:nvPr/>
        </p:nvSpPr>
        <p:spPr>
          <a:xfrm>
            <a:off x="1036360" y="23951055"/>
            <a:ext cx="19444834" cy="681778"/>
          </a:xfrm>
          <a:prstGeom prst="roundRect">
            <a:avLst/>
          </a:prstGeom>
          <a:solidFill>
            <a:srgbClr val="226F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/>
              <a:t>PROJECT RECOMMENDATIONS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8CD863EE-CB4A-CBF6-C18B-056C247763A9}"/>
              </a:ext>
            </a:extLst>
          </p:cNvPr>
          <p:cNvGrpSpPr/>
          <p:nvPr/>
        </p:nvGrpSpPr>
        <p:grpSpPr>
          <a:xfrm>
            <a:off x="7156899" y="5003535"/>
            <a:ext cx="13108562" cy="5443566"/>
            <a:chOff x="822960" y="10561320"/>
            <a:chExt cx="9784080" cy="2788920"/>
          </a:xfrm>
        </p:grpSpPr>
        <p:sp>
          <p:nvSpPr>
            <p:cNvPr id="39" name="Rounded Rectangle 31">
              <a:extLst>
                <a:ext uri="{FF2B5EF4-FFF2-40B4-BE49-F238E27FC236}">
                  <a16:creationId xmlns:a16="http://schemas.microsoft.com/office/drawing/2014/main" id="{7C8FD5BD-7171-93D4-7D41-ACB6EA77836B}"/>
                </a:ext>
              </a:extLst>
            </p:cNvPr>
            <p:cNvSpPr/>
            <p:nvPr/>
          </p:nvSpPr>
          <p:spPr>
            <a:xfrm>
              <a:off x="822960" y="10561320"/>
              <a:ext cx="9784080" cy="2788920"/>
            </a:xfrm>
            <a:prstGeom prst="roundRect">
              <a:avLst/>
            </a:prstGeom>
            <a:solidFill>
              <a:srgbClr val="FFFAF1"/>
            </a:solidFill>
            <a:ln w="15240">
              <a:solidFill>
                <a:srgbClr val="005B58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9600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71877587-A9FB-A5C4-CCF7-E4BC82781BAC}"/>
                </a:ext>
              </a:extLst>
            </p:cNvPr>
            <p:cNvSpPr txBox="1"/>
            <p:nvPr/>
          </p:nvSpPr>
          <p:spPr>
            <a:xfrm>
              <a:off x="1143000" y="10881360"/>
              <a:ext cx="2468880" cy="279599"/>
            </a:xfrm>
            <a:prstGeom prst="rect">
              <a:avLst/>
            </a:prstGeom>
            <a:noFill/>
          </p:spPr>
          <p:txBody>
            <a:bodyPr wrap="square" lIns="54864" tIns="27432" rIns="54864" bIns="27432">
              <a:spAutoFit/>
            </a:bodyPr>
            <a:lstStyle/>
            <a:p>
              <a:pPr algn="l">
                <a:defRPr sz="1320" b="1">
                  <a:solidFill>
                    <a:srgbClr val="212A2F"/>
                  </a:solidFill>
                  <a:latin typeface="Aptos"/>
                </a:defRPr>
              </a:pPr>
              <a:r>
                <a:rPr sz="2800"/>
                <a:t>England</a:t>
              </a:r>
            </a:p>
          </p:txBody>
        </p:sp>
        <p:sp>
          <p:nvSpPr>
            <p:cNvPr id="42" name="Rounded Rectangle 33">
              <a:extLst>
                <a:ext uri="{FF2B5EF4-FFF2-40B4-BE49-F238E27FC236}">
                  <a16:creationId xmlns:a16="http://schemas.microsoft.com/office/drawing/2014/main" id="{94BA7C04-3E15-58AE-D50F-F91FEF4F19BA}"/>
                </a:ext>
              </a:extLst>
            </p:cNvPr>
            <p:cNvSpPr/>
            <p:nvPr/>
          </p:nvSpPr>
          <p:spPr>
            <a:xfrm>
              <a:off x="3794760" y="10927080"/>
              <a:ext cx="4754880" cy="201168"/>
            </a:xfrm>
            <a:prstGeom prst="roundRect">
              <a:avLst/>
            </a:prstGeom>
            <a:solidFill>
              <a:srgbClr val="E5DECE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9600"/>
            </a:p>
          </p:txBody>
        </p:sp>
        <p:sp>
          <p:nvSpPr>
            <p:cNvPr id="43" name="Rounded Rectangle 34">
              <a:extLst>
                <a:ext uri="{FF2B5EF4-FFF2-40B4-BE49-F238E27FC236}">
                  <a16:creationId xmlns:a16="http://schemas.microsoft.com/office/drawing/2014/main" id="{C5EECD58-4A6C-C8D7-6799-06D5BB18E5D3}"/>
                </a:ext>
              </a:extLst>
            </p:cNvPr>
            <p:cNvSpPr/>
            <p:nvPr/>
          </p:nvSpPr>
          <p:spPr>
            <a:xfrm>
              <a:off x="3794760" y="10927080"/>
              <a:ext cx="4754880" cy="201168"/>
            </a:xfrm>
            <a:prstGeom prst="roundRect">
              <a:avLst/>
            </a:prstGeom>
            <a:solidFill>
              <a:srgbClr val="F7BE44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9600"/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D813E872-EEC6-2F45-680A-84DD2736EAB0}"/>
                </a:ext>
              </a:extLst>
            </p:cNvPr>
            <p:cNvSpPr txBox="1"/>
            <p:nvPr/>
          </p:nvSpPr>
          <p:spPr>
            <a:xfrm>
              <a:off x="8823960" y="10863072"/>
              <a:ext cx="1188720" cy="279599"/>
            </a:xfrm>
            <a:prstGeom prst="rect">
              <a:avLst/>
            </a:prstGeom>
            <a:noFill/>
          </p:spPr>
          <p:txBody>
            <a:bodyPr wrap="square" lIns="54864" tIns="27432" rIns="54864" bIns="27432">
              <a:spAutoFit/>
            </a:bodyPr>
            <a:lstStyle/>
            <a:p>
              <a:pPr algn="r">
                <a:defRPr sz="1360" b="1">
                  <a:solidFill>
                    <a:srgbClr val="005B58"/>
                  </a:solidFill>
                  <a:latin typeface="Aptos"/>
                </a:defRPr>
              </a:pPr>
              <a:r>
                <a:rPr lang="en-GB" sz="2800" dirty="0"/>
                <a:t>40</a:t>
              </a:r>
              <a:r>
                <a:rPr sz="2800" dirty="0"/>
                <a:t>%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B027C832-695C-BAF3-9BBF-94DCAC771178}"/>
                </a:ext>
              </a:extLst>
            </p:cNvPr>
            <p:cNvSpPr txBox="1"/>
            <p:nvPr/>
          </p:nvSpPr>
          <p:spPr>
            <a:xfrm>
              <a:off x="1143000" y="11448288"/>
              <a:ext cx="2468880" cy="279599"/>
            </a:xfrm>
            <a:prstGeom prst="rect">
              <a:avLst/>
            </a:prstGeom>
            <a:noFill/>
          </p:spPr>
          <p:txBody>
            <a:bodyPr wrap="square" lIns="54864" tIns="27432" rIns="54864" bIns="27432">
              <a:spAutoFit/>
            </a:bodyPr>
            <a:lstStyle/>
            <a:p>
              <a:pPr algn="l">
                <a:defRPr sz="1320" b="1">
                  <a:solidFill>
                    <a:srgbClr val="212A2F"/>
                  </a:solidFill>
                  <a:latin typeface="Aptos"/>
                </a:defRPr>
              </a:pPr>
              <a:r>
                <a:rPr sz="2800"/>
                <a:t>Wales</a:t>
              </a:r>
            </a:p>
          </p:txBody>
        </p:sp>
        <p:sp>
          <p:nvSpPr>
            <p:cNvPr id="47" name="Rounded Rectangle 37">
              <a:extLst>
                <a:ext uri="{FF2B5EF4-FFF2-40B4-BE49-F238E27FC236}">
                  <a16:creationId xmlns:a16="http://schemas.microsoft.com/office/drawing/2014/main" id="{45552699-0504-4258-D00A-588F60C6B362}"/>
                </a:ext>
              </a:extLst>
            </p:cNvPr>
            <p:cNvSpPr/>
            <p:nvPr/>
          </p:nvSpPr>
          <p:spPr>
            <a:xfrm>
              <a:off x="3794760" y="11494008"/>
              <a:ext cx="4754880" cy="201168"/>
            </a:xfrm>
            <a:prstGeom prst="roundRect">
              <a:avLst/>
            </a:prstGeom>
            <a:solidFill>
              <a:srgbClr val="E5DECE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9600"/>
            </a:p>
          </p:txBody>
        </p:sp>
        <p:sp>
          <p:nvSpPr>
            <p:cNvPr id="48" name="Rounded Rectangle 38">
              <a:extLst>
                <a:ext uri="{FF2B5EF4-FFF2-40B4-BE49-F238E27FC236}">
                  <a16:creationId xmlns:a16="http://schemas.microsoft.com/office/drawing/2014/main" id="{6604D265-4446-8EC3-FBF4-5E743C9A2856}"/>
                </a:ext>
              </a:extLst>
            </p:cNvPr>
            <p:cNvSpPr/>
            <p:nvPr/>
          </p:nvSpPr>
          <p:spPr>
            <a:xfrm>
              <a:off x="3794760" y="11494008"/>
              <a:ext cx="3447288" cy="201168"/>
            </a:xfrm>
            <a:prstGeom prst="roundRect">
              <a:avLst/>
            </a:prstGeom>
            <a:solidFill>
              <a:srgbClr val="5D9D53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9600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F85A98AC-6106-ACC8-BDD4-68321811399B}"/>
                </a:ext>
              </a:extLst>
            </p:cNvPr>
            <p:cNvSpPr txBox="1"/>
            <p:nvPr/>
          </p:nvSpPr>
          <p:spPr>
            <a:xfrm>
              <a:off x="8823960" y="11430000"/>
              <a:ext cx="1188720" cy="279599"/>
            </a:xfrm>
            <a:prstGeom prst="rect">
              <a:avLst/>
            </a:prstGeom>
            <a:noFill/>
          </p:spPr>
          <p:txBody>
            <a:bodyPr wrap="square" lIns="54864" tIns="27432" rIns="54864" bIns="27432">
              <a:spAutoFit/>
            </a:bodyPr>
            <a:lstStyle/>
            <a:p>
              <a:pPr algn="r">
                <a:defRPr sz="1360" b="1">
                  <a:solidFill>
                    <a:srgbClr val="005B58"/>
                  </a:solidFill>
                  <a:latin typeface="Aptos"/>
                </a:defRPr>
              </a:pPr>
              <a:r>
                <a:rPr sz="2800"/>
                <a:t>29%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E4EFD457-39AE-0A59-37EF-BF932B514142}"/>
                </a:ext>
              </a:extLst>
            </p:cNvPr>
            <p:cNvSpPr txBox="1"/>
            <p:nvPr/>
          </p:nvSpPr>
          <p:spPr>
            <a:xfrm>
              <a:off x="1143000" y="12015215"/>
              <a:ext cx="2468880" cy="279599"/>
            </a:xfrm>
            <a:prstGeom prst="rect">
              <a:avLst/>
            </a:prstGeom>
            <a:noFill/>
          </p:spPr>
          <p:txBody>
            <a:bodyPr wrap="square" lIns="54864" tIns="27432" rIns="54864" bIns="27432">
              <a:spAutoFit/>
            </a:bodyPr>
            <a:lstStyle/>
            <a:p>
              <a:pPr algn="l">
                <a:defRPr sz="1320" b="1">
                  <a:solidFill>
                    <a:srgbClr val="212A2F"/>
                  </a:solidFill>
                  <a:latin typeface="Aptos"/>
                </a:defRPr>
              </a:pPr>
              <a:r>
                <a:rPr sz="2800"/>
                <a:t>Northern Ireland</a:t>
              </a:r>
            </a:p>
          </p:txBody>
        </p:sp>
        <p:sp>
          <p:nvSpPr>
            <p:cNvPr id="52" name="Rounded Rectangle 41">
              <a:extLst>
                <a:ext uri="{FF2B5EF4-FFF2-40B4-BE49-F238E27FC236}">
                  <a16:creationId xmlns:a16="http://schemas.microsoft.com/office/drawing/2014/main" id="{36E28519-B396-A5B8-9C33-229FE6055B74}"/>
                </a:ext>
              </a:extLst>
            </p:cNvPr>
            <p:cNvSpPr/>
            <p:nvPr/>
          </p:nvSpPr>
          <p:spPr>
            <a:xfrm>
              <a:off x="3794760" y="12060936"/>
              <a:ext cx="4754880" cy="201168"/>
            </a:xfrm>
            <a:prstGeom prst="roundRect">
              <a:avLst/>
            </a:prstGeom>
            <a:solidFill>
              <a:srgbClr val="E5DECE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9600"/>
            </a:p>
          </p:txBody>
        </p:sp>
        <p:sp>
          <p:nvSpPr>
            <p:cNvPr id="53" name="Rounded Rectangle 42">
              <a:extLst>
                <a:ext uri="{FF2B5EF4-FFF2-40B4-BE49-F238E27FC236}">
                  <a16:creationId xmlns:a16="http://schemas.microsoft.com/office/drawing/2014/main" id="{5DC96CBD-6A01-F4FF-EE4B-6404C6A3AC92}"/>
                </a:ext>
              </a:extLst>
            </p:cNvPr>
            <p:cNvSpPr/>
            <p:nvPr/>
          </p:nvSpPr>
          <p:spPr>
            <a:xfrm>
              <a:off x="3794760" y="12060936"/>
              <a:ext cx="2496312" cy="201168"/>
            </a:xfrm>
            <a:prstGeom prst="roundRect">
              <a:avLst/>
            </a:prstGeom>
            <a:solidFill>
              <a:srgbClr val="E36B35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9600"/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11529ADB-8B1F-69A2-180E-471EEA455D88}"/>
                </a:ext>
              </a:extLst>
            </p:cNvPr>
            <p:cNvSpPr txBox="1"/>
            <p:nvPr/>
          </p:nvSpPr>
          <p:spPr>
            <a:xfrm>
              <a:off x="8823960" y="11996928"/>
              <a:ext cx="1188720" cy="279599"/>
            </a:xfrm>
            <a:prstGeom prst="rect">
              <a:avLst/>
            </a:prstGeom>
            <a:noFill/>
          </p:spPr>
          <p:txBody>
            <a:bodyPr wrap="square" lIns="54864" tIns="27432" rIns="54864" bIns="27432">
              <a:spAutoFit/>
            </a:bodyPr>
            <a:lstStyle/>
            <a:p>
              <a:pPr algn="r">
                <a:defRPr sz="1360" b="1">
                  <a:solidFill>
                    <a:srgbClr val="005B58"/>
                  </a:solidFill>
                  <a:latin typeface="Aptos"/>
                </a:defRPr>
              </a:pPr>
              <a:r>
                <a:rPr sz="2800"/>
                <a:t>21%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5C59B776-597C-EE3B-7540-57D83E5B8D39}"/>
                </a:ext>
              </a:extLst>
            </p:cNvPr>
            <p:cNvSpPr txBox="1"/>
            <p:nvPr/>
          </p:nvSpPr>
          <p:spPr>
            <a:xfrm>
              <a:off x="1143000" y="12582143"/>
              <a:ext cx="2468880" cy="279599"/>
            </a:xfrm>
            <a:prstGeom prst="rect">
              <a:avLst/>
            </a:prstGeom>
            <a:noFill/>
          </p:spPr>
          <p:txBody>
            <a:bodyPr wrap="square" lIns="54864" tIns="27432" rIns="54864" bIns="27432">
              <a:spAutoFit/>
            </a:bodyPr>
            <a:lstStyle/>
            <a:p>
              <a:pPr algn="l">
                <a:defRPr sz="1320" b="1">
                  <a:solidFill>
                    <a:srgbClr val="212A2F"/>
                  </a:solidFill>
                  <a:latin typeface="Aptos"/>
                </a:defRPr>
              </a:pPr>
              <a:r>
                <a:rPr sz="2800"/>
                <a:t>Scotland</a:t>
              </a:r>
            </a:p>
          </p:txBody>
        </p:sp>
        <p:sp>
          <p:nvSpPr>
            <p:cNvPr id="56" name="Rounded Rectangle 45">
              <a:extLst>
                <a:ext uri="{FF2B5EF4-FFF2-40B4-BE49-F238E27FC236}">
                  <a16:creationId xmlns:a16="http://schemas.microsoft.com/office/drawing/2014/main" id="{C89428A0-A61D-9B74-0E92-ADE0989B114B}"/>
                </a:ext>
              </a:extLst>
            </p:cNvPr>
            <p:cNvSpPr/>
            <p:nvPr/>
          </p:nvSpPr>
          <p:spPr>
            <a:xfrm>
              <a:off x="3794760" y="12627863"/>
              <a:ext cx="4754880" cy="201168"/>
            </a:xfrm>
            <a:prstGeom prst="roundRect">
              <a:avLst/>
            </a:prstGeom>
            <a:solidFill>
              <a:srgbClr val="E5DECE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9600"/>
            </a:p>
          </p:txBody>
        </p:sp>
        <p:sp>
          <p:nvSpPr>
            <p:cNvPr id="57" name="Rounded Rectangle 46">
              <a:extLst>
                <a:ext uri="{FF2B5EF4-FFF2-40B4-BE49-F238E27FC236}">
                  <a16:creationId xmlns:a16="http://schemas.microsoft.com/office/drawing/2014/main" id="{6F1EDF4E-5899-635C-DD43-7292424106A8}"/>
                </a:ext>
              </a:extLst>
            </p:cNvPr>
            <p:cNvSpPr/>
            <p:nvPr/>
          </p:nvSpPr>
          <p:spPr>
            <a:xfrm>
              <a:off x="3794760" y="12627863"/>
              <a:ext cx="1188720" cy="201168"/>
            </a:xfrm>
            <a:prstGeom prst="roundRect">
              <a:avLst/>
            </a:prstGeom>
            <a:solidFill>
              <a:srgbClr val="4998B5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sz="9600"/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53EADBFB-5A9F-5746-EB75-E3F750997337}"/>
                </a:ext>
              </a:extLst>
            </p:cNvPr>
            <p:cNvSpPr txBox="1"/>
            <p:nvPr/>
          </p:nvSpPr>
          <p:spPr>
            <a:xfrm>
              <a:off x="8823960" y="12563855"/>
              <a:ext cx="1188720" cy="279599"/>
            </a:xfrm>
            <a:prstGeom prst="rect">
              <a:avLst/>
            </a:prstGeom>
            <a:noFill/>
          </p:spPr>
          <p:txBody>
            <a:bodyPr wrap="square" lIns="54864" tIns="27432" rIns="54864" bIns="27432">
              <a:spAutoFit/>
            </a:bodyPr>
            <a:lstStyle/>
            <a:p>
              <a:pPr algn="r">
                <a:defRPr sz="1360" b="1">
                  <a:solidFill>
                    <a:srgbClr val="005B58"/>
                  </a:solidFill>
                  <a:latin typeface="Aptos"/>
                </a:defRPr>
              </a:pPr>
              <a:r>
                <a:rPr sz="2800"/>
                <a:t>10%</a:t>
              </a:r>
            </a:p>
          </p:txBody>
        </p:sp>
      </p:grp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CDCE6D18-DB6F-68A8-8E82-A498FD57EC03}"/>
              </a:ext>
            </a:extLst>
          </p:cNvPr>
          <p:cNvSpPr/>
          <p:nvPr/>
        </p:nvSpPr>
        <p:spPr>
          <a:xfrm>
            <a:off x="1003089" y="25767669"/>
            <a:ext cx="4483311" cy="3700764"/>
          </a:xfrm>
          <a:prstGeom prst="roundRect">
            <a:avLst/>
          </a:prstGeom>
          <a:noFill/>
          <a:ln>
            <a:solidFill>
              <a:srgbClr val="226F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marL="457200" indent="-360363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226F64"/>
                </a:solidFill>
              </a:rPr>
              <a:t>Music is part of autistic pupils’ </a:t>
            </a:r>
            <a:r>
              <a:rPr lang="en-GB" sz="2000" b="1" dirty="0">
                <a:solidFill>
                  <a:srgbClr val="226F64"/>
                </a:solidFill>
              </a:rPr>
              <a:t>curriculum and cultural entitlement</a:t>
            </a:r>
            <a:r>
              <a:rPr lang="en-GB" sz="2000" dirty="0">
                <a:solidFill>
                  <a:srgbClr val="226F64"/>
                </a:solidFill>
              </a:rPr>
              <a:t>, not a discretionary enrichment activity dependent on </a:t>
            </a:r>
            <a:r>
              <a:rPr lang="en-GB" sz="2000" b="1" dirty="0">
                <a:solidFill>
                  <a:srgbClr val="226F64"/>
                </a:solidFill>
              </a:rPr>
              <a:t>local goodwill</a:t>
            </a:r>
            <a:r>
              <a:rPr lang="en-GB" sz="2000" dirty="0">
                <a:solidFill>
                  <a:srgbClr val="226F64"/>
                </a:solidFill>
              </a:rPr>
              <a:t>.</a:t>
            </a:r>
          </a:p>
          <a:p>
            <a:pPr marL="457200" indent="-360363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226F64"/>
                </a:solidFill>
              </a:rPr>
              <a:t>Frame music as </a:t>
            </a:r>
            <a:r>
              <a:rPr lang="en-GB" sz="2000" b="1" dirty="0">
                <a:solidFill>
                  <a:srgbClr val="226F64"/>
                </a:solidFill>
              </a:rPr>
              <a:t>curriculum access</a:t>
            </a:r>
            <a:r>
              <a:rPr lang="en-GB" sz="2000" dirty="0">
                <a:solidFill>
                  <a:srgbClr val="226F64"/>
                </a:solidFill>
              </a:rPr>
              <a:t>, expressive arts entitlement, </a:t>
            </a:r>
            <a:r>
              <a:rPr lang="en-GB" sz="2000" b="1" dirty="0">
                <a:solidFill>
                  <a:srgbClr val="226F64"/>
                </a:solidFill>
              </a:rPr>
              <a:t>participation </a:t>
            </a:r>
            <a:r>
              <a:rPr lang="en-GB" sz="2000" dirty="0">
                <a:solidFill>
                  <a:srgbClr val="226F64"/>
                </a:solidFill>
              </a:rPr>
              <a:t>and </a:t>
            </a:r>
            <a:r>
              <a:rPr lang="en-GB" sz="2000" b="1" dirty="0">
                <a:solidFill>
                  <a:srgbClr val="226F64"/>
                </a:solidFill>
              </a:rPr>
              <a:t>inclusion</a:t>
            </a:r>
            <a:r>
              <a:rPr lang="en-GB" sz="2000" dirty="0">
                <a:solidFill>
                  <a:srgbClr val="226F64"/>
                </a:solidFill>
              </a:rPr>
              <a:t>.</a:t>
            </a:r>
          </a:p>
        </p:txBody>
      </p:sp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DD7F694C-35D5-46FE-6E00-483506B5FDF2}"/>
              </a:ext>
            </a:extLst>
          </p:cNvPr>
          <p:cNvSpPr/>
          <p:nvPr/>
        </p:nvSpPr>
        <p:spPr>
          <a:xfrm>
            <a:off x="5927570" y="25747631"/>
            <a:ext cx="4552823" cy="3720802"/>
          </a:xfrm>
          <a:prstGeom prst="roundRect">
            <a:avLst/>
          </a:prstGeom>
          <a:noFill/>
          <a:ln>
            <a:solidFill>
              <a:srgbClr val="226F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marL="457200" indent="-360363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226F64"/>
                </a:solidFill>
              </a:rPr>
              <a:t>Support </a:t>
            </a:r>
            <a:r>
              <a:rPr lang="en-GB" sz="2000" b="1" dirty="0">
                <a:solidFill>
                  <a:srgbClr val="226F64"/>
                </a:solidFill>
              </a:rPr>
              <a:t>teachers</a:t>
            </a:r>
            <a:r>
              <a:rPr lang="en-GB" sz="2000" dirty="0">
                <a:solidFill>
                  <a:srgbClr val="226F64"/>
                </a:solidFill>
              </a:rPr>
              <a:t>, </a:t>
            </a:r>
            <a:r>
              <a:rPr lang="en-GB" sz="2000" b="1" dirty="0">
                <a:solidFill>
                  <a:srgbClr val="226F64"/>
                </a:solidFill>
              </a:rPr>
              <a:t>support staff</a:t>
            </a:r>
            <a:r>
              <a:rPr lang="en-GB" sz="2000" dirty="0">
                <a:solidFill>
                  <a:srgbClr val="226F64"/>
                </a:solidFill>
              </a:rPr>
              <a:t>, </a:t>
            </a:r>
            <a:r>
              <a:rPr lang="en-GB" sz="2000" b="1" dirty="0">
                <a:solidFill>
                  <a:srgbClr val="226F64"/>
                </a:solidFill>
              </a:rPr>
              <a:t>musicians</a:t>
            </a:r>
            <a:r>
              <a:rPr lang="en-GB" sz="2000" dirty="0">
                <a:solidFill>
                  <a:srgbClr val="226F64"/>
                </a:solidFill>
              </a:rPr>
              <a:t>, </a:t>
            </a:r>
            <a:r>
              <a:rPr lang="en-GB" sz="2000" b="1" dirty="0">
                <a:solidFill>
                  <a:srgbClr val="226F64"/>
                </a:solidFill>
              </a:rPr>
              <a:t>Music Hub/practitioners </a:t>
            </a:r>
            <a:r>
              <a:rPr lang="en-GB" sz="2000" dirty="0">
                <a:solidFill>
                  <a:srgbClr val="226F64"/>
                </a:solidFill>
              </a:rPr>
              <a:t>and </a:t>
            </a:r>
            <a:r>
              <a:rPr lang="en-GB" sz="2000" b="1" dirty="0">
                <a:solidFill>
                  <a:srgbClr val="226F64"/>
                </a:solidFill>
              </a:rPr>
              <a:t>music service staff</a:t>
            </a:r>
            <a:r>
              <a:rPr lang="en-GB" sz="2000" dirty="0">
                <a:solidFill>
                  <a:srgbClr val="226F64"/>
                </a:solidFill>
              </a:rPr>
              <a:t> to deliver neuro-affirmative, sensory-aware and pupil-led practice.</a:t>
            </a:r>
          </a:p>
          <a:p>
            <a:pPr marL="457200" indent="-360363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226F64"/>
                </a:solidFill>
              </a:rPr>
              <a:t>Use </a:t>
            </a:r>
            <a:r>
              <a:rPr lang="en-GB" sz="2000" b="1" dirty="0">
                <a:solidFill>
                  <a:srgbClr val="226F64"/>
                </a:solidFill>
              </a:rPr>
              <a:t>practical training routes</a:t>
            </a:r>
            <a:r>
              <a:rPr lang="en-GB" sz="2000" dirty="0">
                <a:solidFill>
                  <a:srgbClr val="226F64"/>
                </a:solidFill>
              </a:rPr>
              <a:t>, not one-off awareness raising.</a:t>
            </a:r>
          </a:p>
        </p:txBody>
      </p:sp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463E649A-EAEE-D845-7A15-3120F26033BA}"/>
              </a:ext>
            </a:extLst>
          </p:cNvPr>
          <p:cNvSpPr/>
          <p:nvPr/>
        </p:nvSpPr>
        <p:spPr>
          <a:xfrm>
            <a:off x="10921562" y="25767669"/>
            <a:ext cx="4552823" cy="3700764"/>
          </a:xfrm>
          <a:prstGeom prst="roundRect">
            <a:avLst/>
          </a:prstGeom>
          <a:noFill/>
          <a:ln>
            <a:solidFill>
              <a:srgbClr val="226F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marL="457200" indent="-360363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rgbClr val="226F64"/>
                </a:solidFill>
              </a:rPr>
              <a:t>Autistic people are experts in autistic experience </a:t>
            </a:r>
            <a:r>
              <a:rPr lang="en-GB" sz="2000" dirty="0">
                <a:solidFill>
                  <a:srgbClr val="226F64"/>
                </a:solidFill>
              </a:rPr>
              <a:t>and should be involved in </a:t>
            </a:r>
            <a:r>
              <a:rPr lang="en-GB" sz="2000" b="1" dirty="0">
                <a:solidFill>
                  <a:srgbClr val="226F64"/>
                </a:solidFill>
              </a:rPr>
              <a:t>co-design</a:t>
            </a:r>
            <a:r>
              <a:rPr lang="en-GB" sz="2000" dirty="0">
                <a:solidFill>
                  <a:srgbClr val="226F64"/>
                </a:solidFill>
              </a:rPr>
              <a:t>, </a:t>
            </a:r>
            <a:r>
              <a:rPr lang="en-GB" sz="2000" b="1" dirty="0">
                <a:solidFill>
                  <a:srgbClr val="226F64"/>
                </a:solidFill>
              </a:rPr>
              <a:t>delivery </a:t>
            </a:r>
            <a:r>
              <a:rPr lang="en-GB" sz="2000" dirty="0">
                <a:solidFill>
                  <a:srgbClr val="226F64"/>
                </a:solidFill>
              </a:rPr>
              <a:t>and </a:t>
            </a:r>
            <a:r>
              <a:rPr lang="en-GB" sz="2000" b="1" dirty="0">
                <a:solidFill>
                  <a:srgbClr val="226F64"/>
                </a:solidFill>
              </a:rPr>
              <a:t>evaluation</a:t>
            </a:r>
            <a:r>
              <a:rPr lang="en-GB" sz="2000" dirty="0">
                <a:solidFill>
                  <a:srgbClr val="226F64"/>
                </a:solidFill>
              </a:rPr>
              <a:t>.</a:t>
            </a:r>
          </a:p>
          <a:p>
            <a:pPr marL="457200" indent="-360363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rgbClr val="226F64"/>
                </a:solidFill>
              </a:rPr>
              <a:t>Workforce planning</a:t>
            </a:r>
            <a:r>
              <a:rPr lang="en-GB" sz="2000" dirty="0">
                <a:solidFill>
                  <a:srgbClr val="226F64"/>
                </a:solidFill>
              </a:rPr>
              <a:t> should support autistic musicians and educators to contribute to and lead practice.</a:t>
            </a:r>
          </a:p>
        </p:txBody>
      </p:sp>
      <p:sp>
        <p:nvSpPr>
          <p:cNvPr id="65" name="Rectangle: Rounded Corners 64">
            <a:extLst>
              <a:ext uri="{FF2B5EF4-FFF2-40B4-BE49-F238E27FC236}">
                <a16:creationId xmlns:a16="http://schemas.microsoft.com/office/drawing/2014/main" id="{7FBFCD2F-AEED-0DEF-89F5-0715D5CAF0F3}"/>
              </a:ext>
            </a:extLst>
          </p:cNvPr>
          <p:cNvSpPr/>
          <p:nvPr/>
        </p:nvSpPr>
        <p:spPr>
          <a:xfrm>
            <a:off x="15928371" y="25747631"/>
            <a:ext cx="4552823" cy="3720802"/>
          </a:xfrm>
          <a:prstGeom prst="roundRect">
            <a:avLst/>
          </a:prstGeom>
          <a:noFill/>
          <a:ln>
            <a:solidFill>
              <a:srgbClr val="226F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marL="457200" indent="-360363">
              <a:spcAft>
                <a:spcPts val="20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226F64"/>
                </a:solidFill>
              </a:rPr>
              <a:t>Move from isolated projects to </a:t>
            </a:r>
            <a:r>
              <a:rPr lang="en-GB" sz="2000" b="1" dirty="0">
                <a:solidFill>
                  <a:srgbClr val="226F64"/>
                </a:solidFill>
              </a:rPr>
              <a:t>funded, sustainable models</a:t>
            </a:r>
            <a:r>
              <a:rPr lang="en-GB" sz="2000" dirty="0">
                <a:solidFill>
                  <a:srgbClr val="226F64"/>
                </a:solidFill>
              </a:rPr>
              <a:t>.</a:t>
            </a:r>
          </a:p>
          <a:p>
            <a:pPr marL="457200" indent="-360363">
              <a:spcAft>
                <a:spcPts val="20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226F64"/>
                </a:solidFill>
              </a:rPr>
              <a:t>Attend to </a:t>
            </a:r>
            <a:r>
              <a:rPr lang="en-GB" sz="2000" b="1" dirty="0">
                <a:solidFill>
                  <a:srgbClr val="226F64"/>
                </a:solidFill>
              </a:rPr>
              <a:t>cost</a:t>
            </a:r>
            <a:r>
              <a:rPr lang="en-GB" sz="2000" dirty="0">
                <a:solidFill>
                  <a:srgbClr val="226F64"/>
                </a:solidFill>
              </a:rPr>
              <a:t>, </a:t>
            </a:r>
            <a:r>
              <a:rPr lang="en-GB" sz="2000" b="1" dirty="0">
                <a:solidFill>
                  <a:srgbClr val="226F64"/>
                </a:solidFill>
              </a:rPr>
              <a:t>workforce time</a:t>
            </a:r>
            <a:r>
              <a:rPr lang="en-GB" sz="2000" dirty="0">
                <a:solidFill>
                  <a:srgbClr val="226F64"/>
                </a:solidFill>
              </a:rPr>
              <a:t>, </a:t>
            </a:r>
            <a:r>
              <a:rPr lang="en-GB" sz="2000" b="1" dirty="0">
                <a:solidFill>
                  <a:srgbClr val="226F64"/>
                </a:solidFill>
              </a:rPr>
              <a:t>long-term investment </a:t>
            </a:r>
            <a:r>
              <a:rPr lang="en-GB" sz="2000" dirty="0">
                <a:solidFill>
                  <a:srgbClr val="226F64"/>
                </a:solidFill>
              </a:rPr>
              <a:t>and </a:t>
            </a:r>
            <a:r>
              <a:rPr lang="en-GB" sz="2000" b="1" dirty="0">
                <a:solidFill>
                  <a:srgbClr val="226F64"/>
                </a:solidFill>
              </a:rPr>
              <a:t>partnership structures</a:t>
            </a:r>
            <a:r>
              <a:rPr lang="en-GB" sz="2000" dirty="0">
                <a:solidFill>
                  <a:srgbClr val="226F64"/>
                </a:solidFill>
              </a:rPr>
              <a:t>.</a:t>
            </a:r>
          </a:p>
        </p:txBody>
      </p:sp>
      <p:sp>
        <p:nvSpPr>
          <p:cNvPr id="66" name="Rectangle: Rounded Corners 65">
            <a:extLst>
              <a:ext uri="{FF2B5EF4-FFF2-40B4-BE49-F238E27FC236}">
                <a16:creationId xmlns:a16="http://schemas.microsoft.com/office/drawing/2014/main" id="{CC7187B6-27D1-473E-408D-FB5C89723EE1}"/>
              </a:ext>
            </a:extLst>
          </p:cNvPr>
          <p:cNvSpPr/>
          <p:nvPr/>
        </p:nvSpPr>
        <p:spPr>
          <a:xfrm>
            <a:off x="1055774" y="24857236"/>
            <a:ext cx="4430628" cy="782931"/>
          </a:xfrm>
          <a:prstGeom prst="roundRect">
            <a:avLst/>
          </a:prstGeom>
          <a:solidFill>
            <a:srgbClr val="FCD68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>
                <a:solidFill>
                  <a:srgbClr val="226F64"/>
                </a:solidFill>
              </a:rPr>
              <a:t>Curriculum and cultural entitlement</a:t>
            </a:r>
          </a:p>
        </p:txBody>
      </p:sp>
      <p:sp>
        <p:nvSpPr>
          <p:cNvPr id="67" name="Rectangle: Rounded Corners 66">
            <a:extLst>
              <a:ext uri="{FF2B5EF4-FFF2-40B4-BE49-F238E27FC236}">
                <a16:creationId xmlns:a16="http://schemas.microsoft.com/office/drawing/2014/main" id="{F424DF9A-5B26-6FB4-3B20-A46E7462A6FD}"/>
              </a:ext>
            </a:extLst>
          </p:cNvPr>
          <p:cNvSpPr/>
          <p:nvPr/>
        </p:nvSpPr>
        <p:spPr>
          <a:xfrm>
            <a:off x="5927570" y="24862821"/>
            <a:ext cx="4552822" cy="782931"/>
          </a:xfrm>
          <a:prstGeom prst="roundRect">
            <a:avLst/>
          </a:prstGeom>
          <a:solidFill>
            <a:srgbClr val="FCD68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>
                <a:solidFill>
                  <a:srgbClr val="226F64"/>
                </a:solidFill>
              </a:rPr>
              <a:t>Workforce confidence</a:t>
            </a:r>
          </a:p>
        </p:txBody>
      </p:sp>
      <p:sp>
        <p:nvSpPr>
          <p:cNvPr id="68" name="Rectangle: Rounded Corners 67">
            <a:extLst>
              <a:ext uri="{FF2B5EF4-FFF2-40B4-BE49-F238E27FC236}">
                <a16:creationId xmlns:a16="http://schemas.microsoft.com/office/drawing/2014/main" id="{9D7A2FB7-8C0C-6DF6-4F01-46CD14F3A5B7}"/>
              </a:ext>
            </a:extLst>
          </p:cNvPr>
          <p:cNvSpPr/>
          <p:nvPr/>
        </p:nvSpPr>
        <p:spPr>
          <a:xfrm>
            <a:off x="10921560" y="24871139"/>
            <a:ext cx="4552822" cy="782931"/>
          </a:xfrm>
          <a:prstGeom prst="roundRect">
            <a:avLst/>
          </a:prstGeom>
          <a:solidFill>
            <a:srgbClr val="FCD68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>
                <a:solidFill>
                  <a:srgbClr val="226F64"/>
                </a:solidFill>
              </a:rPr>
              <a:t>Autistic representation</a:t>
            </a:r>
          </a:p>
        </p:txBody>
      </p:sp>
      <p:sp>
        <p:nvSpPr>
          <p:cNvPr id="69" name="Rectangle: Rounded Corners 68">
            <a:extLst>
              <a:ext uri="{FF2B5EF4-FFF2-40B4-BE49-F238E27FC236}">
                <a16:creationId xmlns:a16="http://schemas.microsoft.com/office/drawing/2014/main" id="{502FE237-5525-5BC5-67E6-FC092E7CE4D1}"/>
              </a:ext>
            </a:extLst>
          </p:cNvPr>
          <p:cNvSpPr/>
          <p:nvPr/>
        </p:nvSpPr>
        <p:spPr>
          <a:xfrm>
            <a:off x="15900398" y="24871139"/>
            <a:ext cx="4552822" cy="782931"/>
          </a:xfrm>
          <a:prstGeom prst="roundRect">
            <a:avLst/>
          </a:prstGeom>
          <a:solidFill>
            <a:srgbClr val="FCD68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>
                <a:solidFill>
                  <a:srgbClr val="226F64"/>
                </a:solidFill>
              </a:rPr>
              <a:t>Funding, scale and sustainability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1B0FD2B-716F-70CD-21E4-A9B938EACD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088" y="19160137"/>
            <a:ext cx="7036727" cy="4092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C8240BFB-151A-1107-67A7-3ADF816326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82993" y="19092193"/>
            <a:ext cx="5998201" cy="4160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16F24B85-1574-F852-17DA-251C6E77D9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6497" y="19092191"/>
            <a:ext cx="5786010" cy="4160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" name="Graphic 69" descr="Badge 3 with solid fill">
            <a:extLst>
              <a:ext uri="{FF2B5EF4-FFF2-40B4-BE49-F238E27FC236}">
                <a16:creationId xmlns:a16="http://schemas.microsoft.com/office/drawing/2014/main" id="{183F9205-9559-24D2-78B4-420ACCB4241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/>
        </p:blipFill>
        <p:spPr>
          <a:xfrm>
            <a:off x="7250520" y="3968764"/>
            <a:ext cx="670327" cy="670327"/>
          </a:xfrm>
          <a:prstGeom prst="rect">
            <a:avLst/>
          </a:prstGeom>
        </p:spPr>
      </p:pic>
      <p:pic>
        <p:nvPicPr>
          <p:cNvPr id="71" name="Graphic 70" descr="Badge 5 with solid fill">
            <a:extLst>
              <a:ext uri="{FF2B5EF4-FFF2-40B4-BE49-F238E27FC236}">
                <a16:creationId xmlns:a16="http://schemas.microsoft.com/office/drawing/2014/main" id="{58B6978E-BF7A-881B-B5DE-15376256802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1121339" y="23943562"/>
            <a:ext cx="670327" cy="670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7400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6c7aab3-81b5-44ad-ad72-57c916b76c08" xsi:nil="true"/>
    <lcf76f155ced4ddcb4097134ff3c332f xmlns="e269b097-0687-4382-95a6-d1187d84b2a1">
      <Terms xmlns="http://schemas.microsoft.com/office/infopath/2007/PartnerControls"/>
    </lcf76f155ced4ddcb4097134ff3c332f>
    <PublicURL xmlns="e269b097-0687-4382-95a6-d1187d84b2a1" xsi:nil="true"/>
    <_ip_UnifiedCompliancePolicyUIAction xmlns="http://schemas.microsoft.com/sharepoint/v3" xsi:nil="true"/>
    <Programme_x0020_Code xmlns="e269b097-0687-4382-95a6-d1187d84b2a1" xsi:nil="true"/>
    <_ip_UnifiedCompliancePolicyProperties xmlns="http://schemas.microsoft.com/sharepoint/v3" xsi:nil="true"/>
    <DocumentType xmlns="e269b097-0687-4382-95a6-d1187d84b2a1" xsi:nil="true"/>
    <PageURL xmlns="e269b097-0687-4382-95a6-d1187d84b2a1" xsi:nil="true"/>
    <_dlc_DocId xmlns="56c7aab3-81b5-44ad-ad72-57c916b76c08">7D7UTFFHD354-1258763940-51389</_dlc_DocId>
    <_dlc_DocIdUrl xmlns="56c7aab3-81b5-44ad-ad72-57c916b76c08">
      <Url>https://sotonac.sharepoint.com/teams/PublicDocuments/_layouts/15/DocIdRedir.aspx?ID=7D7UTFFHD354-1258763940-51389</Url>
      <Description>7D7UTFFHD354-1258763940-51389</Description>
    </_dlc_DocIdUrl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7680F7141451344BB1F7CF3BA9BCB10" ma:contentTypeVersion="27" ma:contentTypeDescription="Create a new document." ma:contentTypeScope="" ma:versionID="7d4882f905410d51e9dc97a267777ca8">
  <xsd:schema xmlns:xsd="http://www.w3.org/2001/XMLSchema" xmlns:xs="http://www.w3.org/2001/XMLSchema" xmlns:p="http://schemas.microsoft.com/office/2006/metadata/properties" xmlns:ns1="http://schemas.microsoft.com/sharepoint/v3" xmlns:ns2="56c7aab3-81b5-44ad-ad72-57c916b76c08" xmlns:ns3="e269b097-0687-4382-95a6-d1187d84b2a1" targetNamespace="http://schemas.microsoft.com/office/2006/metadata/properties" ma:root="true" ma:fieldsID="35de01b057eb07aaf3861d5935f2d458" ns1:_="" ns2:_="" ns3:_="">
    <xsd:import namespace="http://schemas.microsoft.com/sharepoint/v3"/>
    <xsd:import namespace="56c7aab3-81b5-44ad-ad72-57c916b76c08"/>
    <xsd:import namespace="e269b097-0687-4382-95a6-d1187d84b2a1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PageURL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PublicURL" minOccurs="0"/>
                <xsd:element ref="ns3:MediaLengthInSeconds" minOccurs="0"/>
                <xsd:element ref="ns2:_dlc_DocId" minOccurs="0"/>
                <xsd:element ref="ns2:_dlc_DocIdUrl" minOccurs="0"/>
                <xsd:element ref="ns2:_dlc_DocIdPersistId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DocumentType" minOccurs="0"/>
                <xsd:element ref="ns3:Programme_x0020_Code" minOccurs="0"/>
                <xsd:element ref="ns1:_ip_UnifiedCompliancePolicyProperties" minOccurs="0"/>
                <xsd:element ref="ns1:_ip_UnifiedCompliancePolicyUIAction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33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34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6c7aab3-81b5-44ad-ad72-57c916b76c0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_dlc_DocId" ma:index="23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24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5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CatchAll" ma:index="28" nillable="true" ma:displayName="Taxonomy Catch All Column" ma:hidden="true" ma:list="{0a156b87-8603-40c3-a6c8-180fbcb95d75}" ma:internalName="TaxCatchAll" ma:showField="CatchAllData" ma:web="56c7aab3-81b5-44ad-ad72-57c916b76c0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69b097-0687-4382-95a6-d1187d84b2a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PageURL" ma:index="12" nillable="true" ma:displayName="Page URL" ma:internalName="PageURL">
      <xsd:simpleType>
        <xsd:restriction base="dms:Note">
          <xsd:maxLength value="255"/>
        </xsd:restriction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PublicURL" ma:index="21" nillable="true" ma:displayName="PublicURL" ma:description="The public web address of the file (to use in site publisher)" ma:format="Dropdown" ma:internalName="PublicURL">
      <xsd:simpleType>
        <xsd:restriction base="dms:Text">
          <xsd:maxLength value="255"/>
        </xsd:restriction>
      </xsd:simpleType>
    </xsd:element>
    <xsd:element name="MediaLengthInSeconds" ma:index="22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7" nillable="true" ma:taxonomy="true" ma:internalName="lcf76f155ced4ddcb4097134ff3c332f" ma:taxonomyFieldName="MediaServiceImageTags" ma:displayName="Image Tags" ma:readOnly="false" ma:fieldId="{5cf76f15-5ced-4ddc-b409-7134ff3c332f}" ma:taxonomyMulti="true" ma:sspId="cbf2f534-9c3d-494b-83fb-768e807180c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3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DocumentType" ma:index="31" nillable="true" ma:displayName="Document Type" ma:format="Dropdown" ma:internalName="DocumentType">
      <xsd:simpleType>
        <xsd:restriction base="dms:Choice">
          <xsd:enumeration value="Policy"/>
          <xsd:enumeration value="Procedure"/>
          <xsd:enumeration value="Template"/>
          <xsd:enumeration value="Terms of Reference"/>
          <xsd:enumeration value="Guidance"/>
          <xsd:enumeration value="Other"/>
        </xsd:restriction>
      </xsd:simpleType>
    </xsd:element>
    <xsd:element name="Programme_x0020_Code" ma:index="32" nillable="true" ma:displayName="Programme Code" ma:list="{bcb46e99-e5d1-4a56-91e3-5977ba9b4df8}" ma:internalName="Programme_x0020_Code" ma:showField="Titl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ediaServiceBillingMetadata" ma:index="3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62E10264-9905-4978-A8B6-FFFF153C37E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A635019-AD30-4200-A25E-CE0D209A5DF0}">
  <ds:schemaRefs>
    <ds:schemaRef ds:uri="89117f00-94c6-42c5-ba1d-3818622ad6e2"/>
    <ds:schemaRef ds:uri="8851751d-f9cb-4e7b-9f02-05f42f4e7265"/>
    <ds:schemaRef ds:uri="http://schemas.microsoft.com/office/2006/documentManagement/types"/>
    <ds:schemaRef ds:uri="http://purl.org/dc/elements/1.1/"/>
    <ds:schemaRef ds:uri="http://www.w3.org/XML/1998/namespace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33DC7AAD-50B9-41AC-BD70-60B8039296B0}"/>
</file>

<file path=customXml/itemProps4.xml><?xml version="1.0" encoding="utf-8"?>
<ds:datastoreItem xmlns:ds="http://schemas.openxmlformats.org/officeDocument/2006/customXml" ds:itemID="{224F2245-D106-4535-AEF1-20656D8BE4DE}"/>
</file>

<file path=docProps/app.xml><?xml version="1.0" encoding="utf-8"?>
<Properties xmlns="http://schemas.openxmlformats.org/officeDocument/2006/extended-properties" xmlns:vt="http://schemas.openxmlformats.org/officeDocument/2006/docPropsVTypes">
  <TotalTime>253</TotalTime>
  <Words>479</Words>
  <Application>Microsoft Office PowerPoint</Application>
  <PresentationFormat>Custom</PresentationFormat>
  <Paragraphs>63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Arial</vt:lpstr>
      <vt:lpstr>Calibri</vt:lpstr>
      <vt:lpstr>Office Theme</vt:lpstr>
      <vt:lpstr>PowerPoint Presentation</vt:lpstr>
    </vt:vector>
  </TitlesOfParts>
  <Company>University of Southampton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Hunt S.</dc:creator>
  <cp:lastModifiedBy>Kristina Risley</cp:lastModifiedBy>
  <cp:revision>3</cp:revision>
  <dcterms:created xsi:type="dcterms:W3CDTF">2013-07-22T13:53:13Z</dcterms:created>
  <dcterms:modified xsi:type="dcterms:W3CDTF">2026-06-30T16:39:30Z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0x010100D7680F7141451344BB1F7CF3BA9BCB10</vt:lpwstr>
  </property>
  <property fmtid="{D5CDD505-2E9C-101B-9397-08002B2CF9AE}" pid="3" name="MediaServiceImageTags">
    <vt:lpwstr/>
  </property>
  <property fmtid="{D5CDD505-2E9C-101B-9397-08002B2CF9AE}" pid="4" name="_dlc_DocIdItemGuid">
    <vt:lpwstr>8778363a-44b1-4031-b4c9-1cec93c63dfe</vt:lpwstr>
  </property>
</Properties>
</file>