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2E6"/>
    <a:srgbClr val="F6B844"/>
    <a:srgbClr val="226F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7" autoAdjust="0"/>
    <p:restoredTop sz="94660"/>
  </p:normalViewPr>
  <p:slideViewPr>
    <p:cSldViewPr snapToGrid="0">
      <p:cViewPr varScale="1">
        <p:scale>
          <a:sx n="45" d="100"/>
          <a:sy n="45" d="100"/>
        </p:scale>
        <p:origin x="95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biola Aparicio" userId="08603945-e48e-4e21-a471-1f126b2d6091" providerId="ADAL" clId="{FF5DEF87-C519-4B77-B0F4-F5666C1B534D}"/>
    <pc:docChg chg="undo custSel addSld delSld modSld">
      <pc:chgData name="Fabiola Aparicio" userId="08603945-e48e-4e21-a471-1f126b2d6091" providerId="ADAL" clId="{FF5DEF87-C519-4B77-B0F4-F5666C1B534D}" dt="2026-07-06T17:09:30.005" v="310" actId="1076"/>
      <pc:docMkLst>
        <pc:docMk/>
      </pc:docMkLst>
      <pc:sldChg chg="addSp delSp modSp mod">
        <pc:chgData name="Fabiola Aparicio" userId="08603945-e48e-4e21-a471-1f126b2d6091" providerId="ADAL" clId="{FF5DEF87-C519-4B77-B0F4-F5666C1B534D}" dt="2026-07-06T17:09:30.005" v="310" actId="1076"/>
        <pc:sldMkLst>
          <pc:docMk/>
          <pc:sldMk cId="2849492945" sldId="256"/>
        </pc:sldMkLst>
        <pc:spChg chg="add mod">
          <ac:chgData name="Fabiola Aparicio" userId="08603945-e48e-4e21-a471-1f126b2d6091" providerId="ADAL" clId="{FF5DEF87-C519-4B77-B0F4-F5666C1B534D}" dt="2026-07-06T17:08:32.224" v="301" actId="1076"/>
          <ac:spMkLst>
            <pc:docMk/>
            <pc:sldMk cId="2849492945" sldId="256"/>
            <ac:spMk id="3" creationId="{C2EE1805-D055-D55E-1227-BF2DE3188188}"/>
          </ac:spMkLst>
        </pc:spChg>
        <pc:picChg chg="add mod">
          <ac:chgData name="Fabiola Aparicio" userId="08603945-e48e-4e21-a471-1f126b2d6091" providerId="ADAL" clId="{FF5DEF87-C519-4B77-B0F4-F5666C1B534D}" dt="2026-07-06T17:09:02.426" v="306" actId="1076"/>
          <ac:picMkLst>
            <pc:docMk/>
            <pc:sldMk cId="2849492945" sldId="256"/>
            <ac:picMk id="4" creationId="{580A6A86-B815-F348-39B8-0E3AA5969C95}"/>
          </ac:picMkLst>
        </pc:picChg>
        <pc:picChg chg="add del mod">
          <ac:chgData name="Fabiola Aparicio" userId="08603945-e48e-4e21-a471-1f126b2d6091" providerId="ADAL" clId="{FF5DEF87-C519-4B77-B0F4-F5666C1B534D}" dt="2026-07-06T17:07:22.429" v="287" actId="478"/>
          <ac:picMkLst>
            <pc:docMk/>
            <pc:sldMk cId="2849492945" sldId="256"/>
            <ac:picMk id="5" creationId="{3BA5EBF0-9C07-4C10-9F0B-7A4E2956B948}"/>
          </ac:picMkLst>
        </pc:picChg>
        <pc:picChg chg="add mod">
          <ac:chgData name="Fabiola Aparicio" userId="08603945-e48e-4e21-a471-1f126b2d6091" providerId="ADAL" clId="{FF5DEF87-C519-4B77-B0F4-F5666C1B534D}" dt="2026-07-06T17:08:59.520" v="305" actId="1076"/>
          <ac:picMkLst>
            <pc:docMk/>
            <pc:sldMk cId="2849492945" sldId="256"/>
            <ac:picMk id="6" creationId="{40A5B1DA-5C32-10A2-9FF3-00F090559001}"/>
          </ac:picMkLst>
        </pc:picChg>
        <pc:picChg chg="add mod">
          <ac:chgData name="Fabiola Aparicio" userId="08603945-e48e-4e21-a471-1f126b2d6091" providerId="ADAL" clId="{FF5DEF87-C519-4B77-B0F4-F5666C1B534D}" dt="2026-07-03T12:04:35.903" v="169" actId="1076"/>
          <ac:picMkLst>
            <pc:docMk/>
            <pc:sldMk cId="2849492945" sldId="256"/>
            <ac:picMk id="7" creationId="{C1744B7B-16AE-CC11-CC19-EA235E1254A1}"/>
          </ac:picMkLst>
        </pc:picChg>
        <pc:picChg chg="add mod">
          <ac:chgData name="Fabiola Aparicio" userId="08603945-e48e-4e21-a471-1f126b2d6091" providerId="ADAL" clId="{FF5DEF87-C519-4B77-B0F4-F5666C1B534D}" dt="2026-07-03T12:04:33.767" v="168" actId="14100"/>
          <ac:picMkLst>
            <pc:docMk/>
            <pc:sldMk cId="2849492945" sldId="256"/>
            <ac:picMk id="8" creationId="{910B26C7-D38A-5177-8C2E-FA7AD5C6052A}"/>
          </ac:picMkLst>
        </pc:picChg>
        <pc:picChg chg="add mod">
          <ac:chgData name="Fabiola Aparicio" userId="08603945-e48e-4e21-a471-1f126b2d6091" providerId="ADAL" clId="{FF5DEF87-C519-4B77-B0F4-F5666C1B534D}" dt="2026-07-06T17:08:56.202" v="304" actId="14100"/>
          <ac:picMkLst>
            <pc:docMk/>
            <pc:sldMk cId="2849492945" sldId="256"/>
            <ac:picMk id="18" creationId="{982A0E69-2591-F36D-BC10-C7367767C92C}"/>
          </ac:picMkLst>
        </pc:picChg>
        <pc:picChg chg="add mod">
          <ac:chgData name="Fabiola Aparicio" userId="08603945-e48e-4e21-a471-1f126b2d6091" providerId="ADAL" clId="{FF5DEF87-C519-4B77-B0F4-F5666C1B534D}" dt="2026-07-06T17:09:30.005" v="310" actId="1076"/>
          <ac:picMkLst>
            <pc:docMk/>
            <pc:sldMk cId="2849492945" sldId="256"/>
            <ac:picMk id="19" creationId="{80CF32C9-218E-DD64-2DA1-FCFC17CF4854}"/>
          </ac:picMkLst>
        </pc:picChg>
        <pc:picChg chg="add del mod">
          <ac:chgData name="Fabiola Aparicio" userId="08603945-e48e-4e21-a471-1f126b2d6091" providerId="ADAL" clId="{FF5DEF87-C519-4B77-B0F4-F5666C1B534D}" dt="2026-07-06T17:07:19.650" v="286" actId="478"/>
          <ac:picMkLst>
            <pc:docMk/>
            <pc:sldMk cId="2849492945" sldId="256"/>
            <ac:picMk id="24" creationId="{C28E8A59-3B04-BD51-0A4C-F93ACB3978B8}"/>
          </ac:picMkLst>
        </pc:picChg>
        <pc:picChg chg="mod">
          <ac:chgData name="Fabiola Aparicio" userId="08603945-e48e-4e21-a471-1f126b2d6091" providerId="ADAL" clId="{FF5DEF87-C519-4B77-B0F4-F5666C1B534D}" dt="2026-07-03T12:04:37.470" v="170" actId="1076"/>
          <ac:picMkLst>
            <pc:docMk/>
            <pc:sldMk cId="2849492945" sldId="256"/>
            <ac:picMk id="32" creationId="{AF637182-CB94-7C14-8227-032D42C0EB77}"/>
          </ac:picMkLst>
        </pc:picChg>
        <pc:picChg chg="mod">
          <ac:chgData name="Fabiola Aparicio" userId="08603945-e48e-4e21-a471-1f126b2d6091" providerId="ADAL" clId="{FF5DEF87-C519-4B77-B0F4-F5666C1B534D}" dt="2026-07-03T12:04:38.896" v="171" actId="1076"/>
          <ac:picMkLst>
            <pc:docMk/>
            <pc:sldMk cId="2849492945" sldId="256"/>
            <ac:picMk id="33" creationId="{1E4ED06A-DFC7-D21B-B9C1-64EAE9EE697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818ABB-909F-4742-822F-FAF95E62BC8A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0A8AA2-EA61-42DB-AEDF-73E1579497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568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0A8AA2-EA61-42DB-AEDF-73E15794972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372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E3A43-39BA-AFCC-2289-B71A00E48D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1741DE-FEBB-1759-4506-8A031564E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049CE-9DEF-3579-8AC8-221ACF874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078242-E374-F41D-EB31-A9D47DA86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5D7DD-B70A-4B03-2264-73F98756E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585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7558D-7D2D-CC23-9B1E-9B49DF0A8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E4D731-CD29-4C67-679A-AD5BE1AAB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D3A9D-B23D-305E-138F-FB1A28565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A9400-BC7D-5346-6035-67AA2AD8C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ADFEE-A28F-665E-5F3D-7459C0BB2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72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E87F90-04F1-7BC9-1458-B9A4B5BEA6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F258C2-36C5-94EE-1C45-0A0D40C543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096A81-1701-527C-C8C8-C4168A546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FB1653-EE78-1B45-D107-5604E2ADD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10FF3-EC7E-90CE-187D-A3FE92E2D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490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166B5-8042-C632-BF05-A36E70F73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5D8FE-D226-4820-088E-3159FDDA0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04AD4-67DA-4B24-6805-527236EF3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0B26F-85AF-2F4E-0D3D-DB330FFB1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FAF72-D8A5-F35C-82B0-35FFD00C8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3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2F073-8164-F83C-2013-2B5FE239A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A8782-BDD7-121F-B6D2-64442FD76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5A45F-1EAA-1E29-3F80-2CBFD93F4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579C8-1AFA-40C3-5447-712985F50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3154B-1083-4C73-E252-09D260C00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723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74092-E94F-C7B5-F6DC-11D6E7FCC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C1FE1-B042-B52B-97D1-EA2D158BE9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703E87-E63D-BCAB-4EE2-72D9FF3769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F0041-35C1-1955-8E0E-E83F71428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26B5B-C2FE-9BAE-9852-03480AE8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F48EF-C964-C5B5-C848-8BCC4607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549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F6FC7-9570-9BED-0DC2-0405B563B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356E5-540B-C904-836F-E02069658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A3EEE5-8A81-A9ED-B0F9-CA6C2CD9E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62EC2-02A2-BB5E-4086-438DAB5588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6C2188-1566-3C51-C890-843E90F0B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0C2542-042B-6AF6-3A95-080C667A2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D8D63-5827-44EF-72A7-3A9E938D9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48EC46-EFCC-4306-3D4C-1F6EE1C78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82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40580-7758-CF54-3706-060F5304D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827F3F-35AD-657C-6F4F-31E05D718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31CB19-9AD6-7E75-0C00-E39A6039C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9FA2F9-5972-F1EA-EEB2-86F6C28F9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6101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D181BD-B270-BBB7-21C4-412A9620E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587F6E-688D-57D9-F61E-88574C45D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F4D9A-5CD1-906C-D8C1-F658FE486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986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ED002-F748-70DC-0281-97B91C7E5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FE552-FB72-9A88-70A5-6D2CE21E9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18F54-9A28-7B17-B7DE-409519529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58EA52-A9B6-5761-53B4-6B9713ADA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5ED6D2-A1E8-1133-0BCB-D30A6C918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B50A84-69D7-E1F8-06C5-04C9672F1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793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AAD86-FF32-061D-5DC8-40D6E30EC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C69FBC-AE9C-946F-1E71-BDBF10433F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D2EC29-098E-8F69-F145-94ABCA2632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5FE7D5-06FC-B4D4-AE6F-61560E100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A3DB9-9276-3A34-01BC-7C995479A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F616DD-1BAB-0ECE-EC64-AC3AE5BD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99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56149F-6A98-C1E6-CC2C-14CB766F0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D8E25-1D4D-83A1-1112-F7BE33A9C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42FA82-4AF1-7EB5-E6EB-944161CEA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31A31D-50C1-4138-BDD1-BA5D6E897716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C6486-E07D-8B45-5CD6-54D28D3A2B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9563F-04DD-6054-97DA-E023526BD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4B17F1-855F-4E8E-B3E0-0FD787ABDF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69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2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rts and Humanities Research Council (AHRC) – UKRI">
            <a:extLst>
              <a:ext uri="{FF2B5EF4-FFF2-40B4-BE49-F238E27FC236}">
                <a16:creationId xmlns:a16="http://schemas.microsoft.com/office/drawing/2014/main" id="{AF637182-CB94-7C14-8227-032D42C0EB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173" y="139810"/>
            <a:ext cx="850526" cy="708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E4ED06A-DFC7-D21B-B9C1-64EAE9EE6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699" y="209988"/>
            <a:ext cx="1320683" cy="33865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2EE1805-D055-D55E-1227-BF2DE3188188}"/>
              </a:ext>
            </a:extLst>
          </p:cNvPr>
          <p:cNvSpPr/>
          <p:nvPr/>
        </p:nvSpPr>
        <p:spPr>
          <a:xfrm>
            <a:off x="-926104" y="139810"/>
            <a:ext cx="7822682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2952319"/>
            <a:r>
              <a:rPr lang="en-US" sz="20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Calibri"/>
              </a:rPr>
              <a:t>POLICY BRIEF </a:t>
            </a:r>
            <a:br>
              <a:rPr lang="en-US" sz="20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Calibri"/>
              </a:rPr>
            </a:br>
            <a:r>
              <a:rPr lang="en-US" sz="20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Calibri"/>
              </a:rPr>
              <a:t>QUEER MUSICAL STORYTELLING PROJECT</a:t>
            </a:r>
          </a:p>
          <a:p>
            <a:pPr algn="r" defTabSz="2952319"/>
            <a:r>
              <a:rPr lang="en-US" sz="14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Calibri"/>
              </a:rPr>
              <a:t>By Fabiola Aparicio</a:t>
            </a:r>
          </a:p>
          <a:p>
            <a:pPr algn="r" defTabSz="2952319"/>
            <a:r>
              <a:rPr lang="en-US" sz="14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latin typeface="Calibri"/>
              </a:rPr>
              <a:t>Contributions: Evan Johnson-Charteris </a:t>
            </a:r>
            <a:endParaRPr lang="en-GB" sz="1400" b="1" dirty="0">
              <a:ln w="12700" cmpd="sng">
                <a:solidFill>
                  <a:srgbClr val="8064A2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0A6A86-B815-F348-39B8-0E3AA5969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940" y="4032576"/>
            <a:ext cx="1886041" cy="25147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A5B1DA-5C32-10A2-9FF3-00F0905590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57226">
            <a:off x="390275" y="3914650"/>
            <a:ext cx="2184065" cy="27505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82A0E69-2591-F36D-BC10-C7367767C9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75" y="1370186"/>
            <a:ext cx="4776353" cy="23239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CF32C9-218E-DD64-2DA1-FCFC17CF48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9028" y="1370186"/>
            <a:ext cx="7088720" cy="47258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744B7B-16AE-CC11-CC19-EA235E1254A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20018" y="77536"/>
            <a:ext cx="957155" cy="603556"/>
          </a:xfrm>
          <a:prstGeom prst="rect">
            <a:avLst/>
          </a:prstGeom>
        </p:spPr>
      </p:pic>
      <p:pic>
        <p:nvPicPr>
          <p:cNvPr id="8" name="Picture 7" descr="University of Sheffield | Russell Group">
            <a:extLst>
              <a:ext uri="{FF2B5EF4-FFF2-40B4-BE49-F238E27FC236}">
                <a16:creationId xmlns:a16="http://schemas.microsoft.com/office/drawing/2014/main" id="{910B26C7-D38A-5177-8C2E-FA7AD5C605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155" y="206216"/>
            <a:ext cx="1305549" cy="395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9492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680F7141451344BB1F7CF3BA9BCB10" ma:contentTypeVersion="27" ma:contentTypeDescription="Create a new document." ma:contentTypeScope="" ma:versionID="7d4882f905410d51e9dc97a267777ca8">
  <xsd:schema xmlns:xsd="http://www.w3.org/2001/XMLSchema" xmlns:xs="http://www.w3.org/2001/XMLSchema" xmlns:p="http://schemas.microsoft.com/office/2006/metadata/properties" xmlns:ns1="http://schemas.microsoft.com/sharepoint/v3" xmlns:ns2="56c7aab3-81b5-44ad-ad72-57c916b76c08" xmlns:ns3="e269b097-0687-4382-95a6-d1187d84b2a1" targetNamespace="http://schemas.microsoft.com/office/2006/metadata/properties" ma:root="true" ma:fieldsID="35de01b057eb07aaf3861d5935f2d458" ns1:_="" ns2:_="" ns3:_="">
    <xsd:import namespace="http://schemas.microsoft.com/sharepoint/v3"/>
    <xsd:import namespace="56c7aab3-81b5-44ad-ad72-57c916b76c08"/>
    <xsd:import namespace="e269b097-0687-4382-95a6-d1187d84b2a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PageURL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PublicURL" minOccurs="0"/>
                <xsd:element ref="ns3:MediaLengthInSeconds" minOccurs="0"/>
                <xsd:element ref="ns2:_dlc_DocId" minOccurs="0"/>
                <xsd:element ref="ns2:_dlc_DocIdUrl" minOccurs="0"/>
                <xsd:element ref="ns2:_dlc_DocIdPersistId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DocumentType" minOccurs="0"/>
                <xsd:element ref="ns3:Programme_x0020_Code" minOccurs="0"/>
                <xsd:element ref="ns1:_ip_UnifiedCompliancePolicyProperties" minOccurs="0"/>
                <xsd:element ref="ns1:_ip_UnifiedCompliancePolicyUIAc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3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4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7aab3-81b5-44ad-ad72-57c916b76c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2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8" nillable="true" ma:displayName="Taxonomy Catch All Column" ma:hidden="true" ma:list="{0a156b87-8603-40c3-a6c8-180fbcb95d75}" ma:internalName="TaxCatchAll" ma:showField="CatchAllData" ma:web="56c7aab3-81b5-44ad-ad72-57c916b76c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69b097-0687-4382-95a6-d1187d84b2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PageURL" ma:index="12" nillable="true" ma:displayName="Page URL" ma:internalName="PageURL">
      <xsd:simpleType>
        <xsd:restriction base="dms:Note">
          <xsd:maxLength value="255"/>
        </xsd:restriction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PublicURL" ma:index="21" nillable="true" ma:displayName="PublicURL" ma:description="The public web address of the file (to use in site publisher)" ma:format="Dropdown" ma:internalName="PublicURL">
      <xsd:simpleType>
        <xsd:restriction base="dms:Text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Type" ma:index="31" nillable="true" ma:displayName="Document Type" ma:format="Dropdown" ma:internalName="DocumentType">
      <xsd:simpleType>
        <xsd:restriction base="dms:Choice">
          <xsd:enumeration value="Policy"/>
          <xsd:enumeration value="Procedure"/>
          <xsd:enumeration value="Template"/>
          <xsd:enumeration value="Terms of Reference"/>
          <xsd:enumeration value="Guidance"/>
          <xsd:enumeration value="Other"/>
        </xsd:restriction>
      </xsd:simpleType>
    </xsd:element>
    <xsd:element name="Programme_x0020_Code" ma:index="32" nillable="true" ma:displayName="Programme Code" ma:list="{bcb46e99-e5d1-4a56-91e3-5977ba9b4df8}" ma:internalName="Programme_x0020_Code" ma:showField="Titl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ediaServiceBillingMetadata" ma:index="3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269b097-0687-4382-95a6-d1187d84b2a1">
      <Terms xmlns="http://schemas.microsoft.com/office/infopath/2007/PartnerControls"/>
    </lcf76f155ced4ddcb4097134ff3c332f>
    <TaxCatchAll xmlns="56c7aab3-81b5-44ad-ad72-57c916b76c08" xsi:nil="true"/>
    <PublicURL xmlns="e269b097-0687-4382-95a6-d1187d84b2a1" xsi:nil="true"/>
    <_ip_UnifiedCompliancePolicyUIAction xmlns="http://schemas.microsoft.com/sharepoint/v3" xsi:nil="true"/>
    <Programme_x0020_Code xmlns="e269b097-0687-4382-95a6-d1187d84b2a1" xsi:nil="true"/>
    <_ip_UnifiedCompliancePolicyProperties xmlns="http://schemas.microsoft.com/sharepoint/v3" xsi:nil="true"/>
    <DocumentType xmlns="e269b097-0687-4382-95a6-d1187d84b2a1" xsi:nil="true"/>
    <PageURL xmlns="e269b097-0687-4382-95a6-d1187d84b2a1" xsi:nil="true"/>
    <_dlc_DocId xmlns="56c7aab3-81b5-44ad-ad72-57c916b76c08">7D7UTFFHD354-1258763940-51392</_dlc_DocId>
    <_dlc_DocIdUrl xmlns="56c7aab3-81b5-44ad-ad72-57c916b76c08">
      <Url>https://sotonac.sharepoint.com/teams/PublicDocuments/_layouts/15/DocIdRedir.aspx?ID=7D7UTFFHD354-1258763940-51392</Url>
      <Description>7D7UTFFHD354-1258763940-51392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190D2BE-D907-4236-9CA5-ABC9D05F86D9}"/>
</file>

<file path=customXml/itemProps2.xml><?xml version="1.0" encoding="utf-8"?>
<ds:datastoreItem xmlns:ds="http://schemas.openxmlformats.org/officeDocument/2006/customXml" ds:itemID="{55853386-02A0-4FAF-B2C3-8ECDA25B5603}"/>
</file>

<file path=customXml/itemProps3.xml><?xml version="1.0" encoding="utf-8"?>
<ds:datastoreItem xmlns:ds="http://schemas.openxmlformats.org/officeDocument/2006/customXml" ds:itemID="{28127813-8623-4999-9966-483B6CD619F2}"/>
</file>

<file path=customXml/itemProps4.xml><?xml version="1.0" encoding="utf-8"?>
<ds:datastoreItem xmlns:ds="http://schemas.openxmlformats.org/officeDocument/2006/customXml" ds:itemID="{20FAF316-1A2F-4DDB-98BD-3B03F37FCA57}"/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15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Kristina Risley</dc:creator>
  <cp:lastModifiedBy>Fabiola Aparicio</cp:lastModifiedBy>
  <cp:revision>2</cp:revision>
  <dcterms:created xsi:type="dcterms:W3CDTF">2026-06-24T16:11:46Z</dcterms:created>
  <dcterms:modified xsi:type="dcterms:W3CDTF">2026-07-06T17:09:32Z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0x010100D7680F7141451344BB1F7CF3BA9BCB10</vt:lpwstr>
  </property>
  <property fmtid="{D5CDD505-2E9C-101B-9397-08002B2CF9AE}" pid="3" name="_dlc_DocIdItemGuid">
    <vt:lpwstr>d78dc72d-7a9e-47c1-80a4-78ca9c67315d</vt:lpwstr>
  </property>
</Properties>
</file>