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14" r:id="rId2"/>
    <p:sldId id="408" r:id="rId3"/>
    <p:sldId id="340" r:id="rId4"/>
    <p:sldId id="371" r:id="rId5"/>
    <p:sldId id="401" r:id="rId6"/>
    <p:sldId id="402" r:id="rId7"/>
    <p:sldId id="403" r:id="rId8"/>
    <p:sldId id="404" r:id="rId9"/>
    <p:sldId id="353" r:id="rId10"/>
    <p:sldId id="380" r:id="rId11"/>
    <p:sldId id="317" r:id="rId12"/>
    <p:sldId id="405" r:id="rId13"/>
    <p:sldId id="319" r:id="rId14"/>
    <p:sldId id="381" r:id="rId15"/>
    <p:sldId id="320" r:id="rId16"/>
    <p:sldId id="372" r:id="rId17"/>
    <p:sldId id="345" r:id="rId18"/>
    <p:sldId id="382" r:id="rId19"/>
    <p:sldId id="373" r:id="rId20"/>
    <p:sldId id="342" r:id="rId21"/>
    <p:sldId id="383" r:id="rId22"/>
    <p:sldId id="344" r:id="rId23"/>
    <p:sldId id="384" r:id="rId24"/>
    <p:sldId id="375" r:id="rId25"/>
    <p:sldId id="321" r:id="rId26"/>
    <p:sldId id="322" r:id="rId27"/>
    <p:sldId id="346" r:id="rId28"/>
    <p:sldId id="385" r:id="rId29"/>
    <p:sldId id="386" r:id="rId30"/>
    <p:sldId id="388" r:id="rId31"/>
    <p:sldId id="387" r:id="rId32"/>
    <p:sldId id="389" r:id="rId33"/>
    <p:sldId id="347" r:id="rId34"/>
    <p:sldId id="348" r:id="rId35"/>
    <p:sldId id="390" r:id="rId36"/>
    <p:sldId id="349" r:id="rId37"/>
    <p:sldId id="350" r:id="rId38"/>
    <p:sldId id="391" r:id="rId39"/>
    <p:sldId id="376" r:id="rId40"/>
    <p:sldId id="362" r:id="rId41"/>
    <p:sldId id="363" r:id="rId42"/>
    <p:sldId id="392" r:id="rId43"/>
    <p:sldId id="396" r:id="rId44"/>
    <p:sldId id="397" r:id="rId45"/>
    <p:sldId id="393" r:id="rId46"/>
    <p:sldId id="323" r:id="rId47"/>
    <p:sldId id="324" r:id="rId48"/>
    <p:sldId id="379" r:id="rId49"/>
    <p:sldId id="352" r:id="rId50"/>
    <p:sldId id="394" r:id="rId51"/>
    <p:sldId id="398" r:id="rId52"/>
    <p:sldId id="399" r:id="rId53"/>
    <p:sldId id="400" r:id="rId54"/>
    <p:sldId id="336" r:id="rId55"/>
    <p:sldId id="368" r:id="rId56"/>
    <p:sldId id="407" r:id="rId57"/>
  </p:sldIdLst>
  <p:sldSz cx="9144000" cy="6858000" type="letter"/>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F"/>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65349" autoAdjust="0"/>
  </p:normalViewPr>
  <p:slideViewPr>
    <p:cSldViewPr>
      <p:cViewPr>
        <p:scale>
          <a:sx n="67" d="100"/>
          <a:sy n="67" d="100"/>
        </p:scale>
        <p:origin x="-17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6" y="-72"/>
      </p:cViewPr>
      <p:guideLst>
        <p:guide orient="horz" pos="3224"/>
        <p:guide pos="2236"/>
      </p:guideLst>
    </p:cSldViewPr>
  </p:notesViewPr>
  <p:gridSpacing cx="38165" cy="3816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E0922-E586-4E0B-9D41-089CC345A10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6DB300-6B62-4549-A98B-EB090CFE06D3}">
      <dgm:prSet phldrT="[Text]" custT="1"/>
      <dgm:spPr>
        <a:solidFill>
          <a:schemeClr val="tx2">
            <a:lumMod val="20000"/>
            <a:lumOff val="80000"/>
          </a:schemeClr>
        </a:solidFill>
        <a:ln>
          <a:solidFill>
            <a:schemeClr val="tx1"/>
          </a:solidFill>
        </a:ln>
      </dgm:spPr>
      <dgm:t>
        <a:bodyPr/>
        <a:lstStyle/>
        <a:p>
          <a:r>
            <a:rPr lang="en-GB" sz="2400" b="1" dirty="0" smtClean="0">
              <a:solidFill>
                <a:schemeClr val="tx1"/>
              </a:solidFill>
              <a:latin typeface="+mj-lt"/>
            </a:rPr>
            <a:t>Design</a:t>
          </a:r>
        </a:p>
        <a:p>
          <a:r>
            <a:rPr lang="en-GB" sz="1200" b="0" dirty="0" smtClean="0">
              <a:solidFill>
                <a:sysClr val="windowText" lastClr="000000">
                  <a:hueOff val="0"/>
                  <a:satOff val="0"/>
                  <a:lumOff val="0"/>
                  <a:alphaOff val="0"/>
                </a:sysClr>
              </a:solidFill>
              <a:latin typeface="Lucida Sans Unicode"/>
              <a:ea typeface="+mn-ea"/>
              <a:cs typeface="Arial" pitchFamily="34" charset="0"/>
            </a:rPr>
            <a:t>Create specifications and a verification plan, High Level modelling and  RTL Coding   </a:t>
          </a:r>
          <a:r>
            <a:rPr lang="en-GB" sz="1200" b="1" dirty="0" smtClean="0">
              <a:solidFill>
                <a:sysClr val="window" lastClr="FFFFFF"/>
              </a:solidFill>
              <a:latin typeface="Lucida Sans Unicode"/>
              <a:ea typeface="+mn-ea"/>
              <a:cs typeface="+mn-cs"/>
            </a:rPr>
            <a:t> </a:t>
          </a:r>
          <a:endParaRPr lang="en-GB" sz="1200" dirty="0">
            <a:solidFill>
              <a:schemeClr val="tx1"/>
            </a:solidFill>
            <a:latin typeface="Perpetua" pitchFamily="18" charset="0"/>
          </a:endParaRPr>
        </a:p>
      </dgm:t>
    </dgm:pt>
    <dgm:pt modelId="{EF1507A4-08C4-4399-BA3B-D0D9414C6668}" type="parTrans" cxnId="{A1352A0C-8B42-4534-A4FC-3FFAED1AEDAB}">
      <dgm:prSet/>
      <dgm:spPr/>
      <dgm:t>
        <a:bodyPr/>
        <a:lstStyle/>
        <a:p>
          <a:endParaRPr lang="en-GB"/>
        </a:p>
      </dgm:t>
    </dgm:pt>
    <dgm:pt modelId="{2D1C0DE9-EBE0-4AB7-84F3-E39FDCE18F5D}" type="sibTrans" cxnId="{A1352A0C-8B42-4534-A4FC-3FFAED1AEDAB}">
      <dgm:prSet/>
      <dgm:spPr/>
      <dgm:t>
        <a:bodyPr/>
        <a:lstStyle/>
        <a:p>
          <a:endParaRPr lang="en-GB"/>
        </a:p>
      </dgm:t>
    </dgm:pt>
    <dgm:pt modelId="{4937AEF3-A352-47E8-905E-DEC436DBE9E4}">
      <dgm:prSet phldrT="[Text]" custT="1"/>
      <dgm:spPr>
        <a:solidFill>
          <a:schemeClr val="tx2">
            <a:lumMod val="20000"/>
            <a:lumOff val="80000"/>
          </a:schemeClr>
        </a:solidFill>
        <a:ln>
          <a:solidFill>
            <a:schemeClr val="tx1"/>
          </a:solidFill>
        </a:ln>
      </dgm:spPr>
      <dgm:t>
        <a:bodyPr/>
        <a:lstStyle/>
        <a:p>
          <a:r>
            <a:rPr lang="en-GB" sz="2000" b="1" dirty="0" smtClean="0">
              <a:solidFill>
                <a:schemeClr val="tx1"/>
              </a:solidFill>
              <a:latin typeface="+mj-lt"/>
            </a:rPr>
            <a:t>Synthesis </a:t>
          </a:r>
        </a:p>
        <a:p>
          <a:r>
            <a:rPr lang="en-GB" sz="1200" dirty="0" smtClean="0">
              <a:solidFill>
                <a:sysClr val="windowText" lastClr="000000">
                  <a:hueOff val="0"/>
                  <a:satOff val="0"/>
                  <a:lumOff val="0"/>
                  <a:alphaOff val="0"/>
                </a:sysClr>
              </a:solidFill>
              <a:latin typeface="Lucida Sans Unicode"/>
              <a:ea typeface="+mn-ea"/>
              <a:cs typeface="Arial" pitchFamily="34" charset="0"/>
            </a:rPr>
            <a:t>Reading HDL , Mapping into generic cells, Mapping into logic cells, Optimise design to meet constraints</a:t>
          </a:r>
          <a:endParaRPr lang="en-GB" sz="1200" dirty="0">
            <a:solidFill>
              <a:schemeClr val="tx1"/>
            </a:solidFill>
            <a:latin typeface="Perpetua" pitchFamily="18" charset="0"/>
          </a:endParaRPr>
        </a:p>
      </dgm:t>
    </dgm:pt>
    <dgm:pt modelId="{BA41DE52-C8BE-43F0-93FD-E775552705DF}" type="parTrans" cxnId="{3BDBA1D7-4B34-4FF0-9A6C-705D60829776}">
      <dgm:prSet/>
      <dgm:spPr/>
      <dgm:t>
        <a:bodyPr/>
        <a:lstStyle/>
        <a:p>
          <a:endParaRPr lang="en-GB"/>
        </a:p>
      </dgm:t>
    </dgm:pt>
    <dgm:pt modelId="{83F77C2B-D4FE-4956-97A8-748CF8E259F0}" type="sibTrans" cxnId="{3BDBA1D7-4B34-4FF0-9A6C-705D60829776}">
      <dgm:prSet/>
      <dgm:spPr/>
      <dgm:t>
        <a:bodyPr/>
        <a:lstStyle/>
        <a:p>
          <a:endParaRPr lang="en-GB"/>
        </a:p>
      </dgm:t>
    </dgm:pt>
    <dgm:pt modelId="{724C3395-2AD8-425D-A126-E13B7F203BFC}">
      <dgm:prSet phldrT="[Text]" custT="1"/>
      <dgm:spPr>
        <a:solidFill>
          <a:schemeClr val="tx2">
            <a:lumMod val="40000"/>
            <a:lumOff val="60000"/>
          </a:schemeClr>
        </a:solidFill>
        <a:ln>
          <a:solidFill>
            <a:schemeClr val="tx1"/>
          </a:solidFill>
        </a:ln>
      </dgm:spPr>
      <dgm:t>
        <a:bodyPr/>
        <a:lstStyle/>
        <a:p>
          <a:r>
            <a:rPr lang="en-GB" sz="2400" b="1" dirty="0" err="1" smtClean="0">
              <a:solidFill>
                <a:schemeClr val="tx1"/>
              </a:solidFill>
              <a:latin typeface="+mj-lt"/>
            </a:rPr>
            <a:t>PnR</a:t>
          </a:r>
          <a:endParaRPr lang="en-GB" sz="2400" b="1" dirty="0" smtClean="0">
            <a:solidFill>
              <a:schemeClr val="tx1"/>
            </a:solidFill>
            <a:latin typeface="+mj-lt"/>
          </a:endParaRPr>
        </a:p>
        <a:p>
          <a:r>
            <a:rPr lang="en-GB" sz="1200" dirty="0" smtClean="0">
              <a:solidFill>
                <a:schemeClr val="tx1"/>
              </a:solidFill>
              <a:latin typeface="Perpetua" pitchFamily="18" charset="0"/>
            </a:rPr>
            <a:t> </a:t>
          </a:r>
          <a:r>
            <a:rPr lang="en-GB" sz="1200" dirty="0" smtClean="0">
              <a:solidFill>
                <a:sysClr val="windowText" lastClr="000000">
                  <a:hueOff val="0"/>
                  <a:satOff val="0"/>
                  <a:lumOff val="0"/>
                  <a:alphaOff val="0"/>
                </a:sysClr>
              </a:solidFill>
              <a:latin typeface="Lucida Sans Unicode"/>
              <a:ea typeface="+mn-ea"/>
              <a:cs typeface="Times New Roman" pitchFamily="18" charset="0"/>
            </a:rPr>
            <a:t>Floorplaning, Placement of cells, Clock Tree Synthesis, Routing, Design finishing(e.g. adding core fillers)</a:t>
          </a:r>
          <a:endParaRPr lang="en-GB" sz="1200" dirty="0">
            <a:solidFill>
              <a:schemeClr val="tx1"/>
            </a:solidFill>
            <a:latin typeface="Perpetua" pitchFamily="18" charset="0"/>
          </a:endParaRPr>
        </a:p>
      </dgm:t>
    </dgm:pt>
    <dgm:pt modelId="{6F1E7DF2-A881-4DA8-BF1B-6C08F2DE9004}" type="parTrans" cxnId="{406E7307-1C9F-4E9E-905B-7868EA0FB0A0}">
      <dgm:prSet/>
      <dgm:spPr/>
      <dgm:t>
        <a:bodyPr/>
        <a:lstStyle/>
        <a:p>
          <a:endParaRPr lang="en-GB"/>
        </a:p>
      </dgm:t>
    </dgm:pt>
    <dgm:pt modelId="{E1CC6E0A-71F7-4F11-8716-FAE8D0599846}" type="sibTrans" cxnId="{406E7307-1C9F-4E9E-905B-7868EA0FB0A0}">
      <dgm:prSet/>
      <dgm:spPr/>
      <dgm:t>
        <a:bodyPr/>
        <a:lstStyle/>
        <a:p>
          <a:endParaRPr lang="en-GB"/>
        </a:p>
      </dgm:t>
    </dgm:pt>
    <dgm:pt modelId="{58DC3E07-0E9D-4484-AA61-0791238A35EA}">
      <dgm:prSet custT="1"/>
      <dgm:spPr>
        <a:solidFill>
          <a:schemeClr val="tx2">
            <a:lumMod val="20000"/>
            <a:lumOff val="80000"/>
          </a:schemeClr>
        </a:solidFill>
        <a:ln>
          <a:solidFill>
            <a:schemeClr val="tx1"/>
          </a:solidFill>
        </a:ln>
      </dgm:spPr>
      <dgm:t>
        <a:bodyPr/>
        <a:lstStyle/>
        <a:p>
          <a:r>
            <a:rPr lang="en-GB" sz="2400" b="1" dirty="0" smtClean="0">
              <a:solidFill>
                <a:schemeClr val="tx1"/>
              </a:solidFill>
              <a:latin typeface="+mj-lt"/>
            </a:rPr>
            <a:t>Signoff</a:t>
          </a:r>
          <a:r>
            <a:rPr lang="en-GB" sz="1200" b="1" dirty="0" smtClean="0">
              <a:solidFill>
                <a:schemeClr val="tx1"/>
              </a:solidFill>
              <a:latin typeface="+mj-lt"/>
            </a:rPr>
            <a:t> </a:t>
          </a:r>
        </a:p>
        <a:p>
          <a:r>
            <a:rPr lang="en-GB" sz="1200" dirty="0" smtClean="0">
              <a:solidFill>
                <a:sysClr val="windowText" lastClr="000000">
                  <a:hueOff val="0"/>
                  <a:satOff val="0"/>
                  <a:lumOff val="0"/>
                  <a:alphaOff val="0"/>
                </a:sysClr>
              </a:solidFill>
              <a:latin typeface="+mj-lt"/>
              <a:ea typeface="+mn-ea"/>
              <a:cs typeface="Times New Roman" pitchFamily="18" charset="0"/>
            </a:rPr>
            <a:t>DRC, IR-Drop , EM , Static Timing Analysis, Power Analysis and Transistor Level Simulations</a:t>
          </a:r>
          <a:endParaRPr lang="en-GB" sz="1200" dirty="0">
            <a:solidFill>
              <a:schemeClr val="tx1"/>
            </a:solidFill>
            <a:latin typeface="+mj-lt"/>
          </a:endParaRPr>
        </a:p>
      </dgm:t>
    </dgm:pt>
    <dgm:pt modelId="{62F69F54-AE3C-436D-BF74-DC875690727B}" type="parTrans" cxnId="{BB00FE50-9AE1-42DB-9A88-04BFFEE99181}">
      <dgm:prSet/>
      <dgm:spPr/>
      <dgm:t>
        <a:bodyPr/>
        <a:lstStyle/>
        <a:p>
          <a:endParaRPr lang="en-GB"/>
        </a:p>
      </dgm:t>
    </dgm:pt>
    <dgm:pt modelId="{CF3B3B19-C41A-401E-BA72-65A1C0FA3611}" type="sibTrans" cxnId="{BB00FE50-9AE1-42DB-9A88-04BFFEE99181}">
      <dgm:prSet/>
      <dgm:spPr/>
      <dgm:t>
        <a:bodyPr/>
        <a:lstStyle/>
        <a:p>
          <a:endParaRPr lang="en-GB"/>
        </a:p>
      </dgm:t>
    </dgm:pt>
    <dgm:pt modelId="{F7A5A394-5600-4EAF-8E86-95520EA944DA}" type="pres">
      <dgm:prSet presAssocID="{97CE0922-E586-4E0B-9D41-089CC345A104}" presName="Name0" presStyleCnt="0">
        <dgm:presLayoutVars>
          <dgm:dir/>
          <dgm:animLvl val="lvl"/>
          <dgm:resizeHandles val="exact"/>
        </dgm:presLayoutVars>
      </dgm:prSet>
      <dgm:spPr/>
      <dgm:t>
        <a:bodyPr/>
        <a:lstStyle/>
        <a:p>
          <a:endParaRPr lang="en-GB"/>
        </a:p>
      </dgm:t>
    </dgm:pt>
    <dgm:pt modelId="{C4DB7947-85AC-4820-84BB-59AAE8E1CBBF}" type="pres">
      <dgm:prSet presAssocID="{58DC3E07-0E9D-4484-AA61-0791238A35EA}" presName="boxAndChildren" presStyleCnt="0"/>
      <dgm:spPr/>
    </dgm:pt>
    <dgm:pt modelId="{C6C54014-6C39-41D7-A18A-5CB8FBEF6A5D}" type="pres">
      <dgm:prSet presAssocID="{58DC3E07-0E9D-4484-AA61-0791238A35EA}" presName="parentTextBox" presStyleLbl="node1" presStyleIdx="0" presStyleCnt="4"/>
      <dgm:spPr/>
      <dgm:t>
        <a:bodyPr/>
        <a:lstStyle/>
        <a:p>
          <a:endParaRPr lang="en-GB"/>
        </a:p>
      </dgm:t>
    </dgm:pt>
    <dgm:pt modelId="{4A47C268-A889-428C-963A-077E04124523}" type="pres">
      <dgm:prSet presAssocID="{E1CC6E0A-71F7-4F11-8716-FAE8D0599846}" presName="sp" presStyleCnt="0"/>
      <dgm:spPr/>
    </dgm:pt>
    <dgm:pt modelId="{D33D9FC5-46D5-4A7E-B9EE-F02C7338F62F}" type="pres">
      <dgm:prSet presAssocID="{724C3395-2AD8-425D-A126-E13B7F203BFC}" presName="arrowAndChildren" presStyleCnt="0"/>
      <dgm:spPr/>
    </dgm:pt>
    <dgm:pt modelId="{8A67BED1-B353-4476-968B-4903B8EEC3D7}" type="pres">
      <dgm:prSet presAssocID="{724C3395-2AD8-425D-A126-E13B7F203BFC}" presName="parentTextArrow" presStyleLbl="node1" presStyleIdx="1" presStyleCnt="4"/>
      <dgm:spPr/>
      <dgm:t>
        <a:bodyPr/>
        <a:lstStyle/>
        <a:p>
          <a:endParaRPr lang="en-GB"/>
        </a:p>
      </dgm:t>
    </dgm:pt>
    <dgm:pt modelId="{F1295C43-27B8-44B4-9AC5-6271CE8AEF23}" type="pres">
      <dgm:prSet presAssocID="{83F77C2B-D4FE-4956-97A8-748CF8E259F0}" presName="sp" presStyleCnt="0"/>
      <dgm:spPr/>
    </dgm:pt>
    <dgm:pt modelId="{5331512D-0FAF-4202-B1DD-45F8CC682352}" type="pres">
      <dgm:prSet presAssocID="{4937AEF3-A352-47E8-905E-DEC436DBE9E4}" presName="arrowAndChildren" presStyleCnt="0"/>
      <dgm:spPr/>
    </dgm:pt>
    <dgm:pt modelId="{53DEFE29-D102-485D-B4B6-C1D7262046B1}" type="pres">
      <dgm:prSet presAssocID="{4937AEF3-A352-47E8-905E-DEC436DBE9E4}" presName="parentTextArrow" presStyleLbl="node1" presStyleIdx="2" presStyleCnt="4"/>
      <dgm:spPr/>
      <dgm:t>
        <a:bodyPr/>
        <a:lstStyle/>
        <a:p>
          <a:endParaRPr lang="en-GB"/>
        </a:p>
      </dgm:t>
    </dgm:pt>
    <dgm:pt modelId="{46DD5A17-AC0A-45AF-84C8-4CE71B1D78EA}" type="pres">
      <dgm:prSet presAssocID="{2D1C0DE9-EBE0-4AB7-84F3-E39FDCE18F5D}" presName="sp" presStyleCnt="0"/>
      <dgm:spPr/>
    </dgm:pt>
    <dgm:pt modelId="{6C7761A7-DFEF-42C0-8245-7226DAFB9408}" type="pres">
      <dgm:prSet presAssocID="{B36DB300-6B62-4549-A98B-EB090CFE06D3}" presName="arrowAndChildren" presStyleCnt="0"/>
      <dgm:spPr/>
    </dgm:pt>
    <dgm:pt modelId="{C3E5FBC5-E0C7-4395-9EF8-1E5E1CBE587F}" type="pres">
      <dgm:prSet presAssocID="{B36DB300-6B62-4549-A98B-EB090CFE06D3}" presName="parentTextArrow" presStyleLbl="node1" presStyleIdx="3" presStyleCnt="4"/>
      <dgm:spPr/>
      <dgm:t>
        <a:bodyPr/>
        <a:lstStyle/>
        <a:p>
          <a:endParaRPr lang="en-GB"/>
        </a:p>
      </dgm:t>
    </dgm:pt>
  </dgm:ptLst>
  <dgm:cxnLst>
    <dgm:cxn modelId="{3BDBA1D7-4B34-4FF0-9A6C-705D60829776}" srcId="{97CE0922-E586-4E0B-9D41-089CC345A104}" destId="{4937AEF3-A352-47E8-905E-DEC436DBE9E4}" srcOrd="1" destOrd="0" parTransId="{BA41DE52-C8BE-43F0-93FD-E775552705DF}" sibTransId="{83F77C2B-D4FE-4956-97A8-748CF8E259F0}"/>
    <dgm:cxn modelId="{406E7307-1C9F-4E9E-905B-7868EA0FB0A0}" srcId="{97CE0922-E586-4E0B-9D41-089CC345A104}" destId="{724C3395-2AD8-425D-A126-E13B7F203BFC}" srcOrd="2" destOrd="0" parTransId="{6F1E7DF2-A881-4DA8-BF1B-6C08F2DE9004}" sibTransId="{E1CC6E0A-71F7-4F11-8716-FAE8D0599846}"/>
    <dgm:cxn modelId="{6186CFFB-1E29-4A45-A21D-EF489416E8EA}" type="presOf" srcId="{58DC3E07-0E9D-4484-AA61-0791238A35EA}" destId="{C6C54014-6C39-41D7-A18A-5CB8FBEF6A5D}" srcOrd="0" destOrd="0" presId="urn:microsoft.com/office/officeart/2005/8/layout/process4"/>
    <dgm:cxn modelId="{AB7FDE5F-0E11-42FC-AA0F-E38D2AE78A01}" type="presOf" srcId="{97CE0922-E586-4E0B-9D41-089CC345A104}" destId="{F7A5A394-5600-4EAF-8E86-95520EA944DA}" srcOrd="0" destOrd="0" presId="urn:microsoft.com/office/officeart/2005/8/layout/process4"/>
    <dgm:cxn modelId="{ED609F14-1C69-4063-BA03-52DDC98ED7B2}" type="presOf" srcId="{4937AEF3-A352-47E8-905E-DEC436DBE9E4}" destId="{53DEFE29-D102-485D-B4B6-C1D7262046B1}" srcOrd="0" destOrd="0" presId="urn:microsoft.com/office/officeart/2005/8/layout/process4"/>
    <dgm:cxn modelId="{2E255589-F793-4D9D-825A-8777FB0B781F}" type="presOf" srcId="{724C3395-2AD8-425D-A126-E13B7F203BFC}" destId="{8A67BED1-B353-4476-968B-4903B8EEC3D7}" srcOrd="0" destOrd="0" presId="urn:microsoft.com/office/officeart/2005/8/layout/process4"/>
    <dgm:cxn modelId="{A1352A0C-8B42-4534-A4FC-3FFAED1AEDAB}" srcId="{97CE0922-E586-4E0B-9D41-089CC345A104}" destId="{B36DB300-6B62-4549-A98B-EB090CFE06D3}" srcOrd="0" destOrd="0" parTransId="{EF1507A4-08C4-4399-BA3B-D0D9414C6668}" sibTransId="{2D1C0DE9-EBE0-4AB7-84F3-E39FDCE18F5D}"/>
    <dgm:cxn modelId="{BB00FE50-9AE1-42DB-9A88-04BFFEE99181}" srcId="{97CE0922-E586-4E0B-9D41-089CC345A104}" destId="{58DC3E07-0E9D-4484-AA61-0791238A35EA}" srcOrd="3" destOrd="0" parTransId="{62F69F54-AE3C-436D-BF74-DC875690727B}" sibTransId="{CF3B3B19-C41A-401E-BA72-65A1C0FA3611}"/>
    <dgm:cxn modelId="{24F51802-0F2A-4C80-A9D9-3EF94EAF6D55}" type="presOf" srcId="{B36DB300-6B62-4549-A98B-EB090CFE06D3}" destId="{C3E5FBC5-E0C7-4395-9EF8-1E5E1CBE587F}" srcOrd="0" destOrd="0" presId="urn:microsoft.com/office/officeart/2005/8/layout/process4"/>
    <dgm:cxn modelId="{817FD4D0-618F-4393-8D85-A520AF34B7FB}" type="presParOf" srcId="{F7A5A394-5600-4EAF-8E86-95520EA944DA}" destId="{C4DB7947-85AC-4820-84BB-59AAE8E1CBBF}" srcOrd="0" destOrd="0" presId="urn:microsoft.com/office/officeart/2005/8/layout/process4"/>
    <dgm:cxn modelId="{AC7936E9-B5B1-4B99-9D29-E7A01BB94DAE}" type="presParOf" srcId="{C4DB7947-85AC-4820-84BB-59AAE8E1CBBF}" destId="{C6C54014-6C39-41D7-A18A-5CB8FBEF6A5D}" srcOrd="0" destOrd="0" presId="urn:microsoft.com/office/officeart/2005/8/layout/process4"/>
    <dgm:cxn modelId="{82CF9C77-0CE8-4424-B13F-DE68BFA45C6C}" type="presParOf" srcId="{F7A5A394-5600-4EAF-8E86-95520EA944DA}" destId="{4A47C268-A889-428C-963A-077E04124523}" srcOrd="1" destOrd="0" presId="urn:microsoft.com/office/officeart/2005/8/layout/process4"/>
    <dgm:cxn modelId="{C56ABB92-C55D-4F8F-826F-0C18CDAFC83F}" type="presParOf" srcId="{F7A5A394-5600-4EAF-8E86-95520EA944DA}" destId="{D33D9FC5-46D5-4A7E-B9EE-F02C7338F62F}" srcOrd="2" destOrd="0" presId="urn:microsoft.com/office/officeart/2005/8/layout/process4"/>
    <dgm:cxn modelId="{5978DEAF-5280-4E9D-A6A8-098421F67ADD}" type="presParOf" srcId="{D33D9FC5-46D5-4A7E-B9EE-F02C7338F62F}" destId="{8A67BED1-B353-4476-968B-4903B8EEC3D7}" srcOrd="0" destOrd="0" presId="urn:microsoft.com/office/officeart/2005/8/layout/process4"/>
    <dgm:cxn modelId="{DB96F5F3-AA4F-4995-ACD0-4547BF25674D}" type="presParOf" srcId="{F7A5A394-5600-4EAF-8E86-95520EA944DA}" destId="{F1295C43-27B8-44B4-9AC5-6271CE8AEF23}" srcOrd="3" destOrd="0" presId="urn:microsoft.com/office/officeart/2005/8/layout/process4"/>
    <dgm:cxn modelId="{862C5A38-FDED-4D26-BCBE-D57D233A909B}" type="presParOf" srcId="{F7A5A394-5600-4EAF-8E86-95520EA944DA}" destId="{5331512D-0FAF-4202-B1DD-45F8CC682352}" srcOrd="4" destOrd="0" presId="urn:microsoft.com/office/officeart/2005/8/layout/process4"/>
    <dgm:cxn modelId="{E10519B9-DDBC-4144-9F6E-9A1814F081C5}" type="presParOf" srcId="{5331512D-0FAF-4202-B1DD-45F8CC682352}" destId="{53DEFE29-D102-485D-B4B6-C1D7262046B1}" srcOrd="0" destOrd="0" presId="urn:microsoft.com/office/officeart/2005/8/layout/process4"/>
    <dgm:cxn modelId="{0ECF05D2-7F42-4AF6-814F-1EEC7A95573A}" type="presParOf" srcId="{F7A5A394-5600-4EAF-8E86-95520EA944DA}" destId="{46DD5A17-AC0A-45AF-84C8-4CE71B1D78EA}" srcOrd="5" destOrd="0" presId="urn:microsoft.com/office/officeart/2005/8/layout/process4"/>
    <dgm:cxn modelId="{C34639C7-B91C-4D46-9F10-D201520B9F9B}" type="presParOf" srcId="{F7A5A394-5600-4EAF-8E86-95520EA944DA}" destId="{6C7761A7-DFEF-42C0-8245-7226DAFB9408}" srcOrd="6" destOrd="0" presId="urn:microsoft.com/office/officeart/2005/8/layout/process4"/>
    <dgm:cxn modelId="{FE2E0867-792A-432A-9BD8-CA823F623BE4}" type="presParOf" srcId="{6C7761A7-DFEF-42C0-8245-7226DAFB9408}" destId="{C3E5FBC5-E0C7-4395-9EF8-1E5E1CBE587F}" srcOrd="0" destOrd="0" presId="urn:microsoft.com/office/officeart/2005/8/layout/process4"/>
  </dgm:cxnLst>
  <dgm:bg>
    <a:solidFill>
      <a:schemeClr val="accent1">
        <a:tint val="40000"/>
        <a:hueOff val="0"/>
        <a:satOff val="0"/>
        <a:lumOff val="0"/>
      </a:schemeClr>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solidFill>
          <a:srgbClr val="FF0000"/>
        </a:solidFill>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E03C15CB-3A50-486F-98E1-893FB3E8CEC5}" type="presOf" srcId="{D576CF0C-A4A4-4DCF-B443-5C90C4386217}" destId="{EC5ADDAE-07B3-4304-8159-6EEC9C3FB8C3}" srcOrd="0" destOrd="0" presId="urn:microsoft.com/office/officeart/2005/8/layout/process4"/>
    <dgm:cxn modelId="{F36E8E8D-2D8F-4EF8-BC17-A3C8993B07C8}" type="presOf" srcId="{A454E5F4-1D94-4184-AD9B-F08822C376A0}" destId="{AF0C5AA0-7C7C-46AC-9BE4-8FA36EB48EA0}"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ACB3AA11-A018-4FBD-8F06-BA83E33A08B8}" type="presOf" srcId="{677CF892-C12C-4D1A-8574-AEBDEFA519BB}" destId="{3192455D-F81F-41FD-8291-C62C7603A0B1}" srcOrd="0" destOrd="0" presId="urn:microsoft.com/office/officeart/2005/8/layout/process4"/>
    <dgm:cxn modelId="{5EB13A3E-2B0E-4270-8E71-F36609545362}" type="presOf" srcId="{A0D37B13-0A72-46AC-A6DC-543350D43F16}" destId="{624D8943-23E9-4BFE-A1D2-B839A1110FAD}"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63A51232-5A77-43AF-8B60-1E1DFF225BF8}" type="presOf" srcId="{7026B273-3532-47EA-BDC2-25500BC719AD}" destId="{96A955FF-EF5D-4AA2-BF76-2B25DCC9BAFE}" srcOrd="0" destOrd="0" presId="urn:microsoft.com/office/officeart/2005/8/layout/process4"/>
    <dgm:cxn modelId="{4ECF25FE-8E8C-441D-BB1E-94C239F888E7}" type="presOf" srcId="{FF6CF3A6-F0C8-4CC0-92D4-99F1C57280C3}" destId="{AB3C066F-90F4-42F0-9CBE-F21FE9913A12}" srcOrd="0" destOrd="0" presId="urn:microsoft.com/office/officeart/2005/8/layout/process4"/>
    <dgm:cxn modelId="{56B9CF02-4A2F-478F-B858-6110E63D2A64}" type="presOf" srcId="{FC25B688-4024-4072-90FE-68A9169C4D11}" destId="{20C3758D-CEC5-4F22-A860-B39303CB9DD3}"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F963BDB2-5388-432F-AF08-A619DAD715F2}" type="presOf" srcId="{90FCB745-FCF9-40A6-A954-A454C2EE1F6C}" destId="{35B11327-817E-4BA2-A2C5-A2264D7105C8}" srcOrd="0" destOrd="0" presId="urn:microsoft.com/office/officeart/2005/8/layout/process4"/>
    <dgm:cxn modelId="{5F8D3ACC-F96F-4872-A591-0AD1767EBF21}" type="presOf" srcId="{DDE9211F-74E1-451F-801D-B7B0C45D1BD9}" destId="{9DE66070-715F-4449-9427-AA6E1F364F9A}" srcOrd="0" destOrd="0" presId="urn:microsoft.com/office/officeart/2005/8/layout/process4"/>
    <dgm:cxn modelId="{C6289853-5F2A-494D-B916-839936504858}" type="presOf" srcId="{A21E6154-831C-4D91-A327-B2CDC45AE4BC}" destId="{AE0A9DBA-30B3-4C8A-A32D-383DF31557C4}" srcOrd="0" destOrd="0" presId="urn:microsoft.com/office/officeart/2005/8/layout/process4"/>
    <dgm:cxn modelId="{FFBD6DA8-2771-4B08-A5A8-53B6F152B055}" type="presOf" srcId="{9ACA97CD-EAC7-4156-97CE-3348184E85A2}" destId="{2A66E001-EE52-467A-AC8C-9FD37D864FAB}"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CA930B8D-E6CB-410C-84A2-1F19A10B4EE6}" type="presOf" srcId="{F9C1F31D-E253-4E86-BD84-A294F5731ED7}" destId="{2B949CF7-2639-4254-BFB3-A6687EA7CFF7}" srcOrd="0" destOrd="0" presId="urn:microsoft.com/office/officeart/2005/8/layout/process4"/>
    <dgm:cxn modelId="{D53F3D5D-D0D8-4D42-A18F-B43021FDE133}" type="presOf" srcId="{FFC91AF3-4036-435F-803E-46230CC17A3C}" destId="{E22DD651-118D-4C73-BF9D-920627EE7938}"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2AD01550-114F-42C0-B903-8E6527B5A05B}" type="presOf" srcId="{979CED88-074F-4216-AAFD-35214522FA1A}" destId="{81A7763E-7536-4F6E-B46F-6A78387E6E02}"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7B6DB021-149D-4AED-B227-E15B4876159E}" type="presParOf" srcId="{E22DD651-118D-4C73-BF9D-920627EE7938}" destId="{B3B73EB8-7583-450F-8E41-1537EA50FA90}" srcOrd="0" destOrd="0" presId="urn:microsoft.com/office/officeart/2005/8/layout/process4"/>
    <dgm:cxn modelId="{C949AFA6-D2F8-4C58-B0CC-24D884B6AD4A}" type="presParOf" srcId="{B3B73EB8-7583-450F-8E41-1537EA50FA90}" destId="{2B949CF7-2639-4254-BFB3-A6687EA7CFF7}" srcOrd="0" destOrd="0" presId="urn:microsoft.com/office/officeart/2005/8/layout/process4"/>
    <dgm:cxn modelId="{EA6F2D0F-CD8E-427C-BF39-607610178E5C}" type="presParOf" srcId="{E22DD651-118D-4C73-BF9D-920627EE7938}" destId="{AF8D6806-682F-43DC-9033-604FA6646F0D}" srcOrd="1" destOrd="0" presId="urn:microsoft.com/office/officeart/2005/8/layout/process4"/>
    <dgm:cxn modelId="{B06AFDEF-65FE-4E1D-A4EF-E7B94850F3A1}" type="presParOf" srcId="{E22DD651-118D-4C73-BF9D-920627EE7938}" destId="{E10907C8-6EBB-4A0C-B099-CB30692F3C77}" srcOrd="2" destOrd="0" presId="urn:microsoft.com/office/officeart/2005/8/layout/process4"/>
    <dgm:cxn modelId="{EB885340-0405-4D2C-85A7-7CFE3DD48562}" type="presParOf" srcId="{E10907C8-6EBB-4A0C-B099-CB30692F3C77}" destId="{AB3C066F-90F4-42F0-9CBE-F21FE9913A12}" srcOrd="0" destOrd="0" presId="urn:microsoft.com/office/officeart/2005/8/layout/process4"/>
    <dgm:cxn modelId="{A5F7FF1F-7F89-48C3-83FF-E9263FB95E6E}" type="presParOf" srcId="{E22DD651-118D-4C73-BF9D-920627EE7938}" destId="{74117206-A8DD-407D-9B4B-FF73508D40D8}" srcOrd="3" destOrd="0" presId="urn:microsoft.com/office/officeart/2005/8/layout/process4"/>
    <dgm:cxn modelId="{3D331B6A-1E32-4FEE-A91B-3CA3CA0AE9A7}" type="presParOf" srcId="{E22DD651-118D-4C73-BF9D-920627EE7938}" destId="{66CA9D56-DA51-4431-AD3B-84B09C0088C7}" srcOrd="4" destOrd="0" presId="urn:microsoft.com/office/officeart/2005/8/layout/process4"/>
    <dgm:cxn modelId="{5012B157-0888-41EE-BC41-4D63601E5945}" type="presParOf" srcId="{66CA9D56-DA51-4431-AD3B-84B09C0088C7}" destId="{81A7763E-7536-4F6E-B46F-6A78387E6E02}" srcOrd="0" destOrd="0" presId="urn:microsoft.com/office/officeart/2005/8/layout/process4"/>
    <dgm:cxn modelId="{5150DDB2-89A3-47B9-AA16-0EAAA291FEA9}" type="presParOf" srcId="{E22DD651-118D-4C73-BF9D-920627EE7938}" destId="{CE153FCC-C456-413A-9C71-93A07E3EE8A1}" srcOrd="5" destOrd="0" presId="urn:microsoft.com/office/officeart/2005/8/layout/process4"/>
    <dgm:cxn modelId="{C562637A-F8D4-4A3E-84A5-BB68E53B0C19}" type="presParOf" srcId="{E22DD651-118D-4C73-BF9D-920627EE7938}" destId="{198588B4-26D4-41DE-BCDF-15BED6FAFB79}" srcOrd="6" destOrd="0" presId="urn:microsoft.com/office/officeart/2005/8/layout/process4"/>
    <dgm:cxn modelId="{96FBD8EC-0AA9-4234-84DD-828122AB7FCE}" type="presParOf" srcId="{198588B4-26D4-41DE-BCDF-15BED6FAFB79}" destId="{EC5ADDAE-07B3-4304-8159-6EEC9C3FB8C3}" srcOrd="0" destOrd="0" presId="urn:microsoft.com/office/officeart/2005/8/layout/process4"/>
    <dgm:cxn modelId="{5287A93A-D858-43BD-9157-37F5B7878321}" type="presParOf" srcId="{E22DD651-118D-4C73-BF9D-920627EE7938}" destId="{0075E46E-8B1A-4D5F-9CF4-67D6F7BA9090}" srcOrd="7" destOrd="0" presId="urn:microsoft.com/office/officeart/2005/8/layout/process4"/>
    <dgm:cxn modelId="{F2210E27-123D-4473-940A-98BB8B5A2AFD}" type="presParOf" srcId="{E22DD651-118D-4C73-BF9D-920627EE7938}" destId="{7FDEC429-18F1-4A4F-8195-167776E9779A}" srcOrd="8" destOrd="0" presId="urn:microsoft.com/office/officeart/2005/8/layout/process4"/>
    <dgm:cxn modelId="{9AAFCA5A-7E15-477D-935A-E8949EA1471E}" type="presParOf" srcId="{7FDEC429-18F1-4A4F-8195-167776E9779A}" destId="{3192455D-F81F-41FD-8291-C62C7603A0B1}" srcOrd="0" destOrd="0" presId="urn:microsoft.com/office/officeart/2005/8/layout/process4"/>
    <dgm:cxn modelId="{40EE5673-18E4-4413-9609-2D1FAB14F185}" type="presParOf" srcId="{E22DD651-118D-4C73-BF9D-920627EE7938}" destId="{120B6B41-3795-42AD-B9F9-1E8012FF581B}" srcOrd="9" destOrd="0" presId="urn:microsoft.com/office/officeart/2005/8/layout/process4"/>
    <dgm:cxn modelId="{3A67F701-AF36-42B0-80DB-0E0FE177DCAA}" type="presParOf" srcId="{E22DD651-118D-4C73-BF9D-920627EE7938}" destId="{9A373174-C1DB-41A9-A9CC-1DB307D392C2}" srcOrd="10" destOrd="0" presId="urn:microsoft.com/office/officeart/2005/8/layout/process4"/>
    <dgm:cxn modelId="{F95189AE-DA01-4AA1-B1C5-2C013B95F8E9}" type="presParOf" srcId="{9A373174-C1DB-41A9-A9CC-1DB307D392C2}" destId="{20C3758D-CEC5-4F22-A860-B39303CB9DD3}" srcOrd="0" destOrd="0" presId="urn:microsoft.com/office/officeart/2005/8/layout/process4"/>
    <dgm:cxn modelId="{A6C20995-1EBA-4AE1-A706-550FEDA5B9F6}" type="presParOf" srcId="{E22DD651-118D-4C73-BF9D-920627EE7938}" destId="{455237B0-BF9D-4B72-A9F3-EBC93BE78173}" srcOrd="11" destOrd="0" presId="urn:microsoft.com/office/officeart/2005/8/layout/process4"/>
    <dgm:cxn modelId="{21720676-4FA7-43E0-BF65-866DD727288E}" type="presParOf" srcId="{E22DD651-118D-4C73-BF9D-920627EE7938}" destId="{41743231-70EB-479B-A1F2-CF40A633C035}" srcOrd="12" destOrd="0" presId="urn:microsoft.com/office/officeart/2005/8/layout/process4"/>
    <dgm:cxn modelId="{0CA67853-839C-427C-A814-7D94837978AC}" type="presParOf" srcId="{41743231-70EB-479B-A1F2-CF40A633C035}" destId="{9DE66070-715F-4449-9427-AA6E1F364F9A}" srcOrd="0" destOrd="0" presId="urn:microsoft.com/office/officeart/2005/8/layout/process4"/>
    <dgm:cxn modelId="{3BC38D9C-0EBE-49F2-A9BD-A50FEF18D085}" type="presParOf" srcId="{E22DD651-118D-4C73-BF9D-920627EE7938}" destId="{7E0E7CCB-ACC4-4BFD-A8BE-E3BEDD7E55D0}" srcOrd="13" destOrd="0" presId="urn:microsoft.com/office/officeart/2005/8/layout/process4"/>
    <dgm:cxn modelId="{77CBBE1E-8E34-440F-AA97-482EE3FEFD45}" type="presParOf" srcId="{E22DD651-118D-4C73-BF9D-920627EE7938}" destId="{67D225F0-338F-4950-A96F-3C713F29E4F8}" srcOrd="14" destOrd="0" presId="urn:microsoft.com/office/officeart/2005/8/layout/process4"/>
    <dgm:cxn modelId="{9A2177E1-DDFA-4F13-BDDA-F355170772C5}" type="presParOf" srcId="{67D225F0-338F-4950-A96F-3C713F29E4F8}" destId="{2A66E001-EE52-467A-AC8C-9FD37D864FAB}" srcOrd="0" destOrd="0" presId="urn:microsoft.com/office/officeart/2005/8/layout/process4"/>
    <dgm:cxn modelId="{BC7827CB-00AE-40A6-8070-3C307ECE6FF5}" type="presParOf" srcId="{E22DD651-118D-4C73-BF9D-920627EE7938}" destId="{84FF653D-FFBC-459F-90BD-207944570D39}" srcOrd="15" destOrd="0" presId="urn:microsoft.com/office/officeart/2005/8/layout/process4"/>
    <dgm:cxn modelId="{277DB695-6F2A-4123-AE61-0CF7411C27BD}" type="presParOf" srcId="{E22DD651-118D-4C73-BF9D-920627EE7938}" destId="{AE95F841-D328-4B64-839C-50A5A5480121}" srcOrd="16" destOrd="0" presId="urn:microsoft.com/office/officeart/2005/8/layout/process4"/>
    <dgm:cxn modelId="{82808E8F-F6D9-4556-9C31-AE9F29713D6F}" type="presParOf" srcId="{AE95F841-D328-4B64-839C-50A5A5480121}" destId="{AF0C5AA0-7C7C-46AC-9BE4-8FA36EB48EA0}" srcOrd="0" destOrd="0" presId="urn:microsoft.com/office/officeart/2005/8/layout/process4"/>
    <dgm:cxn modelId="{737C15C1-AC1F-4B7C-8D43-5D9BACE2447E}" type="presParOf" srcId="{E22DD651-118D-4C73-BF9D-920627EE7938}" destId="{16F5723B-C59D-488E-910D-A54DE6D476D8}" srcOrd="17" destOrd="0" presId="urn:microsoft.com/office/officeart/2005/8/layout/process4"/>
    <dgm:cxn modelId="{5284FB8B-B5F7-4669-BDF9-A8861DE11BF8}" type="presParOf" srcId="{E22DD651-118D-4C73-BF9D-920627EE7938}" destId="{C78EE962-F051-4C65-AA6A-02A8FC8F9885}" srcOrd="18" destOrd="0" presId="urn:microsoft.com/office/officeart/2005/8/layout/process4"/>
    <dgm:cxn modelId="{A695A330-5E09-42AC-ABF4-E416D223D4C1}" type="presParOf" srcId="{C78EE962-F051-4C65-AA6A-02A8FC8F9885}" destId="{AE0A9DBA-30B3-4C8A-A32D-383DF31557C4}" srcOrd="0" destOrd="0" presId="urn:microsoft.com/office/officeart/2005/8/layout/process4"/>
    <dgm:cxn modelId="{39126519-AB16-442C-8D21-360F00944144}" type="presParOf" srcId="{E22DD651-118D-4C73-BF9D-920627EE7938}" destId="{CC9A46F3-AA3A-4FCC-BAC9-B1C045BC12C5}" srcOrd="19" destOrd="0" presId="urn:microsoft.com/office/officeart/2005/8/layout/process4"/>
    <dgm:cxn modelId="{CF25E2FF-0237-4686-8785-CD5381BA070B}" type="presParOf" srcId="{E22DD651-118D-4C73-BF9D-920627EE7938}" destId="{92EA5BA4-3741-48F5-87D5-626A090619CF}" srcOrd="20" destOrd="0" presId="urn:microsoft.com/office/officeart/2005/8/layout/process4"/>
    <dgm:cxn modelId="{CDA20C1F-B2A5-4F2D-89F1-9DBDD5A7FE84}" type="presParOf" srcId="{92EA5BA4-3741-48F5-87D5-626A090619CF}" destId="{35B11327-817E-4BA2-A2C5-A2264D7105C8}" srcOrd="0" destOrd="0" presId="urn:microsoft.com/office/officeart/2005/8/layout/process4"/>
    <dgm:cxn modelId="{0AF66322-9F46-4A4B-8C44-AC97AFECB1C6}" type="presParOf" srcId="{E22DD651-118D-4C73-BF9D-920627EE7938}" destId="{0F96870B-8F4B-41FF-BF09-BC0C26E29B92}" srcOrd="21" destOrd="0" presId="urn:microsoft.com/office/officeart/2005/8/layout/process4"/>
    <dgm:cxn modelId="{A4047BCC-0A52-4B57-B2DB-4F965777D81E}" type="presParOf" srcId="{E22DD651-118D-4C73-BF9D-920627EE7938}" destId="{D79390DE-F9B7-4AB1-BD92-A3BB50D9A3EE}" srcOrd="22" destOrd="0" presId="urn:microsoft.com/office/officeart/2005/8/layout/process4"/>
    <dgm:cxn modelId="{78C94179-7CFA-4A2A-A210-1830251E13B7}" type="presParOf" srcId="{D79390DE-F9B7-4AB1-BD92-A3BB50D9A3EE}" destId="{96A955FF-EF5D-4AA2-BF76-2B25DCC9BAFE}" srcOrd="0" destOrd="0" presId="urn:microsoft.com/office/officeart/2005/8/layout/process4"/>
    <dgm:cxn modelId="{6E9638D4-9D5F-4339-9AE3-A54D86A88738}" type="presParOf" srcId="{E22DD651-118D-4C73-BF9D-920627EE7938}" destId="{E460E181-1BE0-4124-82C7-8F8F4362A210}" srcOrd="23" destOrd="0" presId="urn:microsoft.com/office/officeart/2005/8/layout/process4"/>
    <dgm:cxn modelId="{EA063CF8-6904-4DF6-8AAD-38611D4E8D13}" type="presParOf" srcId="{E22DD651-118D-4C73-BF9D-920627EE7938}" destId="{8B6E4C00-1B61-4B96-B083-0B9110C54AEF}" srcOrd="24" destOrd="0" presId="urn:microsoft.com/office/officeart/2005/8/layout/process4"/>
    <dgm:cxn modelId="{39EE6115-4DDE-419A-99CF-E48A0791F219}"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solidFill>
          <a:srgbClr val="FF0000"/>
        </a:solidFill>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B7634D2C-B92A-4B5C-A2FE-C0AA0E400C3D}" type="presOf" srcId="{FF6CF3A6-F0C8-4CC0-92D4-99F1C57280C3}" destId="{AB3C066F-90F4-42F0-9CBE-F21FE9913A12}" srcOrd="0" destOrd="0" presId="urn:microsoft.com/office/officeart/2005/8/layout/process4"/>
    <dgm:cxn modelId="{711E945D-F37F-48DC-B562-81598EA6E63E}" type="presOf" srcId="{979CED88-074F-4216-AAFD-35214522FA1A}" destId="{81A7763E-7536-4F6E-B46F-6A78387E6E02}"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1EFF35D7-1CFB-4A95-87FA-814912C920F4}" type="presOf" srcId="{A21E6154-831C-4D91-A327-B2CDC45AE4BC}" destId="{AE0A9DBA-30B3-4C8A-A32D-383DF31557C4}" srcOrd="0" destOrd="0" presId="urn:microsoft.com/office/officeart/2005/8/layout/process4"/>
    <dgm:cxn modelId="{B44CAA36-56F1-4686-8F8E-A5BB52EFB743}" type="presOf" srcId="{A454E5F4-1D94-4184-AD9B-F08822C376A0}" destId="{AF0C5AA0-7C7C-46AC-9BE4-8FA36EB48EA0}" srcOrd="0" destOrd="0" presId="urn:microsoft.com/office/officeart/2005/8/layout/process4"/>
    <dgm:cxn modelId="{63D8194C-DC7D-4F88-BCFA-0D0E00748CE9}" type="presOf" srcId="{FFC91AF3-4036-435F-803E-46230CC17A3C}" destId="{E22DD651-118D-4C73-BF9D-920627EE7938}"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903CB05C-A967-4B06-AF53-FC508BF7B9F1}" type="presOf" srcId="{A0D37B13-0A72-46AC-A6DC-543350D43F16}" destId="{624D8943-23E9-4BFE-A1D2-B839A1110FAD}" srcOrd="0" destOrd="0" presId="urn:microsoft.com/office/officeart/2005/8/layout/process4"/>
    <dgm:cxn modelId="{3C3BD1D1-14C6-4BF9-9230-BDA989C5A2DE}" type="presOf" srcId="{F9C1F31D-E253-4E86-BD84-A294F5731ED7}" destId="{2B949CF7-2639-4254-BFB3-A6687EA7CFF7}" srcOrd="0" destOrd="0" presId="urn:microsoft.com/office/officeart/2005/8/layout/process4"/>
    <dgm:cxn modelId="{0597687B-9FE4-45B1-BEE0-9C2A5347B1B5}" type="presOf" srcId="{D576CF0C-A4A4-4DCF-B443-5C90C4386217}" destId="{EC5ADDAE-07B3-4304-8159-6EEC9C3FB8C3}"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9C782E67-7FD2-412C-A025-1B4C8F1C43B4}" type="presOf" srcId="{7026B273-3532-47EA-BDC2-25500BC719AD}" destId="{96A955FF-EF5D-4AA2-BF76-2B25DCC9BAFE}"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61B526BC-21D0-4639-ADCD-7236DADEC3B6}" srcId="{FFC91AF3-4036-435F-803E-46230CC17A3C}" destId="{FF6CF3A6-F0C8-4CC0-92D4-99F1C57280C3}" srcOrd="11" destOrd="0" parTransId="{07975972-2E5E-4BA9-A57C-77B04B1B4130}" sibTransId="{F13E26C9-F086-493B-B773-51DE2D51C6D4}"/>
    <dgm:cxn modelId="{ADBF0759-94A6-4F90-B771-D272B7F08936}" type="presOf" srcId="{9ACA97CD-EAC7-4156-97CE-3348184E85A2}" destId="{2A66E001-EE52-467A-AC8C-9FD37D864FAB}" srcOrd="0" destOrd="0" presId="urn:microsoft.com/office/officeart/2005/8/layout/process4"/>
    <dgm:cxn modelId="{B9FDF741-B7EF-4AFA-85F0-380F8F700716}" type="presOf" srcId="{677CF892-C12C-4D1A-8574-AEBDEFA519BB}" destId="{3192455D-F81F-41FD-8291-C62C7603A0B1}" srcOrd="0" destOrd="0" presId="urn:microsoft.com/office/officeart/2005/8/layout/process4"/>
    <dgm:cxn modelId="{632C5DD9-B4AE-41DA-827E-C2F1E856B7E7}" type="presOf" srcId="{90FCB745-FCF9-40A6-A954-A454C2EE1F6C}" destId="{35B11327-817E-4BA2-A2C5-A2264D7105C8}"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6C6357D4-B668-494B-8A67-CC1F590F4C27}" type="presOf" srcId="{DDE9211F-74E1-451F-801D-B7B0C45D1BD9}" destId="{9DE66070-715F-4449-9427-AA6E1F364F9A}"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4214BCDC-C517-4EF3-9AB4-DA8E71BFD32A}" type="presOf" srcId="{FC25B688-4024-4072-90FE-68A9169C4D11}" destId="{20C3758D-CEC5-4F22-A860-B39303CB9DD3}"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67E6EBD7-7DF3-4161-8EB1-639C039CF430}" type="presParOf" srcId="{E22DD651-118D-4C73-BF9D-920627EE7938}" destId="{B3B73EB8-7583-450F-8E41-1537EA50FA90}" srcOrd="0" destOrd="0" presId="urn:microsoft.com/office/officeart/2005/8/layout/process4"/>
    <dgm:cxn modelId="{300CB0C7-A10E-412B-895A-486A571E4CF2}" type="presParOf" srcId="{B3B73EB8-7583-450F-8E41-1537EA50FA90}" destId="{2B949CF7-2639-4254-BFB3-A6687EA7CFF7}" srcOrd="0" destOrd="0" presId="urn:microsoft.com/office/officeart/2005/8/layout/process4"/>
    <dgm:cxn modelId="{A4F31D0D-938C-4FAD-BEAD-C2421F1C1B36}" type="presParOf" srcId="{E22DD651-118D-4C73-BF9D-920627EE7938}" destId="{AF8D6806-682F-43DC-9033-604FA6646F0D}" srcOrd="1" destOrd="0" presId="urn:microsoft.com/office/officeart/2005/8/layout/process4"/>
    <dgm:cxn modelId="{FBA2BE48-86CC-4EF3-8478-54CC5BDCF0E4}" type="presParOf" srcId="{E22DD651-118D-4C73-BF9D-920627EE7938}" destId="{E10907C8-6EBB-4A0C-B099-CB30692F3C77}" srcOrd="2" destOrd="0" presId="urn:microsoft.com/office/officeart/2005/8/layout/process4"/>
    <dgm:cxn modelId="{CA96850A-5553-4850-8B37-A8F221590C1B}" type="presParOf" srcId="{E10907C8-6EBB-4A0C-B099-CB30692F3C77}" destId="{AB3C066F-90F4-42F0-9CBE-F21FE9913A12}" srcOrd="0" destOrd="0" presId="urn:microsoft.com/office/officeart/2005/8/layout/process4"/>
    <dgm:cxn modelId="{CD6551AD-9DC5-46F3-AFBA-42A3FFEAC823}" type="presParOf" srcId="{E22DD651-118D-4C73-BF9D-920627EE7938}" destId="{74117206-A8DD-407D-9B4B-FF73508D40D8}" srcOrd="3" destOrd="0" presId="urn:microsoft.com/office/officeart/2005/8/layout/process4"/>
    <dgm:cxn modelId="{7802F657-C933-4A9A-8C4D-C2153CD35452}" type="presParOf" srcId="{E22DD651-118D-4C73-BF9D-920627EE7938}" destId="{66CA9D56-DA51-4431-AD3B-84B09C0088C7}" srcOrd="4" destOrd="0" presId="urn:microsoft.com/office/officeart/2005/8/layout/process4"/>
    <dgm:cxn modelId="{9EAFA7E1-A0E7-4A78-B73D-927CC9BCEB7B}" type="presParOf" srcId="{66CA9D56-DA51-4431-AD3B-84B09C0088C7}" destId="{81A7763E-7536-4F6E-B46F-6A78387E6E02}" srcOrd="0" destOrd="0" presId="urn:microsoft.com/office/officeart/2005/8/layout/process4"/>
    <dgm:cxn modelId="{FAD5BA80-E6E1-43D5-89D6-CA5E02AFEA67}" type="presParOf" srcId="{E22DD651-118D-4C73-BF9D-920627EE7938}" destId="{CE153FCC-C456-413A-9C71-93A07E3EE8A1}" srcOrd="5" destOrd="0" presId="urn:microsoft.com/office/officeart/2005/8/layout/process4"/>
    <dgm:cxn modelId="{4C32B705-1B87-4F78-A748-6B4A152032C5}" type="presParOf" srcId="{E22DD651-118D-4C73-BF9D-920627EE7938}" destId="{198588B4-26D4-41DE-BCDF-15BED6FAFB79}" srcOrd="6" destOrd="0" presId="urn:microsoft.com/office/officeart/2005/8/layout/process4"/>
    <dgm:cxn modelId="{CF7CEA34-A6BE-4132-A0D9-F6B419DCC0F1}" type="presParOf" srcId="{198588B4-26D4-41DE-BCDF-15BED6FAFB79}" destId="{EC5ADDAE-07B3-4304-8159-6EEC9C3FB8C3}" srcOrd="0" destOrd="0" presId="urn:microsoft.com/office/officeart/2005/8/layout/process4"/>
    <dgm:cxn modelId="{5A5723F9-863E-41A3-B3BD-41893AED70C3}" type="presParOf" srcId="{E22DD651-118D-4C73-BF9D-920627EE7938}" destId="{0075E46E-8B1A-4D5F-9CF4-67D6F7BA9090}" srcOrd="7" destOrd="0" presId="urn:microsoft.com/office/officeart/2005/8/layout/process4"/>
    <dgm:cxn modelId="{F4747669-F9F7-4AF9-845D-9A59BD5B9931}" type="presParOf" srcId="{E22DD651-118D-4C73-BF9D-920627EE7938}" destId="{7FDEC429-18F1-4A4F-8195-167776E9779A}" srcOrd="8" destOrd="0" presId="urn:microsoft.com/office/officeart/2005/8/layout/process4"/>
    <dgm:cxn modelId="{15D3BCA6-C565-4F9D-90D1-AD1EFEEFD693}" type="presParOf" srcId="{7FDEC429-18F1-4A4F-8195-167776E9779A}" destId="{3192455D-F81F-41FD-8291-C62C7603A0B1}" srcOrd="0" destOrd="0" presId="urn:microsoft.com/office/officeart/2005/8/layout/process4"/>
    <dgm:cxn modelId="{1D004F98-62FF-488B-8076-0C57BEC44CF0}" type="presParOf" srcId="{E22DD651-118D-4C73-BF9D-920627EE7938}" destId="{120B6B41-3795-42AD-B9F9-1E8012FF581B}" srcOrd="9" destOrd="0" presId="urn:microsoft.com/office/officeart/2005/8/layout/process4"/>
    <dgm:cxn modelId="{DAFF53EC-26F4-4429-AF3E-CED8BB7E2A7C}" type="presParOf" srcId="{E22DD651-118D-4C73-BF9D-920627EE7938}" destId="{9A373174-C1DB-41A9-A9CC-1DB307D392C2}" srcOrd="10" destOrd="0" presId="urn:microsoft.com/office/officeart/2005/8/layout/process4"/>
    <dgm:cxn modelId="{604B69B9-61A1-4590-B48F-96638B6E8A95}" type="presParOf" srcId="{9A373174-C1DB-41A9-A9CC-1DB307D392C2}" destId="{20C3758D-CEC5-4F22-A860-B39303CB9DD3}" srcOrd="0" destOrd="0" presId="urn:microsoft.com/office/officeart/2005/8/layout/process4"/>
    <dgm:cxn modelId="{21A3DB86-69CF-442A-A557-8A4FEE7E8947}" type="presParOf" srcId="{E22DD651-118D-4C73-BF9D-920627EE7938}" destId="{455237B0-BF9D-4B72-A9F3-EBC93BE78173}" srcOrd="11" destOrd="0" presId="urn:microsoft.com/office/officeart/2005/8/layout/process4"/>
    <dgm:cxn modelId="{6BBCB1FB-E2DF-49C3-9E15-66830FD3174E}" type="presParOf" srcId="{E22DD651-118D-4C73-BF9D-920627EE7938}" destId="{41743231-70EB-479B-A1F2-CF40A633C035}" srcOrd="12" destOrd="0" presId="urn:microsoft.com/office/officeart/2005/8/layout/process4"/>
    <dgm:cxn modelId="{54D4FFF7-11AD-4AFE-AE60-367B36599871}" type="presParOf" srcId="{41743231-70EB-479B-A1F2-CF40A633C035}" destId="{9DE66070-715F-4449-9427-AA6E1F364F9A}" srcOrd="0" destOrd="0" presId="urn:microsoft.com/office/officeart/2005/8/layout/process4"/>
    <dgm:cxn modelId="{B37316C0-56E6-457E-9D40-6F8A929AF9FD}" type="presParOf" srcId="{E22DD651-118D-4C73-BF9D-920627EE7938}" destId="{7E0E7CCB-ACC4-4BFD-A8BE-E3BEDD7E55D0}" srcOrd="13" destOrd="0" presId="urn:microsoft.com/office/officeart/2005/8/layout/process4"/>
    <dgm:cxn modelId="{676D898E-AA50-4A64-BF39-2479AFA1E3D0}" type="presParOf" srcId="{E22DD651-118D-4C73-BF9D-920627EE7938}" destId="{67D225F0-338F-4950-A96F-3C713F29E4F8}" srcOrd="14" destOrd="0" presId="urn:microsoft.com/office/officeart/2005/8/layout/process4"/>
    <dgm:cxn modelId="{49FBE7FD-4E1E-4CFC-9153-845A85ECD3E8}" type="presParOf" srcId="{67D225F0-338F-4950-A96F-3C713F29E4F8}" destId="{2A66E001-EE52-467A-AC8C-9FD37D864FAB}" srcOrd="0" destOrd="0" presId="urn:microsoft.com/office/officeart/2005/8/layout/process4"/>
    <dgm:cxn modelId="{AFDF94C4-3D37-4BFA-8ACE-F7D79CF13DE6}" type="presParOf" srcId="{E22DD651-118D-4C73-BF9D-920627EE7938}" destId="{84FF653D-FFBC-459F-90BD-207944570D39}" srcOrd="15" destOrd="0" presId="urn:microsoft.com/office/officeart/2005/8/layout/process4"/>
    <dgm:cxn modelId="{CD48CF02-5961-4916-9A3B-9291A17C1D03}" type="presParOf" srcId="{E22DD651-118D-4C73-BF9D-920627EE7938}" destId="{AE95F841-D328-4B64-839C-50A5A5480121}" srcOrd="16" destOrd="0" presId="urn:microsoft.com/office/officeart/2005/8/layout/process4"/>
    <dgm:cxn modelId="{6123373F-BDA4-4819-8F1D-985C87F6F465}" type="presParOf" srcId="{AE95F841-D328-4B64-839C-50A5A5480121}" destId="{AF0C5AA0-7C7C-46AC-9BE4-8FA36EB48EA0}" srcOrd="0" destOrd="0" presId="urn:microsoft.com/office/officeart/2005/8/layout/process4"/>
    <dgm:cxn modelId="{2666DEAE-3144-4502-86A4-C99FE419F879}" type="presParOf" srcId="{E22DD651-118D-4C73-BF9D-920627EE7938}" destId="{16F5723B-C59D-488E-910D-A54DE6D476D8}" srcOrd="17" destOrd="0" presId="urn:microsoft.com/office/officeart/2005/8/layout/process4"/>
    <dgm:cxn modelId="{9DCD7F19-FF25-4CDF-8A82-DA626B5AF23E}" type="presParOf" srcId="{E22DD651-118D-4C73-BF9D-920627EE7938}" destId="{C78EE962-F051-4C65-AA6A-02A8FC8F9885}" srcOrd="18" destOrd="0" presId="urn:microsoft.com/office/officeart/2005/8/layout/process4"/>
    <dgm:cxn modelId="{B3846491-D73A-4B12-9446-C60B917157D2}" type="presParOf" srcId="{C78EE962-F051-4C65-AA6A-02A8FC8F9885}" destId="{AE0A9DBA-30B3-4C8A-A32D-383DF31557C4}" srcOrd="0" destOrd="0" presId="urn:microsoft.com/office/officeart/2005/8/layout/process4"/>
    <dgm:cxn modelId="{0F69FC01-C74E-40A9-B181-29E2D501FED8}" type="presParOf" srcId="{E22DD651-118D-4C73-BF9D-920627EE7938}" destId="{CC9A46F3-AA3A-4FCC-BAC9-B1C045BC12C5}" srcOrd="19" destOrd="0" presId="urn:microsoft.com/office/officeart/2005/8/layout/process4"/>
    <dgm:cxn modelId="{3BC08602-65AA-4325-B5C3-54476398C259}" type="presParOf" srcId="{E22DD651-118D-4C73-BF9D-920627EE7938}" destId="{92EA5BA4-3741-48F5-87D5-626A090619CF}" srcOrd="20" destOrd="0" presId="urn:microsoft.com/office/officeart/2005/8/layout/process4"/>
    <dgm:cxn modelId="{639A3B64-2634-40A1-85EA-A413F72BFD1D}" type="presParOf" srcId="{92EA5BA4-3741-48F5-87D5-626A090619CF}" destId="{35B11327-817E-4BA2-A2C5-A2264D7105C8}" srcOrd="0" destOrd="0" presId="urn:microsoft.com/office/officeart/2005/8/layout/process4"/>
    <dgm:cxn modelId="{54310669-A17B-4E61-B63F-E37C24301960}" type="presParOf" srcId="{E22DD651-118D-4C73-BF9D-920627EE7938}" destId="{0F96870B-8F4B-41FF-BF09-BC0C26E29B92}" srcOrd="21" destOrd="0" presId="urn:microsoft.com/office/officeart/2005/8/layout/process4"/>
    <dgm:cxn modelId="{343F6D04-1406-4989-9791-D268056F212D}" type="presParOf" srcId="{E22DD651-118D-4C73-BF9D-920627EE7938}" destId="{D79390DE-F9B7-4AB1-BD92-A3BB50D9A3EE}" srcOrd="22" destOrd="0" presId="urn:microsoft.com/office/officeart/2005/8/layout/process4"/>
    <dgm:cxn modelId="{A19CF640-6380-457D-8C89-16A69DE21C26}" type="presParOf" srcId="{D79390DE-F9B7-4AB1-BD92-A3BB50D9A3EE}" destId="{96A955FF-EF5D-4AA2-BF76-2B25DCC9BAFE}" srcOrd="0" destOrd="0" presId="urn:microsoft.com/office/officeart/2005/8/layout/process4"/>
    <dgm:cxn modelId="{3A247F91-8C37-4805-9268-E2C85E89A708}" type="presParOf" srcId="{E22DD651-118D-4C73-BF9D-920627EE7938}" destId="{E460E181-1BE0-4124-82C7-8F8F4362A210}" srcOrd="23" destOrd="0" presId="urn:microsoft.com/office/officeart/2005/8/layout/process4"/>
    <dgm:cxn modelId="{EE274956-67E8-4D5C-AE0C-855BA2561B44}" type="presParOf" srcId="{E22DD651-118D-4C73-BF9D-920627EE7938}" destId="{8B6E4C00-1B61-4B96-B083-0B9110C54AEF}" srcOrd="24" destOrd="0" presId="urn:microsoft.com/office/officeart/2005/8/layout/process4"/>
    <dgm:cxn modelId="{65CC7DDE-EA4C-49C6-948C-12A5A4960101}"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solidFill>
          <a:srgbClr val="FF0000"/>
        </a:solidFill>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F66A5CD6-E2B2-4B1E-B285-658CB0E5D433}" type="presOf" srcId="{9ACA97CD-EAC7-4156-97CE-3348184E85A2}" destId="{2A66E001-EE52-467A-AC8C-9FD37D864FAB}" srcOrd="0" destOrd="0" presId="urn:microsoft.com/office/officeart/2005/8/layout/process4"/>
    <dgm:cxn modelId="{044BE5DA-DC70-48EE-831D-E0B49F73EDDF}" type="presOf" srcId="{FC25B688-4024-4072-90FE-68A9169C4D11}" destId="{20C3758D-CEC5-4F22-A860-B39303CB9DD3}"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78F7598A-58E9-4D8B-85D0-2A07B67BF657}" type="presOf" srcId="{F9C1F31D-E253-4E86-BD84-A294F5731ED7}" destId="{2B949CF7-2639-4254-BFB3-A6687EA7CFF7}"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8370AD3A-B5F4-4FFB-8A9E-A22A2A3AD3A7}" type="presOf" srcId="{A0D37B13-0A72-46AC-A6DC-543350D43F16}" destId="{624D8943-23E9-4BFE-A1D2-B839A1110FAD}"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154D3162-93D7-4093-B4A3-21AB82A48BF8}" type="presOf" srcId="{FF6CF3A6-F0C8-4CC0-92D4-99F1C57280C3}" destId="{AB3C066F-90F4-42F0-9CBE-F21FE9913A1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1005C36-BF7C-4FF6-91CC-3CBA90014FE1}" type="presOf" srcId="{DDE9211F-74E1-451F-801D-B7B0C45D1BD9}" destId="{9DE66070-715F-4449-9427-AA6E1F364F9A}" srcOrd="0" destOrd="0" presId="urn:microsoft.com/office/officeart/2005/8/layout/process4"/>
    <dgm:cxn modelId="{07009F72-115A-422C-945B-57B0FBA5FB8B}" type="presOf" srcId="{677CF892-C12C-4D1A-8574-AEBDEFA519BB}" destId="{3192455D-F81F-41FD-8291-C62C7603A0B1}" srcOrd="0" destOrd="0" presId="urn:microsoft.com/office/officeart/2005/8/layout/process4"/>
    <dgm:cxn modelId="{6A9E374B-422A-48AD-A854-9C89FDA1CA2B}" type="presOf" srcId="{90FCB745-FCF9-40A6-A954-A454C2EE1F6C}" destId="{35B11327-817E-4BA2-A2C5-A2264D7105C8}" srcOrd="0" destOrd="0" presId="urn:microsoft.com/office/officeart/2005/8/layout/process4"/>
    <dgm:cxn modelId="{E63CDAE5-A19B-4FE7-A6B6-5373AA1BAA5B}" type="presOf" srcId="{FFC91AF3-4036-435F-803E-46230CC17A3C}" destId="{E22DD651-118D-4C73-BF9D-920627EE7938}"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3339CC98-D686-4786-927E-03E316299EC6}" type="presOf" srcId="{A21E6154-831C-4D91-A327-B2CDC45AE4BC}" destId="{AE0A9DBA-30B3-4C8A-A32D-383DF31557C4}" srcOrd="0" destOrd="0" presId="urn:microsoft.com/office/officeart/2005/8/layout/process4"/>
    <dgm:cxn modelId="{835A5E4A-AC7F-421D-9DBB-684B5E06037B}" type="presOf" srcId="{979CED88-074F-4216-AAFD-35214522FA1A}" destId="{81A7763E-7536-4F6E-B46F-6A78387E6E02}"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CD885A96-08F7-4331-9B45-18782BE6B34C}" type="presOf" srcId="{A454E5F4-1D94-4184-AD9B-F08822C376A0}" destId="{AF0C5AA0-7C7C-46AC-9BE4-8FA36EB48EA0}"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8F427E45-C08A-4D09-92B1-EDF597219C54}" type="presOf" srcId="{D576CF0C-A4A4-4DCF-B443-5C90C4386217}" destId="{EC5ADDAE-07B3-4304-8159-6EEC9C3FB8C3}"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E85567F8-7008-4D96-8840-8EC677ACE378}" type="presOf" srcId="{7026B273-3532-47EA-BDC2-25500BC719AD}" destId="{96A955FF-EF5D-4AA2-BF76-2B25DCC9BAFE}" srcOrd="0" destOrd="0" presId="urn:microsoft.com/office/officeart/2005/8/layout/process4"/>
    <dgm:cxn modelId="{41F3D134-1638-47D6-9756-99551D6B5FDB}" type="presParOf" srcId="{E22DD651-118D-4C73-BF9D-920627EE7938}" destId="{B3B73EB8-7583-450F-8E41-1537EA50FA90}" srcOrd="0" destOrd="0" presId="urn:microsoft.com/office/officeart/2005/8/layout/process4"/>
    <dgm:cxn modelId="{97E768D2-2D10-4008-AE55-C1834FACC1FC}" type="presParOf" srcId="{B3B73EB8-7583-450F-8E41-1537EA50FA90}" destId="{2B949CF7-2639-4254-BFB3-A6687EA7CFF7}" srcOrd="0" destOrd="0" presId="urn:microsoft.com/office/officeart/2005/8/layout/process4"/>
    <dgm:cxn modelId="{F5452021-A01F-4F68-9950-129EFCBB7B49}" type="presParOf" srcId="{E22DD651-118D-4C73-BF9D-920627EE7938}" destId="{AF8D6806-682F-43DC-9033-604FA6646F0D}" srcOrd="1" destOrd="0" presId="urn:microsoft.com/office/officeart/2005/8/layout/process4"/>
    <dgm:cxn modelId="{37F1E1AB-DF80-48CD-82ED-A53ED4D19B2D}" type="presParOf" srcId="{E22DD651-118D-4C73-BF9D-920627EE7938}" destId="{E10907C8-6EBB-4A0C-B099-CB30692F3C77}" srcOrd="2" destOrd="0" presId="urn:microsoft.com/office/officeart/2005/8/layout/process4"/>
    <dgm:cxn modelId="{E2E39E93-EB52-4300-877E-34A77DC84F56}" type="presParOf" srcId="{E10907C8-6EBB-4A0C-B099-CB30692F3C77}" destId="{AB3C066F-90F4-42F0-9CBE-F21FE9913A12}" srcOrd="0" destOrd="0" presId="urn:microsoft.com/office/officeart/2005/8/layout/process4"/>
    <dgm:cxn modelId="{5AF74F4E-EF18-403C-8609-036965498877}" type="presParOf" srcId="{E22DD651-118D-4C73-BF9D-920627EE7938}" destId="{74117206-A8DD-407D-9B4B-FF73508D40D8}" srcOrd="3" destOrd="0" presId="urn:microsoft.com/office/officeart/2005/8/layout/process4"/>
    <dgm:cxn modelId="{557C09E2-C03F-47C4-8D03-AB049704E3F9}" type="presParOf" srcId="{E22DD651-118D-4C73-BF9D-920627EE7938}" destId="{66CA9D56-DA51-4431-AD3B-84B09C0088C7}" srcOrd="4" destOrd="0" presId="urn:microsoft.com/office/officeart/2005/8/layout/process4"/>
    <dgm:cxn modelId="{102BDE83-ADBC-4D93-B0BB-1032699AF9C8}" type="presParOf" srcId="{66CA9D56-DA51-4431-AD3B-84B09C0088C7}" destId="{81A7763E-7536-4F6E-B46F-6A78387E6E02}" srcOrd="0" destOrd="0" presId="urn:microsoft.com/office/officeart/2005/8/layout/process4"/>
    <dgm:cxn modelId="{390A38B2-B6FC-4FA5-999F-A772E62C3E96}" type="presParOf" srcId="{E22DD651-118D-4C73-BF9D-920627EE7938}" destId="{CE153FCC-C456-413A-9C71-93A07E3EE8A1}" srcOrd="5" destOrd="0" presId="urn:microsoft.com/office/officeart/2005/8/layout/process4"/>
    <dgm:cxn modelId="{E3FD29D5-A656-434F-A85E-AB49FC83EA95}" type="presParOf" srcId="{E22DD651-118D-4C73-BF9D-920627EE7938}" destId="{198588B4-26D4-41DE-BCDF-15BED6FAFB79}" srcOrd="6" destOrd="0" presId="urn:microsoft.com/office/officeart/2005/8/layout/process4"/>
    <dgm:cxn modelId="{22EB1D1D-DBEA-4195-AE61-C566CC22B8CA}" type="presParOf" srcId="{198588B4-26D4-41DE-BCDF-15BED6FAFB79}" destId="{EC5ADDAE-07B3-4304-8159-6EEC9C3FB8C3}" srcOrd="0" destOrd="0" presId="urn:microsoft.com/office/officeart/2005/8/layout/process4"/>
    <dgm:cxn modelId="{339AC433-C6A9-4682-9C3C-3F26D7D3A60D}" type="presParOf" srcId="{E22DD651-118D-4C73-BF9D-920627EE7938}" destId="{0075E46E-8B1A-4D5F-9CF4-67D6F7BA9090}" srcOrd="7" destOrd="0" presId="urn:microsoft.com/office/officeart/2005/8/layout/process4"/>
    <dgm:cxn modelId="{7C0961E0-8FE1-495F-B33C-66F34B370320}" type="presParOf" srcId="{E22DD651-118D-4C73-BF9D-920627EE7938}" destId="{7FDEC429-18F1-4A4F-8195-167776E9779A}" srcOrd="8" destOrd="0" presId="urn:microsoft.com/office/officeart/2005/8/layout/process4"/>
    <dgm:cxn modelId="{1E0147B8-E46B-466B-8366-3C5A609A70C5}" type="presParOf" srcId="{7FDEC429-18F1-4A4F-8195-167776E9779A}" destId="{3192455D-F81F-41FD-8291-C62C7603A0B1}" srcOrd="0" destOrd="0" presId="urn:microsoft.com/office/officeart/2005/8/layout/process4"/>
    <dgm:cxn modelId="{D39D4555-C7B8-4640-BD1C-227D73DD1288}" type="presParOf" srcId="{E22DD651-118D-4C73-BF9D-920627EE7938}" destId="{120B6B41-3795-42AD-B9F9-1E8012FF581B}" srcOrd="9" destOrd="0" presId="urn:microsoft.com/office/officeart/2005/8/layout/process4"/>
    <dgm:cxn modelId="{B6AF2EC6-718B-437D-AD42-28B279BA7241}" type="presParOf" srcId="{E22DD651-118D-4C73-BF9D-920627EE7938}" destId="{9A373174-C1DB-41A9-A9CC-1DB307D392C2}" srcOrd="10" destOrd="0" presId="urn:microsoft.com/office/officeart/2005/8/layout/process4"/>
    <dgm:cxn modelId="{3B69D07C-4B4B-462E-B1D6-A4AE0D5FCB8A}" type="presParOf" srcId="{9A373174-C1DB-41A9-A9CC-1DB307D392C2}" destId="{20C3758D-CEC5-4F22-A860-B39303CB9DD3}" srcOrd="0" destOrd="0" presId="urn:microsoft.com/office/officeart/2005/8/layout/process4"/>
    <dgm:cxn modelId="{3326AA6E-3EFF-4093-9A1A-671D369F98E9}" type="presParOf" srcId="{E22DD651-118D-4C73-BF9D-920627EE7938}" destId="{455237B0-BF9D-4B72-A9F3-EBC93BE78173}" srcOrd="11" destOrd="0" presId="urn:microsoft.com/office/officeart/2005/8/layout/process4"/>
    <dgm:cxn modelId="{ABC6C9A1-EF8A-4392-9E6A-7A265089839F}" type="presParOf" srcId="{E22DD651-118D-4C73-BF9D-920627EE7938}" destId="{41743231-70EB-479B-A1F2-CF40A633C035}" srcOrd="12" destOrd="0" presId="urn:microsoft.com/office/officeart/2005/8/layout/process4"/>
    <dgm:cxn modelId="{9B9D24EB-A0BC-47BE-9998-D526F32BCD3A}" type="presParOf" srcId="{41743231-70EB-479B-A1F2-CF40A633C035}" destId="{9DE66070-715F-4449-9427-AA6E1F364F9A}" srcOrd="0" destOrd="0" presId="urn:microsoft.com/office/officeart/2005/8/layout/process4"/>
    <dgm:cxn modelId="{748BE879-F45E-4271-9E7D-F7F3E44B6981}" type="presParOf" srcId="{E22DD651-118D-4C73-BF9D-920627EE7938}" destId="{7E0E7CCB-ACC4-4BFD-A8BE-E3BEDD7E55D0}" srcOrd="13" destOrd="0" presId="urn:microsoft.com/office/officeart/2005/8/layout/process4"/>
    <dgm:cxn modelId="{5831A811-21C6-4209-9286-2C9637FD63F8}" type="presParOf" srcId="{E22DD651-118D-4C73-BF9D-920627EE7938}" destId="{67D225F0-338F-4950-A96F-3C713F29E4F8}" srcOrd="14" destOrd="0" presId="urn:microsoft.com/office/officeart/2005/8/layout/process4"/>
    <dgm:cxn modelId="{434D8B68-8BDD-4976-AB19-DA25BF0C0077}" type="presParOf" srcId="{67D225F0-338F-4950-A96F-3C713F29E4F8}" destId="{2A66E001-EE52-467A-AC8C-9FD37D864FAB}" srcOrd="0" destOrd="0" presId="urn:microsoft.com/office/officeart/2005/8/layout/process4"/>
    <dgm:cxn modelId="{894B9AFD-7F85-416D-A8CF-53754FB3C9ED}" type="presParOf" srcId="{E22DD651-118D-4C73-BF9D-920627EE7938}" destId="{84FF653D-FFBC-459F-90BD-207944570D39}" srcOrd="15" destOrd="0" presId="urn:microsoft.com/office/officeart/2005/8/layout/process4"/>
    <dgm:cxn modelId="{14D3ADAC-B1DE-426E-8577-59AAB2960741}" type="presParOf" srcId="{E22DD651-118D-4C73-BF9D-920627EE7938}" destId="{AE95F841-D328-4B64-839C-50A5A5480121}" srcOrd="16" destOrd="0" presId="urn:microsoft.com/office/officeart/2005/8/layout/process4"/>
    <dgm:cxn modelId="{37B87C54-3097-4C5E-B6AA-98530CBC7CD5}" type="presParOf" srcId="{AE95F841-D328-4B64-839C-50A5A5480121}" destId="{AF0C5AA0-7C7C-46AC-9BE4-8FA36EB48EA0}" srcOrd="0" destOrd="0" presId="urn:microsoft.com/office/officeart/2005/8/layout/process4"/>
    <dgm:cxn modelId="{842167DF-9567-4C5B-B9D6-88B6589F1923}" type="presParOf" srcId="{E22DD651-118D-4C73-BF9D-920627EE7938}" destId="{16F5723B-C59D-488E-910D-A54DE6D476D8}" srcOrd="17" destOrd="0" presId="urn:microsoft.com/office/officeart/2005/8/layout/process4"/>
    <dgm:cxn modelId="{851E6399-5F5C-4E3F-905B-89FC0F3FD244}" type="presParOf" srcId="{E22DD651-118D-4C73-BF9D-920627EE7938}" destId="{C78EE962-F051-4C65-AA6A-02A8FC8F9885}" srcOrd="18" destOrd="0" presId="urn:microsoft.com/office/officeart/2005/8/layout/process4"/>
    <dgm:cxn modelId="{FD091C18-EA9B-4EE7-AF57-5F21E0545FB0}" type="presParOf" srcId="{C78EE962-F051-4C65-AA6A-02A8FC8F9885}" destId="{AE0A9DBA-30B3-4C8A-A32D-383DF31557C4}" srcOrd="0" destOrd="0" presId="urn:microsoft.com/office/officeart/2005/8/layout/process4"/>
    <dgm:cxn modelId="{4CD54E39-5D42-40C6-9759-D5C3AFD35ACC}" type="presParOf" srcId="{E22DD651-118D-4C73-BF9D-920627EE7938}" destId="{CC9A46F3-AA3A-4FCC-BAC9-B1C045BC12C5}" srcOrd="19" destOrd="0" presId="urn:microsoft.com/office/officeart/2005/8/layout/process4"/>
    <dgm:cxn modelId="{D5A959B6-ED92-42A1-8BB1-99F7ACA0EA81}" type="presParOf" srcId="{E22DD651-118D-4C73-BF9D-920627EE7938}" destId="{92EA5BA4-3741-48F5-87D5-626A090619CF}" srcOrd="20" destOrd="0" presId="urn:microsoft.com/office/officeart/2005/8/layout/process4"/>
    <dgm:cxn modelId="{63E3FFF7-8D6B-4D91-8870-33A77A32F44E}" type="presParOf" srcId="{92EA5BA4-3741-48F5-87D5-626A090619CF}" destId="{35B11327-817E-4BA2-A2C5-A2264D7105C8}" srcOrd="0" destOrd="0" presId="urn:microsoft.com/office/officeart/2005/8/layout/process4"/>
    <dgm:cxn modelId="{5FD4189A-C2A3-4BC1-A9CB-02594C6877ED}" type="presParOf" srcId="{E22DD651-118D-4C73-BF9D-920627EE7938}" destId="{0F96870B-8F4B-41FF-BF09-BC0C26E29B92}" srcOrd="21" destOrd="0" presId="urn:microsoft.com/office/officeart/2005/8/layout/process4"/>
    <dgm:cxn modelId="{0ACE07AA-E603-42CE-81EE-73EC111D8AEB}" type="presParOf" srcId="{E22DD651-118D-4C73-BF9D-920627EE7938}" destId="{D79390DE-F9B7-4AB1-BD92-A3BB50D9A3EE}" srcOrd="22" destOrd="0" presId="urn:microsoft.com/office/officeart/2005/8/layout/process4"/>
    <dgm:cxn modelId="{565138A8-9737-4D61-8D5F-EA3D0451B8AB}" type="presParOf" srcId="{D79390DE-F9B7-4AB1-BD92-A3BB50D9A3EE}" destId="{96A955FF-EF5D-4AA2-BF76-2B25DCC9BAFE}" srcOrd="0" destOrd="0" presId="urn:microsoft.com/office/officeart/2005/8/layout/process4"/>
    <dgm:cxn modelId="{EA79D59F-D565-45B8-8037-2C9A70B66D90}" type="presParOf" srcId="{E22DD651-118D-4C73-BF9D-920627EE7938}" destId="{E460E181-1BE0-4124-82C7-8F8F4362A210}" srcOrd="23" destOrd="0" presId="urn:microsoft.com/office/officeart/2005/8/layout/process4"/>
    <dgm:cxn modelId="{6897B325-7305-48B5-B6C0-54433E201FB2}" type="presParOf" srcId="{E22DD651-118D-4C73-BF9D-920627EE7938}" destId="{8B6E4C00-1B61-4B96-B083-0B9110C54AEF}" srcOrd="24" destOrd="0" presId="urn:microsoft.com/office/officeart/2005/8/layout/process4"/>
    <dgm:cxn modelId="{EF9C52EF-45F6-43C3-9439-47D4865E19B0}"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solidFill>
          <a:srgbClr val="FF0000"/>
        </a:solidFill>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683672F2-A809-43FD-9C75-76FE911DB684}" type="presOf" srcId="{90FCB745-FCF9-40A6-A954-A454C2EE1F6C}" destId="{35B11327-817E-4BA2-A2C5-A2264D7105C8}"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F02DA337-A45A-40EF-BB8D-ECCA064F66A1}" type="presOf" srcId="{A454E5F4-1D94-4184-AD9B-F08822C376A0}" destId="{AF0C5AA0-7C7C-46AC-9BE4-8FA36EB48EA0}" srcOrd="0" destOrd="0" presId="urn:microsoft.com/office/officeart/2005/8/layout/process4"/>
    <dgm:cxn modelId="{62A444FE-87AC-48B4-B10D-5A3390A27B71}" type="presOf" srcId="{DDE9211F-74E1-451F-801D-B7B0C45D1BD9}" destId="{9DE66070-715F-4449-9427-AA6E1F364F9A}" srcOrd="0" destOrd="0" presId="urn:microsoft.com/office/officeart/2005/8/layout/process4"/>
    <dgm:cxn modelId="{637C5F59-85BA-40CF-B416-B7FFC96BA390}" type="presOf" srcId="{FC25B688-4024-4072-90FE-68A9169C4D11}" destId="{20C3758D-CEC5-4F22-A860-B39303CB9DD3}" srcOrd="0" destOrd="0" presId="urn:microsoft.com/office/officeart/2005/8/layout/process4"/>
    <dgm:cxn modelId="{73B2B87B-E825-4DAD-99A1-04A5353A092E}" type="presOf" srcId="{D576CF0C-A4A4-4DCF-B443-5C90C4386217}" destId="{EC5ADDAE-07B3-4304-8159-6EEC9C3FB8C3}" srcOrd="0" destOrd="0" presId="urn:microsoft.com/office/officeart/2005/8/layout/process4"/>
    <dgm:cxn modelId="{5B73FB92-5BBF-4FB1-ABEB-69AC71269CB3}" type="presOf" srcId="{979CED88-074F-4216-AAFD-35214522FA1A}" destId="{81A7763E-7536-4F6E-B46F-6A78387E6E02}" srcOrd="0" destOrd="0" presId="urn:microsoft.com/office/officeart/2005/8/layout/process4"/>
    <dgm:cxn modelId="{3341B681-A8AB-421B-AC44-F12737C9237A}" type="presOf" srcId="{7026B273-3532-47EA-BDC2-25500BC719AD}" destId="{96A955FF-EF5D-4AA2-BF76-2B25DCC9BAFE}"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B3FA781A-609D-4869-BA99-35B9D8287D15}" srcId="{FFC91AF3-4036-435F-803E-46230CC17A3C}" destId="{A0D37B13-0A72-46AC-A6DC-543350D43F16}" srcOrd="0" destOrd="0" parTransId="{30298DB8-2678-4E65-BDE9-F6577856CAED}" sibTransId="{A01905F8-D710-4CA8-9BEF-B1B5E1D40CA0}"/>
    <dgm:cxn modelId="{223483BE-C99C-410D-8242-D109E2233CA2}" type="presOf" srcId="{FF6CF3A6-F0C8-4CC0-92D4-99F1C57280C3}" destId="{AB3C066F-90F4-42F0-9CBE-F21FE9913A1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D299D518-A0C8-4F97-BC0A-0177135BA34C}" type="presOf" srcId="{FFC91AF3-4036-435F-803E-46230CC17A3C}" destId="{E22DD651-118D-4C73-BF9D-920627EE7938}" srcOrd="0" destOrd="0" presId="urn:microsoft.com/office/officeart/2005/8/layout/process4"/>
    <dgm:cxn modelId="{C15AB59B-C5E8-41DD-9E67-C6C72DF0E1DC}" type="presOf" srcId="{677CF892-C12C-4D1A-8574-AEBDEFA519BB}" destId="{3192455D-F81F-41FD-8291-C62C7603A0B1}"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16853225-6B71-49D5-A6F6-D2A917BFBFF5}" type="presOf" srcId="{F9C1F31D-E253-4E86-BD84-A294F5731ED7}" destId="{2B949CF7-2639-4254-BFB3-A6687EA7CFF7}" srcOrd="0" destOrd="0" presId="urn:microsoft.com/office/officeart/2005/8/layout/process4"/>
    <dgm:cxn modelId="{84648E73-4F09-4479-94A9-E0D57A8C7E0F}" type="presOf" srcId="{A21E6154-831C-4D91-A327-B2CDC45AE4BC}" destId="{AE0A9DBA-30B3-4C8A-A32D-383DF31557C4}"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6BCAFC47-4B27-4FDB-BC51-B42FB1E612E9}" type="presOf" srcId="{9ACA97CD-EAC7-4156-97CE-3348184E85A2}" destId="{2A66E001-EE52-467A-AC8C-9FD37D864FAB}"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F9952AB4-B4FB-4937-AAC3-B4163194F92B}" type="presOf" srcId="{A0D37B13-0A72-46AC-A6DC-543350D43F16}" destId="{624D8943-23E9-4BFE-A1D2-B839A1110FAD}" srcOrd="0" destOrd="0" presId="urn:microsoft.com/office/officeart/2005/8/layout/process4"/>
    <dgm:cxn modelId="{6B3BEF81-3294-4CA6-BF9E-C6545874F50A}" type="presParOf" srcId="{E22DD651-118D-4C73-BF9D-920627EE7938}" destId="{B3B73EB8-7583-450F-8E41-1537EA50FA90}" srcOrd="0" destOrd="0" presId="urn:microsoft.com/office/officeart/2005/8/layout/process4"/>
    <dgm:cxn modelId="{EEBB5725-5AB6-46BF-8BA4-704ABD31E402}" type="presParOf" srcId="{B3B73EB8-7583-450F-8E41-1537EA50FA90}" destId="{2B949CF7-2639-4254-BFB3-A6687EA7CFF7}" srcOrd="0" destOrd="0" presId="urn:microsoft.com/office/officeart/2005/8/layout/process4"/>
    <dgm:cxn modelId="{ABC4FDB7-B972-41C5-BCB7-5E242596182F}" type="presParOf" srcId="{E22DD651-118D-4C73-BF9D-920627EE7938}" destId="{AF8D6806-682F-43DC-9033-604FA6646F0D}" srcOrd="1" destOrd="0" presId="urn:microsoft.com/office/officeart/2005/8/layout/process4"/>
    <dgm:cxn modelId="{798E631E-1CF9-47CF-8341-79FDA7D1A9B0}" type="presParOf" srcId="{E22DD651-118D-4C73-BF9D-920627EE7938}" destId="{E10907C8-6EBB-4A0C-B099-CB30692F3C77}" srcOrd="2" destOrd="0" presId="urn:microsoft.com/office/officeart/2005/8/layout/process4"/>
    <dgm:cxn modelId="{67B9EC81-40BE-48D6-90D7-77852EF4F78B}" type="presParOf" srcId="{E10907C8-6EBB-4A0C-B099-CB30692F3C77}" destId="{AB3C066F-90F4-42F0-9CBE-F21FE9913A12}" srcOrd="0" destOrd="0" presId="urn:microsoft.com/office/officeart/2005/8/layout/process4"/>
    <dgm:cxn modelId="{61BC68D9-B851-4BB7-8B4B-2AAE3EDF85FD}" type="presParOf" srcId="{E22DD651-118D-4C73-BF9D-920627EE7938}" destId="{74117206-A8DD-407D-9B4B-FF73508D40D8}" srcOrd="3" destOrd="0" presId="urn:microsoft.com/office/officeart/2005/8/layout/process4"/>
    <dgm:cxn modelId="{F9E971C5-8E52-4E4B-A071-17C24C81890E}" type="presParOf" srcId="{E22DD651-118D-4C73-BF9D-920627EE7938}" destId="{66CA9D56-DA51-4431-AD3B-84B09C0088C7}" srcOrd="4" destOrd="0" presId="urn:microsoft.com/office/officeart/2005/8/layout/process4"/>
    <dgm:cxn modelId="{888CBE63-9766-40D8-A7A5-2051442685F1}" type="presParOf" srcId="{66CA9D56-DA51-4431-AD3B-84B09C0088C7}" destId="{81A7763E-7536-4F6E-B46F-6A78387E6E02}" srcOrd="0" destOrd="0" presId="urn:microsoft.com/office/officeart/2005/8/layout/process4"/>
    <dgm:cxn modelId="{6D2DFCED-72B1-4833-A23F-6D18FE4BE2A6}" type="presParOf" srcId="{E22DD651-118D-4C73-BF9D-920627EE7938}" destId="{CE153FCC-C456-413A-9C71-93A07E3EE8A1}" srcOrd="5" destOrd="0" presId="urn:microsoft.com/office/officeart/2005/8/layout/process4"/>
    <dgm:cxn modelId="{D9BE4D84-7BFB-4874-BA9A-7A094FE393E8}" type="presParOf" srcId="{E22DD651-118D-4C73-BF9D-920627EE7938}" destId="{198588B4-26D4-41DE-BCDF-15BED6FAFB79}" srcOrd="6" destOrd="0" presId="urn:microsoft.com/office/officeart/2005/8/layout/process4"/>
    <dgm:cxn modelId="{26179F34-DF5E-42F4-94ED-26AEABF06CCF}" type="presParOf" srcId="{198588B4-26D4-41DE-BCDF-15BED6FAFB79}" destId="{EC5ADDAE-07B3-4304-8159-6EEC9C3FB8C3}" srcOrd="0" destOrd="0" presId="urn:microsoft.com/office/officeart/2005/8/layout/process4"/>
    <dgm:cxn modelId="{97A0DA1A-0A8C-47BA-B491-36929180E802}" type="presParOf" srcId="{E22DD651-118D-4C73-BF9D-920627EE7938}" destId="{0075E46E-8B1A-4D5F-9CF4-67D6F7BA9090}" srcOrd="7" destOrd="0" presId="urn:microsoft.com/office/officeart/2005/8/layout/process4"/>
    <dgm:cxn modelId="{E2D143DA-010D-4F6E-84CD-3BBF7D5A0247}" type="presParOf" srcId="{E22DD651-118D-4C73-BF9D-920627EE7938}" destId="{7FDEC429-18F1-4A4F-8195-167776E9779A}" srcOrd="8" destOrd="0" presId="urn:microsoft.com/office/officeart/2005/8/layout/process4"/>
    <dgm:cxn modelId="{9287D72B-45AD-40F6-ADF4-5E4BA888E92F}" type="presParOf" srcId="{7FDEC429-18F1-4A4F-8195-167776E9779A}" destId="{3192455D-F81F-41FD-8291-C62C7603A0B1}" srcOrd="0" destOrd="0" presId="urn:microsoft.com/office/officeart/2005/8/layout/process4"/>
    <dgm:cxn modelId="{563EC454-9F10-4BDD-96D9-1EA52CDB1656}" type="presParOf" srcId="{E22DD651-118D-4C73-BF9D-920627EE7938}" destId="{120B6B41-3795-42AD-B9F9-1E8012FF581B}" srcOrd="9" destOrd="0" presId="urn:microsoft.com/office/officeart/2005/8/layout/process4"/>
    <dgm:cxn modelId="{34282FEE-4D1E-4BE9-A318-7FA55A355145}" type="presParOf" srcId="{E22DD651-118D-4C73-BF9D-920627EE7938}" destId="{9A373174-C1DB-41A9-A9CC-1DB307D392C2}" srcOrd="10" destOrd="0" presId="urn:microsoft.com/office/officeart/2005/8/layout/process4"/>
    <dgm:cxn modelId="{A30FD72D-DC45-43D6-9261-6E9BEF6E0AB2}" type="presParOf" srcId="{9A373174-C1DB-41A9-A9CC-1DB307D392C2}" destId="{20C3758D-CEC5-4F22-A860-B39303CB9DD3}" srcOrd="0" destOrd="0" presId="urn:microsoft.com/office/officeart/2005/8/layout/process4"/>
    <dgm:cxn modelId="{97A99A3C-6007-4F33-A90D-1E3E9230B7CE}" type="presParOf" srcId="{E22DD651-118D-4C73-BF9D-920627EE7938}" destId="{455237B0-BF9D-4B72-A9F3-EBC93BE78173}" srcOrd="11" destOrd="0" presId="urn:microsoft.com/office/officeart/2005/8/layout/process4"/>
    <dgm:cxn modelId="{043C2E51-A769-4845-A513-74F4ABCD9BF8}" type="presParOf" srcId="{E22DD651-118D-4C73-BF9D-920627EE7938}" destId="{41743231-70EB-479B-A1F2-CF40A633C035}" srcOrd="12" destOrd="0" presId="urn:microsoft.com/office/officeart/2005/8/layout/process4"/>
    <dgm:cxn modelId="{E76F4B65-BAE6-42B6-A8CD-B924E96CD861}" type="presParOf" srcId="{41743231-70EB-479B-A1F2-CF40A633C035}" destId="{9DE66070-715F-4449-9427-AA6E1F364F9A}" srcOrd="0" destOrd="0" presId="urn:microsoft.com/office/officeart/2005/8/layout/process4"/>
    <dgm:cxn modelId="{D547CB03-6184-445C-B23B-9FA634E07B3A}" type="presParOf" srcId="{E22DD651-118D-4C73-BF9D-920627EE7938}" destId="{7E0E7CCB-ACC4-4BFD-A8BE-E3BEDD7E55D0}" srcOrd="13" destOrd="0" presId="urn:microsoft.com/office/officeart/2005/8/layout/process4"/>
    <dgm:cxn modelId="{C99C167D-A307-4BE7-921B-DA2D1BB74CC6}" type="presParOf" srcId="{E22DD651-118D-4C73-BF9D-920627EE7938}" destId="{67D225F0-338F-4950-A96F-3C713F29E4F8}" srcOrd="14" destOrd="0" presId="urn:microsoft.com/office/officeart/2005/8/layout/process4"/>
    <dgm:cxn modelId="{B60E5F28-D147-48A3-8439-C0740ABF11F1}" type="presParOf" srcId="{67D225F0-338F-4950-A96F-3C713F29E4F8}" destId="{2A66E001-EE52-467A-AC8C-9FD37D864FAB}" srcOrd="0" destOrd="0" presId="urn:microsoft.com/office/officeart/2005/8/layout/process4"/>
    <dgm:cxn modelId="{557BED87-D13E-4727-834D-91B5C3F307D9}" type="presParOf" srcId="{E22DD651-118D-4C73-BF9D-920627EE7938}" destId="{84FF653D-FFBC-459F-90BD-207944570D39}" srcOrd="15" destOrd="0" presId="urn:microsoft.com/office/officeart/2005/8/layout/process4"/>
    <dgm:cxn modelId="{EA607F96-68D0-4A5F-B682-B2FF0005F0A1}" type="presParOf" srcId="{E22DD651-118D-4C73-BF9D-920627EE7938}" destId="{AE95F841-D328-4B64-839C-50A5A5480121}" srcOrd="16" destOrd="0" presId="urn:microsoft.com/office/officeart/2005/8/layout/process4"/>
    <dgm:cxn modelId="{3C2546CE-8095-4E10-A4DB-CD50CB8E6C14}" type="presParOf" srcId="{AE95F841-D328-4B64-839C-50A5A5480121}" destId="{AF0C5AA0-7C7C-46AC-9BE4-8FA36EB48EA0}" srcOrd="0" destOrd="0" presId="urn:microsoft.com/office/officeart/2005/8/layout/process4"/>
    <dgm:cxn modelId="{69BC6E91-6DBB-4DC1-9D65-C78499E487FF}" type="presParOf" srcId="{E22DD651-118D-4C73-BF9D-920627EE7938}" destId="{16F5723B-C59D-488E-910D-A54DE6D476D8}" srcOrd="17" destOrd="0" presId="urn:microsoft.com/office/officeart/2005/8/layout/process4"/>
    <dgm:cxn modelId="{439FF32F-3BC2-4EDD-8600-A045FF6F8F95}" type="presParOf" srcId="{E22DD651-118D-4C73-BF9D-920627EE7938}" destId="{C78EE962-F051-4C65-AA6A-02A8FC8F9885}" srcOrd="18" destOrd="0" presId="urn:microsoft.com/office/officeart/2005/8/layout/process4"/>
    <dgm:cxn modelId="{545C6AD3-D0BF-49F3-A06C-4BEFC831BF6A}" type="presParOf" srcId="{C78EE962-F051-4C65-AA6A-02A8FC8F9885}" destId="{AE0A9DBA-30B3-4C8A-A32D-383DF31557C4}" srcOrd="0" destOrd="0" presId="urn:microsoft.com/office/officeart/2005/8/layout/process4"/>
    <dgm:cxn modelId="{78488D1E-DA77-4BEB-AC0F-C36506EC255A}" type="presParOf" srcId="{E22DD651-118D-4C73-BF9D-920627EE7938}" destId="{CC9A46F3-AA3A-4FCC-BAC9-B1C045BC12C5}" srcOrd="19" destOrd="0" presId="urn:microsoft.com/office/officeart/2005/8/layout/process4"/>
    <dgm:cxn modelId="{B33E7986-0C11-4B49-B873-E62CF47F666E}" type="presParOf" srcId="{E22DD651-118D-4C73-BF9D-920627EE7938}" destId="{92EA5BA4-3741-48F5-87D5-626A090619CF}" srcOrd="20" destOrd="0" presId="urn:microsoft.com/office/officeart/2005/8/layout/process4"/>
    <dgm:cxn modelId="{BAD86752-CA99-4365-BC62-9182B5D3A183}" type="presParOf" srcId="{92EA5BA4-3741-48F5-87D5-626A090619CF}" destId="{35B11327-817E-4BA2-A2C5-A2264D7105C8}" srcOrd="0" destOrd="0" presId="urn:microsoft.com/office/officeart/2005/8/layout/process4"/>
    <dgm:cxn modelId="{A066A794-CD96-44BA-A7B5-F00B85091762}" type="presParOf" srcId="{E22DD651-118D-4C73-BF9D-920627EE7938}" destId="{0F96870B-8F4B-41FF-BF09-BC0C26E29B92}" srcOrd="21" destOrd="0" presId="urn:microsoft.com/office/officeart/2005/8/layout/process4"/>
    <dgm:cxn modelId="{5A4A8A82-2E85-4221-ABE2-A8281E29E3C6}" type="presParOf" srcId="{E22DD651-118D-4C73-BF9D-920627EE7938}" destId="{D79390DE-F9B7-4AB1-BD92-A3BB50D9A3EE}" srcOrd="22" destOrd="0" presId="urn:microsoft.com/office/officeart/2005/8/layout/process4"/>
    <dgm:cxn modelId="{CB6026DA-2A73-43F6-A8D7-EA9B56D2A4D0}" type="presParOf" srcId="{D79390DE-F9B7-4AB1-BD92-A3BB50D9A3EE}" destId="{96A955FF-EF5D-4AA2-BF76-2B25DCC9BAFE}" srcOrd="0" destOrd="0" presId="urn:microsoft.com/office/officeart/2005/8/layout/process4"/>
    <dgm:cxn modelId="{80365BD4-E275-4218-A289-8F0D0695F116}" type="presParOf" srcId="{E22DD651-118D-4C73-BF9D-920627EE7938}" destId="{E460E181-1BE0-4124-82C7-8F8F4362A210}" srcOrd="23" destOrd="0" presId="urn:microsoft.com/office/officeart/2005/8/layout/process4"/>
    <dgm:cxn modelId="{C7D611FD-32B6-48AA-873A-63FF5E41C576}" type="presParOf" srcId="{E22DD651-118D-4C73-BF9D-920627EE7938}" destId="{8B6E4C00-1B61-4B96-B083-0B9110C54AEF}" srcOrd="24" destOrd="0" presId="urn:microsoft.com/office/officeart/2005/8/layout/process4"/>
    <dgm:cxn modelId="{43425471-7085-4080-A3FC-198E69DD2DAA}"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solidFill>
          <a:srgbClr val="FF0000"/>
        </a:solidFill>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DD86E317-FE4F-4CF4-AE57-8A2D004B501D}" type="presOf" srcId="{9ACA97CD-EAC7-4156-97CE-3348184E85A2}" destId="{2A66E001-EE52-467A-AC8C-9FD37D864FAB}" srcOrd="0" destOrd="0" presId="urn:microsoft.com/office/officeart/2005/8/layout/process4"/>
    <dgm:cxn modelId="{552D446A-BABC-48E6-BBA0-EEB41DC6BF43}" type="presOf" srcId="{FC25B688-4024-4072-90FE-68A9169C4D11}" destId="{20C3758D-CEC5-4F22-A860-B39303CB9DD3}" srcOrd="0" destOrd="0" presId="urn:microsoft.com/office/officeart/2005/8/layout/process4"/>
    <dgm:cxn modelId="{340D6A39-04DE-4A39-BC38-AAE7964D808F}" type="presOf" srcId="{DDE9211F-74E1-451F-801D-B7B0C45D1BD9}" destId="{9DE66070-715F-4449-9427-AA6E1F364F9A}" srcOrd="0" destOrd="0" presId="urn:microsoft.com/office/officeart/2005/8/layout/process4"/>
    <dgm:cxn modelId="{934C72C1-4039-47A9-84A0-AE36EACAF2EB}" type="presOf" srcId="{FF6CF3A6-F0C8-4CC0-92D4-99F1C57280C3}" destId="{AB3C066F-90F4-42F0-9CBE-F21FE9913A12}" srcOrd="0" destOrd="0" presId="urn:microsoft.com/office/officeart/2005/8/layout/process4"/>
    <dgm:cxn modelId="{0912AA52-14D5-444A-A346-DCADA40F7445}" type="presOf" srcId="{D576CF0C-A4A4-4DCF-B443-5C90C4386217}" destId="{EC5ADDAE-07B3-4304-8159-6EEC9C3FB8C3}"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6CAF76E4-31E5-4055-B6C2-6F29C6E83CD6}" type="presOf" srcId="{A0D37B13-0A72-46AC-A6DC-543350D43F16}" destId="{624D8943-23E9-4BFE-A1D2-B839A1110FAD}"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01EE02AD-8239-4688-B69F-6B1CD57D5133}" type="presOf" srcId="{979CED88-074F-4216-AAFD-35214522FA1A}" destId="{81A7763E-7536-4F6E-B46F-6A78387E6E0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90C5165-04FC-469C-9E8B-F711E95FEF41}" type="presOf" srcId="{F9C1F31D-E253-4E86-BD84-A294F5731ED7}" destId="{2B949CF7-2639-4254-BFB3-A6687EA7CFF7}"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B18921EF-4BDB-4F64-BB18-3870FE631640}" type="presOf" srcId="{A21E6154-831C-4D91-A327-B2CDC45AE4BC}" destId="{AE0A9DBA-30B3-4C8A-A32D-383DF31557C4}" srcOrd="0" destOrd="0" presId="urn:microsoft.com/office/officeart/2005/8/layout/process4"/>
    <dgm:cxn modelId="{24629CC1-B21B-4C98-A046-6701306F1D36}" type="presOf" srcId="{7026B273-3532-47EA-BDC2-25500BC719AD}" destId="{96A955FF-EF5D-4AA2-BF76-2B25DCC9BAFE}"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E642EC58-81D5-453D-AC23-21E586DD6BF2}" type="presOf" srcId="{677CF892-C12C-4D1A-8574-AEBDEFA519BB}" destId="{3192455D-F81F-41FD-8291-C62C7603A0B1}" srcOrd="0" destOrd="0" presId="urn:microsoft.com/office/officeart/2005/8/layout/process4"/>
    <dgm:cxn modelId="{397FF644-BFC4-4002-98E3-01CFCA51459D}" type="presOf" srcId="{A454E5F4-1D94-4184-AD9B-F08822C376A0}" destId="{AF0C5AA0-7C7C-46AC-9BE4-8FA36EB48EA0}" srcOrd="0" destOrd="0" presId="urn:microsoft.com/office/officeart/2005/8/layout/process4"/>
    <dgm:cxn modelId="{2329E3DC-43FE-48AE-8D0E-34C6D04A92FC}" type="presOf" srcId="{FFC91AF3-4036-435F-803E-46230CC17A3C}" destId="{E22DD651-118D-4C73-BF9D-920627EE7938}"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88527DC0-516D-492C-AA8A-7F4FB48EF793}" type="presOf" srcId="{90FCB745-FCF9-40A6-A954-A454C2EE1F6C}" destId="{35B11327-817E-4BA2-A2C5-A2264D7105C8}" srcOrd="0" destOrd="0" presId="urn:microsoft.com/office/officeart/2005/8/layout/process4"/>
    <dgm:cxn modelId="{4CBCE0E8-38B9-483F-BA29-4985DE822FCC}" type="presParOf" srcId="{E22DD651-118D-4C73-BF9D-920627EE7938}" destId="{B3B73EB8-7583-450F-8E41-1537EA50FA90}" srcOrd="0" destOrd="0" presId="urn:microsoft.com/office/officeart/2005/8/layout/process4"/>
    <dgm:cxn modelId="{D87BED31-F203-4713-B0D6-763AFCAF261D}" type="presParOf" srcId="{B3B73EB8-7583-450F-8E41-1537EA50FA90}" destId="{2B949CF7-2639-4254-BFB3-A6687EA7CFF7}" srcOrd="0" destOrd="0" presId="urn:microsoft.com/office/officeart/2005/8/layout/process4"/>
    <dgm:cxn modelId="{8F110522-2439-4BE0-BF5B-871B6FD54B9F}" type="presParOf" srcId="{E22DD651-118D-4C73-BF9D-920627EE7938}" destId="{AF8D6806-682F-43DC-9033-604FA6646F0D}" srcOrd="1" destOrd="0" presId="urn:microsoft.com/office/officeart/2005/8/layout/process4"/>
    <dgm:cxn modelId="{AFB5F0AC-750B-4B76-BD4E-41FA0109F787}" type="presParOf" srcId="{E22DD651-118D-4C73-BF9D-920627EE7938}" destId="{E10907C8-6EBB-4A0C-B099-CB30692F3C77}" srcOrd="2" destOrd="0" presId="urn:microsoft.com/office/officeart/2005/8/layout/process4"/>
    <dgm:cxn modelId="{2FD649E2-DC76-4F48-BE09-B7C6BA6EE5DE}" type="presParOf" srcId="{E10907C8-6EBB-4A0C-B099-CB30692F3C77}" destId="{AB3C066F-90F4-42F0-9CBE-F21FE9913A12}" srcOrd="0" destOrd="0" presId="urn:microsoft.com/office/officeart/2005/8/layout/process4"/>
    <dgm:cxn modelId="{8E33A293-5DEC-4102-9AA2-A6C3026BE03A}" type="presParOf" srcId="{E22DD651-118D-4C73-BF9D-920627EE7938}" destId="{74117206-A8DD-407D-9B4B-FF73508D40D8}" srcOrd="3" destOrd="0" presId="urn:microsoft.com/office/officeart/2005/8/layout/process4"/>
    <dgm:cxn modelId="{D10E9511-2A11-4727-9F2E-970AD7103043}" type="presParOf" srcId="{E22DD651-118D-4C73-BF9D-920627EE7938}" destId="{66CA9D56-DA51-4431-AD3B-84B09C0088C7}" srcOrd="4" destOrd="0" presId="urn:microsoft.com/office/officeart/2005/8/layout/process4"/>
    <dgm:cxn modelId="{D7E411BE-E130-4484-8ACB-82FA23E24889}" type="presParOf" srcId="{66CA9D56-DA51-4431-AD3B-84B09C0088C7}" destId="{81A7763E-7536-4F6E-B46F-6A78387E6E02}" srcOrd="0" destOrd="0" presId="urn:microsoft.com/office/officeart/2005/8/layout/process4"/>
    <dgm:cxn modelId="{F528365C-22A7-4FED-9565-75D89727AB3D}" type="presParOf" srcId="{E22DD651-118D-4C73-BF9D-920627EE7938}" destId="{CE153FCC-C456-413A-9C71-93A07E3EE8A1}" srcOrd="5" destOrd="0" presId="urn:microsoft.com/office/officeart/2005/8/layout/process4"/>
    <dgm:cxn modelId="{09756D3C-89AE-484E-BAB7-AD3B827666DD}" type="presParOf" srcId="{E22DD651-118D-4C73-BF9D-920627EE7938}" destId="{198588B4-26D4-41DE-BCDF-15BED6FAFB79}" srcOrd="6" destOrd="0" presId="urn:microsoft.com/office/officeart/2005/8/layout/process4"/>
    <dgm:cxn modelId="{D9502DA8-4DBD-48A0-8497-76BAEFAFA41A}" type="presParOf" srcId="{198588B4-26D4-41DE-BCDF-15BED6FAFB79}" destId="{EC5ADDAE-07B3-4304-8159-6EEC9C3FB8C3}" srcOrd="0" destOrd="0" presId="urn:microsoft.com/office/officeart/2005/8/layout/process4"/>
    <dgm:cxn modelId="{61F49FD6-7A69-4C62-A2D6-EEBE58CC16CE}" type="presParOf" srcId="{E22DD651-118D-4C73-BF9D-920627EE7938}" destId="{0075E46E-8B1A-4D5F-9CF4-67D6F7BA9090}" srcOrd="7" destOrd="0" presId="urn:microsoft.com/office/officeart/2005/8/layout/process4"/>
    <dgm:cxn modelId="{9D88DF7B-B442-43FD-851F-3EDF1F89BB88}" type="presParOf" srcId="{E22DD651-118D-4C73-BF9D-920627EE7938}" destId="{7FDEC429-18F1-4A4F-8195-167776E9779A}" srcOrd="8" destOrd="0" presId="urn:microsoft.com/office/officeart/2005/8/layout/process4"/>
    <dgm:cxn modelId="{951E9B66-9531-4A0E-94C5-378A956BFA7D}" type="presParOf" srcId="{7FDEC429-18F1-4A4F-8195-167776E9779A}" destId="{3192455D-F81F-41FD-8291-C62C7603A0B1}" srcOrd="0" destOrd="0" presId="urn:microsoft.com/office/officeart/2005/8/layout/process4"/>
    <dgm:cxn modelId="{780458A5-B996-43AE-A77A-37BDEA4172A5}" type="presParOf" srcId="{E22DD651-118D-4C73-BF9D-920627EE7938}" destId="{120B6B41-3795-42AD-B9F9-1E8012FF581B}" srcOrd="9" destOrd="0" presId="urn:microsoft.com/office/officeart/2005/8/layout/process4"/>
    <dgm:cxn modelId="{803AB68B-D12A-4A33-B018-9A721E69EE37}" type="presParOf" srcId="{E22DD651-118D-4C73-BF9D-920627EE7938}" destId="{9A373174-C1DB-41A9-A9CC-1DB307D392C2}" srcOrd="10" destOrd="0" presId="urn:microsoft.com/office/officeart/2005/8/layout/process4"/>
    <dgm:cxn modelId="{7120875A-CE19-4C5B-B83D-7A72FA9796E1}" type="presParOf" srcId="{9A373174-C1DB-41A9-A9CC-1DB307D392C2}" destId="{20C3758D-CEC5-4F22-A860-B39303CB9DD3}" srcOrd="0" destOrd="0" presId="urn:microsoft.com/office/officeart/2005/8/layout/process4"/>
    <dgm:cxn modelId="{0417EF79-8A6D-4B7F-BDC6-6140197EE63B}" type="presParOf" srcId="{E22DD651-118D-4C73-BF9D-920627EE7938}" destId="{455237B0-BF9D-4B72-A9F3-EBC93BE78173}" srcOrd="11" destOrd="0" presId="urn:microsoft.com/office/officeart/2005/8/layout/process4"/>
    <dgm:cxn modelId="{56A7A207-9A87-42B4-BBBD-017885A76E81}" type="presParOf" srcId="{E22DD651-118D-4C73-BF9D-920627EE7938}" destId="{41743231-70EB-479B-A1F2-CF40A633C035}" srcOrd="12" destOrd="0" presId="urn:microsoft.com/office/officeart/2005/8/layout/process4"/>
    <dgm:cxn modelId="{75BA21C9-B7B3-4A5E-840A-9094C7A4E6B3}" type="presParOf" srcId="{41743231-70EB-479B-A1F2-CF40A633C035}" destId="{9DE66070-715F-4449-9427-AA6E1F364F9A}" srcOrd="0" destOrd="0" presId="urn:microsoft.com/office/officeart/2005/8/layout/process4"/>
    <dgm:cxn modelId="{C984F7A6-5332-463C-8EA4-2E13A2C15AAE}" type="presParOf" srcId="{E22DD651-118D-4C73-BF9D-920627EE7938}" destId="{7E0E7CCB-ACC4-4BFD-A8BE-E3BEDD7E55D0}" srcOrd="13" destOrd="0" presId="urn:microsoft.com/office/officeart/2005/8/layout/process4"/>
    <dgm:cxn modelId="{CE6DA3A8-1B39-41DB-A147-CC46A306AF95}" type="presParOf" srcId="{E22DD651-118D-4C73-BF9D-920627EE7938}" destId="{67D225F0-338F-4950-A96F-3C713F29E4F8}" srcOrd="14" destOrd="0" presId="urn:microsoft.com/office/officeart/2005/8/layout/process4"/>
    <dgm:cxn modelId="{680AEE78-EB21-47D9-951E-23E93FC15A87}" type="presParOf" srcId="{67D225F0-338F-4950-A96F-3C713F29E4F8}" destId="{2A66E001-EE52-467A-AC8C-9FD37D864FAB}" srcOrd="0" destOrd="0" presId="urn:microsoft.com/office/officeart/2005/8/layout/process4"/>
    <dgm:cxn modelId="{A76B88B0-DC99-4839-AF56-185BE71EDD15}" type="presParOf" srcId="{E22DD651-118D-4C73-BF9D-920627EE7938}" destId="{84FF653D-FFBC-459F-90BD-207944570D39}" srcOrd="15" destOrd="0" presId="urn:microsoft.com/office/officeart/2005/8/layout/process4"/>
    <dgm:cxn modelId="{1E2A2114-27C6-401B-B1D0-899B660969C2}" type="presParOf" srcId="{E22DD651-118D-4C73-BF9D-920627EE7938}" destId="{AE95F841-D328-4B64-839C-50A5A5480121}" srcOrd="16" destOrd="0" presId="urn:microsoft.com/office/officeart/2005/8/layout/process4"/>
    <dgm:cxn modelId="{560FA5EC-1145-4948-AA1F-9B611045B6F8}" type="presParOf" srcId="{AE95F841-D328-4B64-839C-50A5A5480121}" destId="{AF0C5AA0-7C7C-46AC-9BE4-8FA36EB48EA0}" srcOrd="0" destOrd="0" presId="urn:microsoft.com/office/officeart/2005/8/layout/process4"/>
    <dgm:cxn modelId="{AD8CA3D7-2BD2-482D-950B-667B5019841F}" type="presParOf" srcId="{E22DD651-118D-4C73-BF9D-920627EE7938}" destId="{16F5723B-C59D-488E-910D-A54DE6D476D8}" srcOrd="17" destOrd="0" presId="urn:microsoft.com/office/officeart/2005/8/layout/process4"/>
    <dgm:cxn modelId="{0B5C7045-A941-4582-92CC-C340052EBC89}" type="presParOf" srcId="{E22DD651-118D-4C73-BF9D-920627EE7938}" destId="{C78EE962-F051-4C65-AA6A-02A8FC8F9885}" srcOrd="18" destOrd="0" presId="urn:microsoft.com/office/officeart/2005/8/layout/process4"/>
    <dgm:cxn modelId="{27FC3172-64D4-4BCB-AF01-1574C886689E}" type="presParOf" srcId="{C78EE962-F051-4C65-AA6A-02A8FC8F9885}" destId="{AE0A9DBA-30B3-4C8A-A32D-383DF31557C4}" srcOrd="0" destOrd="0" presId="urn:microsoft.com/office/officeart/2005/8/layout/process4"/>
    <dgm:cxn modelId="{AC9059E1-D703-4F43-A899-985C03CC024A}" type="presParOf" srcId="{E22DD651-118D-4C73-BF9D-920627EE7938}" destId="{CC9A46F3-AA3A-4FCC-BAC9-B1C045BC12C5}" srcOrd="19" destOrd="0" presId="urn:microsoft.com/office/officeart/2005/8/layout/process4"/>
    <dgm:cxn modelId="{F3877CFC-1BAC-4D2B-A114-52B6CC97095A}" type="presParOf" srcId="{E22DD651-118D-4C73-BF9D-920627EE7938}" destId="{92EA5BA4-3741-48F5-87D5-626A090619CF}" srcOrd="20" destOrd="0" presId="urn:microsoft.com/office/officeart/2005/8/layout/process4"/>
    <dgm:cxn modelId="{2646AB2B-C2C0-484B-B900-653DFE3EB2DE}" type="presParOf" srcId="{92EA5BA4-3741-48F5-87D5-626A090619CF}" destId="{35B11327-817E-4BA2-A2C5-A2264D7105C8}" srcOrd="0" destOrd="0" presId="urn:microsoft.com/office/officeart/2005/8/layout/process4"/>
    <dgm:cxn modelId="{B0B7E90B-BEE2-4690-846C-85F31EB06172}" type="presParOf" srcId="{E22DD651-118D-4C73-BF9D-920627EE7938}" destId="{0F96870B-8F4B-41FF-BF09-BC0C26E29B92}" srcOrd="21" destOrd="0" presId="urn:microsoft.com/office/officeart/2005/8/layout/process4"/>
    <dgm:cxn modelId="{B98AA3F5-AC82-482C-BCAC-DF059D19BC2F}" type="presParOf" srcId="{E22DD651-118D-4C73-BF9D-920627EE7938}" destId="{D79390DE-F9B7-4AB1-BD92-A3BB50D9A3EE}" srcOrd="22" destOrd="0" presId="urn:microsoft.com/office/officeart/2005/8/layout/process4"/>
    <dgm:cxn modelId="{E25CAB1B-2734-475E-A9C7-7A269F93E18E}" type="presParOf" srcId="{D79390DE-F9B7-4AB1-BD92-A3BB50D9A3EE}" destId="{96A955FF-EF5D-4AA2-BF76-2B25DCC9BAFE}" srcOrd="0" destOrd="0" presId="urn:microsoft.com/office/officeart/2005/8/layout/process4"/>
    <dgm:cxn modelId="{19A6202B-A6A5-4A4F-8EEA-EAF9A5CD1F18}" type="presParOf" srcId="{E22DD651-118D-4C73-BF9D-920627EE7938}" destId="{E460E181-1BE0-4124-82C7-8F8F4362A210}" srcOrd="23" destOrd="0" presId="urn:microsoft.com/office/officeart/2005/8/layout/process4"/>
    <dgm:cxn modelId="{1E34232E-555A-4628-A3C8-E72387BF4767}" type="presParOf" srcId="{E22DD651-118D-4C73-BF9D-920627EE7938}" destId="{8B6E4C00-1B61-4B96-B083-0B9110C54AEF}" srcOrd="24" destOrd="0" presId="urn:microsoft.com/office/officeart/2005/8/layout/process4"/>
    <dgm:cxn modelId="{0D667692-6EC0-4D90-9F3A-40ED0F4930F1}"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solidFill>
          <a:srgbClr val="FF0000"/>
        </a:solidFill>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A08A6B82-51B9-438B-BE53-FCF300D9EC96}" type="presOf" srcId="{979CED88-074F-4216-AAFD-35214522FA1A}" destId="{81A7763E-7536-4F6E-B46F-6A78387E6E02}" srcOrd="0" destOrd="0" presId="urn:microsoft.com/office/officeart/2005/8/layout/process4"/>
    <dgm:cxn modelId="{22751360-15BA-44E2-9413-D7DA24DE4FC2}" type="presOf" srcId="{90FCB745-FCF9-40A6-A954-A454C2EE1F6C}" destId="{35B11327-817E-4BA2-A2C5-A2264D7105C8}" srcOrd="0" destOrd="0" presId="urn:microsoft.com/office/officeart/2005/8/layout/process4"/>
    <dgm:cxn modelId="{B413C54A-6179-4465-8270-B0A0A5C642AC}" type="presOf" srcId="{7026B273-3532-47EA-BDC2-25500BC719AD}" destId="{96A955FF-EF5D-4AA2-BF76-2B25DCC9BAFE}"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5665484B-003C-4801-92A7-3E8257FF07CD}" type="presOf" srcId="{A0D37B13-0A72-46AC-A6DC-543350D43F16}" destId="{624D8943-23E9-4BFE-A1D2-B839A1110FAD}"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6F504EFE-A65F-47CD-93A7-CABE0D9434DB}" type="presOf" srcId="{FF6CF3A6-F0C8-4CC0-92D4-99F1C57280C3}" destId="{AB3C066F-90F4-42F0-9CBE-F21FE9913A1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CA6CB0D0-9055-4A1F-9D85-DAFB9A811D07}" type="presOf" srcId="{DDE9211F-74E1-451F-801D-B7B0C45D1BD9}" destId="{9DE66070-715F-4449-9427-AA6E1F364F9A}"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589287A3-1D66-4F52-B5F0-2DF8B04B5D28}" type="presOf" srcId="{A21E6154-831C-4D91-A327-B2CDC45AE4BC}" destId="{AE0A9DBA-30B3-4C8A-A32D-383DF31557C4}" srcOrd="0" destOrd="0" presId="urn:microsoft.com/office/officeart/2005/8/layout/process4"/>
    <dgm:cxn modelId="{50B44E48-FE4E-4961-AEB2-CE61A383A9AA}" type="presOf" srcId="{A454E5F4-1D94-4184-AD9B-F08822C376A0}" destId="{AF0C5AA0-7C7C-46AC-9BE4-8FA36EB48EA0}" srcOrd="0" destOrd="0" presId="urn:microsoft.com/office/officeart/2005/8/layout/process4"/>
    <dgm:cxn modelId="{259DF5D7-F14F-4569-ABD0-5B893A6F2DB1}" type="presOf" srcId="{D576CF0C-A4A4-4DCF-B443-5C90C4386217}" destId="{EC5ADDAE-07B3-4304-8159-6EEC9C3FB8C3}" srcOrd="0" destOrd="0" presId="urn:microsoft.com/office/officeart/2005/8/layout/process4"/>
    <dgm:cxn modelId="{B38E5FBF-9A81-4EA9-AEB0-0AF6B0DF1A57}" type="presOf" srcId="{677CF892-C12C-4D1A-8574-AEBDEFA519BB}" destId="{3192455D-F81F-41FD-8291-C62C7603A0B1}"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DFAF7432-1A5C-4561-9D42-C291AA3D3BAB}" type="presOf" srcId="{FFC91AF3-4036-435F-803E-46230CC17A3C}" destId="{E22DD651-118D-4C73-BF9D-920627EE7938}"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055459D9-DCE6-48FD-9ECE-9F92E0FD9C81}" type="presOf" srcId="{F9C1F31D-E253-4E86-BD84-A294F5731ED7}" destId="{2B949CF7-2639-4254-BFB3-A6687EA7CFF7}"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673D8262-FA7C-4637-8E93-18AD37A128EF}" type="presOf" srcId="{FC25B688-4024-4072-90FE-68A9169C4D11}" destId="{20C3758D-CEC5-4F22-A860-B39303CB9DD3}"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5079400E-0491-43C3-AFA6-810599599D68}" type="presOf" srcId="{9ACA97CD-EAC7-4156-97CE-3348184E85A2}" destId="{2A66E001-EE52-467A-AC8C-9FD37D864FAB}" srcOrd="0" destOrd="0" presId="urn:microsoft.com/office/officeart/2005/8/layout/process4"/>
    <dgm:cxn modelId="{B3E47254-8DDC-40EC-B779-F5FC6099F45A}" type="presParOf" srcId="{E22DD651-118D-4C73-BF9D-920627EE7938}" destId="{B3B73EB8-7583-450F-8E41-1537EA50FA90}" srcOrd="0" destOrd="0" presId="urn:microsoft.com/office/officeart/2005/8/layout/process4"/>
    <dgm:cxn modelId="{02EA0430-AAD8-4727-8887-2E34AA5715B9}" type="presParOf" srcId="{B3B73EB8-7583-450F-8E41-1537EA50FA90}" destId="{2B949CF7-2639-4254-BFB3-A6687EA7CFF7}" srcOrd="0" destOrd="0" presId="urn:microsoft.com/office/officeart/2005/8/layout/process4"/>
    <dgm:cxn modelId="{287F42DB-6737-4DF0-89C5-5F20DB2F10C6}" type="presParOf" srcId="{E22DD651-118D-4C73-BF9D-920627EE7938}" destId="{AF8D6806-682F-43DC-9033-604FA6646F0D}" srcOrd="1" destOrd="0" presId="urn:microsoft.com/office/officeart/2005/8/layout/process4"/>
    <dgm:cxn modelId="{75D590A9-E2B2-43EC-974A-94B64CD2A111}" type="presParOf" srcId="{E22DD651-118D-4C73-BF9D-920627EE7938}" destId="{E10907C8-6EBB-4A0C-B099-CB30692F3C77}" srcOrd="2" destOrd="0" presId="urn:microsoft.com/office/officeart/2005/8/layout/process4"/>
    <dgm:cxn modelId="{56A13937-BAB4-461B-8BC9-3FD42C68F974}" type="presParOf" srcId="{E10907C8-6EBB-4A0C-B099-CB30692F3C77}" destId="{AB3C066F-90F4-42F0-9CBE-F21FE9913A12}" srcOrd="0" destOrd="0" presId="urn:microsoft.com/office/officeart/2005/8/layout/process4"/>
    <dgm:cxn modelId="{875A87B1-FB0A-442B-A16E-250FAFE311EA}" type="presParOf" srcId="{E22DD651-118D-4C73-BF9D-920627EE7938}" destId="{74117206-A8DD-407D-9B4B-FF73508D40D8}" srcOrd="3" destOrd="0" presId="urn:microsoft.com/office/officeart/2005/8/layout/process4"/>
    <dgm:cxn modelId="{6E14D133-8AB6-48CD-B007-6ABABED25B9E}" type="presParOf" srcId="{E22DD651-118D-4C73-BF9D-920627EE7938}" destId="{66CA9D56-DA51-4431-AD3B-84B09C0088C7}" srcOrd="4" destOrd="0" presId="urn:microsoft.com/office/officeart/2005/8/layout/process4"/>
    <dgm:cxn modelId="{12211E78-B7B9-40FC-A4A7-5079810AE8D4}" type="presParOf" srcId="{66CA9D56-DA51-4431-AD3B-84B09C0088C7}" destId="{81A7763E-7536-4F6E-B46F-6A78387E6E02}" srcOrd="0" destOrd="0" presId="urn:microsoft.com/office/officeart/2005/8/layout/process4"/>
    <dgm:cxn modelId="{ACD2AA20-ABA4-4D62-8A88-80D4CA9F3542}" type="presParOf" srcId="{E22DD651-118D-4C73-BF9D-920627EE7938}" destId="{CE153FCC-C456-413A-9C71-93A07E3EE8A1}" srcOrd="5" destOrd="0" presId="urn:microsoft.com/office/officeart/2005/8/layout/process4"/>
    <dgm:cxn modelId="{A7D06262-9AEB-41F8-A987-DE9256575262}" type="presParOf" srcId="{E22DD651-118D-4C73-BF9D-920627EE7938}" destId="{198588B4-26D4-41DE-BCDF-15BED6FAFB79}" srcOrd="6" destOrd="0" presId="urn:microsoft.com/office/officeart/2005/8/layout/process4"/>
    <dgm:cxn modelId="{749B56A3-5D6D-4432-AE5F-24B1DF6E457C}" type="presParOf" srcId="{198588B4-26D4-41DE-BCDF-15BED6FAFB79}" destId="{EC5ADDAE-07B3-4304-8159-6EEC9C3FB8C3}" srcOrd="0" destOrd="0" presId="urn:microsoft.com/office/officeart/2005/8/layout/process4"/>
    <dgm:cxn modelId="{4863302A-73B0-4838-BF1E-D85B794C54FE}" type="presParOf" srcId="{E22DD651-118D-4C73-BF9D-920627EE7938}" destId="{0075E46E-8B1A-4D5F-9CF4-67D6F7BA9090}" srcOrd="7" destOrd="0" presId="urn:microsoft.com/office/officeart/2005/8/layout/process4"/>
    <dgm:cxn modelId="{BD5AE02C-F399-411D-B2BA-AE7FCA68DEB6}" type="presParOf" srcId="{E22DD651-118D-4C73-BF9D-920627EE7938}" destId="{7FDEC429-18F1-4A4F-8195-167776E9779A}" srcOrd="8" destOrd="0" presId="urn:microsoft.com/office/officeart/2005/8/layout/process4"/>
    <dgm:cxn modelId="{069BF726-DE55-4459-96DD-382EB016AF9C}" type="presParOf" srcId="{7FDEC429-18F1-4A4F-8195-167776E9779A}" destId="{3192455D-F81F-41FD-8291-C62C7603A0B1}" srcOrd="0" destOrd="0" presId="urn:microsoft.com/office/officeart/2005/8/layout/process4"/>
    <dgm:cxn modelId="{86086F8C-562F-45AE-9EBD-ECCBC23DDA21}" type="presParOf" srcId="{E22DD651-118D-4C73-BF9D-920627EE7938}" destId="{120B6B41-3795-42AD-B9F9-1E8012FF581B}" srcOrd="9" destOrd="0" presId="urn:microsoft.com/office/officeart/2005/8/layout/process4"/>
    <dgm:cxn modelId="{1B5025E0-0C63-4168-9C70-EF051D6D138F}" type="presParOf" srcId="{E22DD651-118D-4C73-BF9D-920627EE7938}" destId="{9A373174-C1DB-41A9-A9CC-1DB307D392C2}" srcOrd="10" destOrd="0" presId="urn:microsoft.com/office/officeart/2005/8/layout/process4"/>
    <dgm:cxn modelId="{B0D5399B-67F9-40DB-8524-2E1EE0F56E3D}" type="presParOf" srcId="{9A373174-C1DB-41A9-A9CC-1DB307D392C2}" destId="{20C3758D-CEC5-4F22-A860-B39303CB9DD3}" srcOrd="0" destOrd="0" presId="urn:microsoft.com/office/officeart/2005/8/layout/process4"/>
    <dgm:cxn modelId="{929C7C1B-1E97-49DB-A9A8-208F3416E936}" type="presParOf" srcId="{E22DD651-118D-4C73-BF9D-920627EE7938}" destId="{455237B0-BF9D-4B72-A9F3-EBC93BE78173}" srcOrd="11" destOrd="0" presId="urn:microsoft.com/office/officeart/2005/8/layout/process4"/>
    <dgm:cxn modelId="{94F44A36-0E6C-4216-9C41-6534E61557F7}" type="presParOf" srcId="{E22DD651-118D-4C73-BF9D-920627EE7938}" destId="{41743231-70EB-479B-A1F2-CF40A633C035}" srcOrd="12" destOrd="0" presId="urn:microsoft.com/office/officeart/2005/8/layout/process4"/>
    <dgm:cxn modelId="{93CD7F14-7D45-4B08-AFA4-74AC1113B3B9}" type="presParOf" srcId="{41743231-70EB-479B-A1F2-CF40A633C035}" destId="{9DE66070-715F-4449-9427-AA6E1F364F9A}" srcOrd="0" destOrd="0" presId="urn:microsoft.com/office/officeart/2005/8/layout/process4"/>
    <dgm:cxn modelId="{1FBE520C-0BAB-48C3-A89C-AEBC83CD3D32}" type="presParOf" srcId="{E22DD651-118D-4C73-BF9D-920627EE7938}" destId="{7E0E7CCB-ACC4-4BFD-A8BE-E3BEDD7E55D0}" srcOrd="13" destOrd="0" presId="urn:microsoft.com/office/officeart/2005/8/layout/process4"/>
    <dgm:cxn modelId="{4F87174F-000C-416D-8030-5FC40F6CCAB9}" type="presParOf" srcId="{E22DD651-118D-4C73-BF9D-920627EE7938}" destId="{67D225F0-338F-4950-A96F-3C713F29E4F8}" srcOrd="14" destOrd="0" presId="urn:microsoft.com/office/officeart/2005/8/layout/process4"/>
    <dgm:cxn modelId="{6ED9A563-C177-4735-9985-C89CACF2BE95}" type="presParOf" srcId="{67D225F0-338F-4950-A96F-3C713F29E4F8}" destId="{2A66E001-EE52-467A-AC8C-9FD37D864FAB}" srcOrd="0" destOrd="0" presId="urn:microsoft.com/office/officeart/2005/8/layout/process4"/>
    <dgm:cxn modelId="{2B7289D4-0F92-482B-BED4-FB6B6E6B42DE}" type="presParOf" srcId="{E22DD651-118D-4C73-BF9D-920627EE7938}" destId="{84FF653D-FFBC-459F-90BD-207944570D39}" srcOrd="15" destOrd="0" presId="urn:microsoft.com/office/officeart/2005/8/layout/process4"/>
    <dgm:cxn modelId="{3EE07CA3-9B02-42CA-88BC-E781900CF521}" type="presParOf" srcId="{E22DD651-118D-4C73-BF9D-920627EE7938}" destId="{AE95F841-D328-4B64-839C-50A5A5480121}" srcOrd="16" destOrd="0" presId="urn:microsoft.com/office/officeart/2005/8/layout/process4"/>
    <dgm:cxn modelId="{6C70FA5C-9DB5-4716-973C-4282EABDFA21}" type="presParOf" srcId="{AE95F841-D328-4B64-839C-50A5A5480121}" destId="{AF0C5AA0-7C7C-46AC-9BE4-8FA36EB48EA0}" srcOrd="0" destOrd="0" presId="urn:microsoft.com/office/officeart/2005/8/layout/process4"/>
    <dgm:cxn modelId="{C55EE3D3-016D-4FAB-A5C8-F7A287837F75}" type="presParOf" srcId="{E22DD651-118D-4C73-BF9D-920627EE7938}" destId="{16F5723B-C59D-488E-910D-A54DE6D476D8}" srcOrd="17" destOrd="0" presId="urn:microsoft.com/office/officeart/2005/8/layout/process4"/>
    <dgm:cxn modelId="{C5E3A18E-E4FC-47E8-B765-E3ABAA4EFF82}" type="presParOf" srcId="{E22DD651-118D-4C73-BF9D-920627EE7938}" destId="{C78EE962-F051-4C65-AA6A-02A8FC8F9885}" srcOrd="18" destOrd="0" presId="urn:microsoft.com/office/officeart/2005/8/layout/process4"/>
    <dgm:cxn modelId="{598D5F40-6A2F-48E6-B81D-FC1E57294731}" type="presParOf" srcId="{C78EE962-F051-4C65-AA6A-02A8FC8F9885}" destId="{AE0A9DBA-30B3-4C8A-A32D-383DF31557C4}" srcOrd="0" destOrd="0" presId="urn:microsoft.com/office/officeart/2005/8/layout/process4"/>
    <dgm:cxn modelId="{3A84D08E-1383-47A4-B857-CB2F2E67A012}" type="presParOf" srcId="{E22DD651-118D-4C73-BF9D-920627EE7938}" destId="{CC9A46F3-AA3A-4FCC-BAC9-B1C045BC12C5}" srcOrd="19" destOrd="0" presId="urn:microsoft.com/office/officeart/2005/8/layout/process4"/>
    <dgm:cxn modelId="{DEF14CF2-87A7-4F7E-AC60-0C4F1D42CCCF}" type="presParOf" srcId="{E22DD651-118D-4C73-BF9D-920627EE7938}" destId="{92EA5BA4-3741-48F5-87D5-626A090619CF}" srcOrd="20" destOrd="0" presId="urn:microsoft.com/office/officeart/2005/8/layout/process4"/>
    <dgm:cxn modelId="{AAFB8F38-BF5E-40D1-B423-A838A62D7F55}" type="presParOf" srcId="{92EA5BA4-3741-48F5-87D5-626A090619CF}" destId="{35B11327-817E-4BA2-A2C5-A2264D7105C8}" srcOrd="0" destOrd="0" presId="urn:microsoft.com/office/officeart/2005/8/layout/process4"/>
    <dgm:cxn modelId="{40AFEDD9-6399-4AF0-96B4-C892B3A93C63}" type="presParOf" srcId="{E22DD651-118D-4C73-BF9D-920627EE7938}" destId="{0F96870B-8F4B-41FF-BF09-BC0C26E29B92}" srcOrd="21" destOrd="0" presId="urn:microsoft.com/office/officeart/2005/8/layout/process4"/>
    <dgm:cxn modelId="{8DD62CBD-B380-4E38-9408-498B89EDC61E}" type="presParOf" srcId="{E22DD651-118D-4C73-BF9D-920627EE7938}" destId="{D79390DE-F9B7-4AB1-BD92-A3BB50D9A3EE}" srcOrd="22" destOrd="0" presId="urn:microsoft.com/office/officeart/2005/8/layout/process4"/>
    <dgm:cxn modelId="{27CDA74E-47DD-46B1-B461-4B2605A34671}" type="presParOf" srcId="{D79390DE-F9B7-4AB1-BD92-A3BB50D9A3EE}" destId="{96A955FF-EF5D-4AA2-BF76-2B25DCC9BAFE}" srcOrd="0" destOrd="0" presId="urn:microsoft.com/office/officeart/2005/8/layout/process4"/>
    <dgm:cxn modelId="{42638F85-D238-4C1E-813C-9F87747C2B4B}" type="presParOf" srcId="{E22DD651-118D-4C73-BF9D-920627EE7938}" destId="{E460E181-1BE0-4124-82C7-8F8F4362A210}" srcOrd="23" destOrd="0" presId="urn:microsoft.com/office/officeart/2005/8/layout/process4"/>
    <dgm:cxn modelId="{A370D084-7F3C-43F4-9545-6F83C11D5057}" type="presParOf" srcId="{E22DD651-118D-4C73-BF9D-920627EE7938}" destId="{8B6E4C00-1B61-4B96-B083-0B9110C54AEF}" srcOrd="24" destOrd="0" presId="urn:microsoft.com/office/officeart/2005/8/layout/process4"/>
    <dgm:cxn modelId="{FBE62CD9-4851-4F53-9200-5DA88256C47B}"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solidFill>
          <a:srgbClr val="FF0000"/>
        </a:solidFill>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A58699DD-5FBB-422E-803E-74B7988CC835}" type="presOf" srcId="{A21E6154-831C-4D91-A327-B2CDC45AE4BC}" destId="{AE0A9DBA-30B3-4C8A-A32D-383DF31557C4}" srcOrd="0" destOrd="0" presId="urn:microsoft.com/office/officeart/2005/8/layout/process4"/>
    <dgm:cxn modelId="{FBE0162B-5BDD-4C77-B0B5-0E353274A339}" type="presOf" srcId="{FC25B688-4024-4072-90FE-68A9169C4D11}" destId="{20C3758D-CEC5-4F22-A860-B39303CB9DD3}" srcOrd="0" destOrd="0" presId="urn:microsoft.com/office/officeart/2005/8/layout/process4"/>
    <dgm:cxn modelId="{135F10C9-3B2E-45BE-8B5B-51364337571B}" type="presOf" srcId="{A0D37B13-0A72-46AC-A6DC-543350D43F16}" destId="{624D8943-23E9-4BFE-A1D2-B839A1110FAD}" srcOrd="0" destOrd="0" presId="urn:microsoft.com/office/officeart/2005/8/layout/process4"/>
    <dgm:cxn modelId="{3F4EE6DE-8973-4E8B-B6E2-D7DAAB744401}" type="presOf" srcId="{979CED88-074F-4216-AAFD-35214522FA1A}" destId="{81A7763E-7536-4F6E-B46F-6A78387E6E02}" srcOrd="0" destOrd="0" presId="urn:microsoft.com/office/officeart/2005/8/layout/process4"/>
    <dgm:cxn modelId="{C2E5870E-380B-4D57-A12D-6D6C59EC96DA}" type="presOf" srcId="{677CF892-C12C-4D1A-8574-AEBDEFA519BB}" destId="{3192455D-F81F-41FD-8291-C62C7603A0B1}" srcOrd="0" destOrd="0" presId="urn:microsoft.com/office/officeart/2005/8/layout/process4"/>
    <dgm:cxn modelId="{4BA97D7D-02D5-46B1-A50B-97EA1D249AB0}" type="presOf" srcId="{9ACA97CD-EAC7-4156-97CE-3348184E85A2}" destId="{2A66E001-EE52-467A-AC8C-9FD37D864FAB}" srcOrd="0" destOrd="0" presId="urn:microsoft.com/office/officeart/2005/8/layout/process4"/>
    <dgm:cxn modelId="{5274DCBC-2DEF-4DF7-BB42-B32FCAED6A1F}" type="presOf" srcId="{FF6CF3A6-F0C8-4CC0-92D4-99F1C57280C3}" destId="{AB3C066F-90F4-42F0-9CBE-F21FE9913A12}" srcOrd="0" destOrd="0" presId="urn:microsoft.com/office/officeart/2005/8/layout/process4"/>
    <dgm:cxn modelId="{678D479F-F7BA-46AA-92A7-D796BAE2C126}" type="presOf" srcId="{DDE9211F-74E1-451F-801D-B7B0C45D1BD9}" destId="{9DE66070-715F-4449-9427-AA6E1F364F9A}" srcOrd="0" destOrd="0" presId="urn:microsoft.com/office/officeart/2005/8/layout/process4"/>
    <dgm:cxn modelId="{438D8DC6-35D4-412A-8C6C-7A471C0A271B}" type="presOf" srcId="{D576CF0C-A4A4-4DCF-B443-5C90C4386217}" destId="{EC5ADDAE-07B3-4304-8159-6EEC9C3FB8C3}"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6E280841-88F9-4832-B625-01219E31649A}" type="presOf" srcId="{F9C1F31D-E253-4E86-BD84-A294F5731ED7}" destId="{2B949CF7-2639-4254-BFB3-A6687EA7CFF7}"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0927A645-E7F6-4C3E-AA18-DE09A8669C4A}" type="presOf" srcId="{FFC91AF3-4036-435F-803E-46230CC17A3C}" destId="{E22DD651-118D-4C73-BF9D-920627EE7938}"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A142C501-EDFE-4B3E-8099-4453465EF9F5}" type="presOf" srcId="{A454E5F4-1D94-4184-AD9B-F08822C376A0}" destId="{AF0C5AA0-7C7C-46AC-9BE4-8FA36EB48EA0}"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24F8328-F43F-4D59-A38A-516F5D98EADD}" srcId="{FFC91AF3-4036-435F-803E-46230CC17A3C}" destId="{7026B273-3532-47EA-BDC2-25500BC719AD}" srcOrd="1" destOrd="0" parTransId="{3E8E87E1-E9BD-4D63-B2AE-3DB143756566}" sibTransId="{E33DFBD2-74D0-4B7E-8E9E-7371C0550139}"/>
    <dgm:cxn modelId="{E0F553D3-9007-4B88-A9D8-A67CE01D4992}" type="presOf" srcId="{7026B273-3532-47EA-BDC2-25500BC719AD}" destId="{96A955FF-EF5D-4AA2-BF76-2B25DCC9BAFE}"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0CC28E61-400E-4844-A067-7C4E0517943F}" type="presOf" srcId="{90FCB745-FCF9-40A6-A954-A454C2EE1F6C}" destId="{35B11327-817E-4BA2-A2C5-A2264D7105C8}" srcOrd="0" destOrd="0" presId="urn:microsoft.com/office/officeart/2005/8/layout/process4"/>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B07D2384-62E1-41D2-9B8D-A8C623B67754}" type="presParOf" srcId="{E22DD651-118D-4C73-BF9D-920627EE7938}" destId="{B3B73EB8-7583-450F-8E41-1537EA50FA90}" srcOrd="0" destOrd="0" presId="urn:microsoft.com/office/officeart/2005/8/layout/process4"/>
    <dgm:cxn modelId="{F952CBD0-5FCF-4B53-BC96-4F0938989C4E}" type="presParOf" srcId="{B3B73EB8-7583-450F-8E41-1537EA50FA90}" destId="{2B949CF7-2639-4254-BFB3-A6687EA7CFF7}" srcOrd="0" destOrd="0" presId="urn:microsoft.com/office/officeart/2005/8/layout/process4"/>
    <dgm:cxn modelId="{D5DF626A-189F-4BB0-A369-32CCA01A0542}" type="presParOf" srcId="{E22DD651-118D-4C73-BF9D-920627EE7938}" destId="{AF8D6806-682F-43DC-9033-604FA6646F0D}" srcOrd="1" destOrd="0" presId="urn:microsoft.com/office/officeart/2005/8/layout/process4"/>
    <dgm:cxn modelId="{F481C753-54DE-4F00-8BB5-1A396B6A34D9}" type="presParOf" srcId="{E22DD651-118D-4C73-BF9D-920627EE7938}" destId="{E10907C8-6EBB-4A0C-B099-CB30692F3C77}" srcOrd="2" destOrd="0" presId="urn:microsoft.com/office/officeart/2005/8/layout/process4"/>
    <dgm:cxn modelId="{DB1748AB-EEB5-43DD-BCAB-F040631B3CB4}" type="presParOf" srcId="{E10907C8-6EBB-4A0C-B099-CB30692F3C77}" destId="{AB3C066F-90F4-42F0-9CBE-F21FE9913A12}" srcOrd="0" destOrd="0" presId="urn:microsoft.com/office/officeart/2005/8/layout/process4"/>
    <dgm:cxn modelId="{CD7CD69F-F6C9-4281-93C7-4A61877DF91C}" type="presParOf" srcId="{E22DD651-118D-4C73-BF9D-920627EE7938}" destId="{74117206-A8DD-407D-9B4B-FF73508D40D8}" srcOrd="3" destOrd="0" presId="urn:microsoft.com/office/officeart/2005/8/layout/process4"/>
    <dgm:cxn modelId="{A82EEAF4-ADE5-4BA7-A070-45861B08C26E}" type="presParOf" srcId="{E22DD651-118D-4C73-BF9D-920627EE7938}" destId="{66CA9D56-DA51-4431-AD3B-84B09C0088C7}" srcOrd="4" destOrd="0" presId="urn:microsoft.com/office/officeart/2005/8/layout/process4"/>
    <dgm:cxn modelId="{608C8D42-86DD-4F08-B417-0447876B48C2}" type="presParOf" srcId="{66CA9D56-DA51-4431-AD3B-84B09C0088C7}" destId="{81A7763E-7536-4F6E-B46F-6A78387E6E02}" srcOrd="0" destOrd="0" presId="urn:microsoft.com/office/officeart/2005/8/layout/process4"/>
    <dgm:cxn modelId="{B2F0AAD5-B36C-410D-AD07-A92ABE4299C4}" type="presParOf" srcId="{E22DD651-118D-4C73-BF9D-920627EE7938}" destId="{CE153FCC-C456-413A-9C71-93A07E3EE8A1}" srcOrd="5" destOrd="0" presId="urn:microsoft.com/office/officeart/2005/8/layout/process4"/>
    <dgm:cxn modelId="{2F87B51E-BD80-462F-9C09-4E5460BB5CF9}" type="presParOf" srcId="{E22DD651-118D-4C73-BF9D-920627EE7938}" destId="{198588B4-26D4-41DE-BCDF-15BED6FAFB79}" srcOrd="6" destOrd="0" presId="urn:microsoft.com/office/officeart/2005/8/layout/process4"/>
    <dgm:cxn modelId="{37100C60-8FC1-4051-BE8E-DD98F81A57F3}" type="presParOf" srcId="{198588B4-26D4-41DE-BCDF-15BED6FAFB79}" destId="{EC5ADDAE-07B3-4304-8159-6EEC9C3FB8C3}" srcOrd="0" destOrd="0" presId="urn:microsoft.com/office/officeart/2005/8/layout/process4"/>
    <dgm:cxn modelId="{9BA7E133-B0EF-4A85-AC17-F2013B4F6E30}" type="presParOf" srcId="{E22DD651-118D-4C73-BF9D-920627EE7938}" destId="{0075E46E-8B1A-4D5F-9CF4-67D6F7BA9090}" srcOrd="7" destOrd="0" presId="urn:microsoft.com/office/officeart/2005/8/layout/process4"/>
    <dgm:cxn modelId="{C05ACA02-6881-491A-9A8C-B10A31E91393}" type="presParOf" srcId="{E22DD651-118D-4C73-BF9D-920627EE7938}" destId="{7FDEC429-18F1-4A4F-8195-167776E9779A}" srcOrd="8" destOrd="0" presId="urn:microsoft.com/office/officeart/2005/8/layout/process4"/>
    <dgm:cxn modelId="{626B5717-1FAE-4B87-B11A-25DEC673D453}" type="presParOf" srcId="{7FDEC429-18F1-4A4F-8195-167776E9779A}" destId="{3192455D-F81F-41FD-8291-C62C7603A0B1}" srcOrd="0" destOrd="0" presId="urn:microsoft.com/office/officeart/2005/8/layout/process4"/>
    <dgm:cxn modelId="{D8F7EEBA-06AA-4C60-A02E-B93E94CB5912}" type="presParOf" srcId="{E22DD651-118D-4C73-BF9D-920627EE7938}" destId="{120B6B41-3795-42AD-B9F9-1E8012FF581B}" srcOrd="9" destOrd="0" presId="urn:microsoft.com/office/officeart/2005/8/layout/process4"/>
    <dgm:cxn modelId="{36AC14BD-0D59-49C6-9046-1AB36380616B}" type="presParOf" srcId="{E22DD651-118D-4C73-BF9D-920627EE7938}" destId="{9A373174-C1DB-41A9-A9CC-1DB307D392C2}" srcOrd="10" destOrd="0" presId="urn:microsoft.com/office/officeart/2005/8/layout/process4"/>
    <dgm:cxn modelId="{2FABC387-9333-487A-B435-8330A106224B}" type="presParOf" srcId="{9A373174-C1DB-41A9-A9CC-1DB307D392C2}" destId="{20C3758D-CEC5-4F22-A860-B39303CB9DD3}" srcOrd="0" destOrd="0" presId="urn:microsoft.com/office/officeart/2005/8/layout/process4"/>
    <dgm:cxn modelId="{5BC538DD-D791-424A-90A1-1699A6891970}" type="presParOf" srcId="{E22DD651-118D-4C73-BF9D-920627EE7938}" destId="{455237B0-BF9D-4B72-A9F3-EBC93BE78173}" srcOrd="11" destOrd="0" presId="urn:microsoft.com/office/officeart/2005/8/layout/process4"/>
    <dgm:cxn modelId="{91797831-950B-40C5-912F-9F8EC07F1CCC}" type="presParOf" srcId="{E22DD651-118D-4C73-BF9D-920627EE7938}" destId="{41743231-70EB-479B-A1F2-CF40A633C035}" srcOrd="12" destOrd="0" presId="urn:microsoft.com/office/officeart/2005/8/layout/process4"/>
    <dgm:cxn modelId="{CCBCBC71-F166-4620-AA17-B8651718CC94}" type="presParOf" srcId="{41743231-70EB-479B-A1F2-CF40A633C035}" destId="{9DE66070-715F-4449-9427-AA6E1F364F9A}" srcOrd="0" destOrd="0" presId="urn:microsoft.com/office/officeart/2005/8/layout/process4"/>
    <dgm:cxn modelId="{B933D0A3-91AE-4A20-A8EF-A4EA931913FD}" type="presParOf" srcId="{E22DD651-118D-4C73-BF9D-920627EE7938}" destId="{7E0E7CCB-ACC4-4BFD-A8BE-E3BEDD7E55D0}" srcOrd="13" destOrd="0" presId="urn:microsoft.com/office/officeart/2005/8/layout/process4"/>
    <dgm:cxn modelId="{FA88043E-F2EA-4754-B066-DE43E1B0C3B0}" type="presParOf" srcId="{E22DD651-118D-4C73-BF9D-920627EE7938}" destId="{67D225F0-338F-4950-A96F-3C713F29E4F8}" srcOrd="14" destOrd="0" presId="urn:microsoft.com/office/officeart/2005/8/layout/process4"/>
    <dgm:cxn modelId="{3AD4858F-A7C2-42B7-A789-4613F2895029}" type="presParOf" srcId="{67D225F0-338F-4950-A96F-3C713F29E4F8}" destId="{2A66E001-EE52-467A-AC8C-9FD37D864FAB}" srcOrd="0" destOrd="0" presId="urn:microsoft.com/office/officeart/2005/8/layout/process4"/>
    <dgm:cxn modelId="{A26DCEE3-D51E-454C-A714-4229CFD59F58}" type="presParOf" srcId="{E22DD651-118D-4C73-BF9D-920627EE7938}" destId="{84FF653D-FFBC-459F-90BD-207944570D39}" srcOrd="15" destOrd="0" presId="urn:microsoft.com/office/officeart/2005/8/layout/process4"/>
    <dgm:cxn modelId="{5FA6028C-009D-4BEA-8399-ECDCDED1D7AD}" type="presParOf" srcId="{E22DD651-118D-4C73-BF9D-920627EE7938}" destId="{AE95F841-D328-4B64-839C-50A5A5480121}" srcOrd="16" destOrd="0" presId="urn:microsoft.com/office/officeart/2005/8/layout/process4"/>
    <dgm:cxn modelId="{0335C734-757B-4141-ABB0-042C4E474537}" type="presParOf" srcId="{AE95F841-D328-4B64-839C-50A5A5480121}" destId="{AF0C5AA0-7C7C-46AC-9BE4-8FA36EB48EA0}" srcOrd="0" destOrd="0" presId="urn:microsoft.com/office/officeart/2005/8/layout/process4"/>
    <dgm:cxn modelId="{29DC500C-AF23-44A3-AC17-EA945A0EBBFA}" type="presParOf" srcId="{E22DD651-118D-4C73-BF9D-920627EE7938}" destId="{16F5723B-C59D-488E-910D-A54DE6D476D8}" srcOrd="17" destOrd="0" presId="urn:microsoft.com/office/officeart/2005/8/layout/process4"/>
    <dgm:cxn modelId="{E79F9E22-F1B3-4D16-B22E-E44F72E36ED1}" type="presParOf" srcId="{E22DD651-118D-4C73-BF9D-920627EE7938}" destId="{C78EE962-F051-4C65-AA6A-02A8FC8F9885}" srcOrd="18" destOrd="0" presId="urn:microsoft.com/office/officeart/2005/8/layout/process4"/>
    <dgm:cxn modelId="{946D480F-5727-4FA7-A6EF-B20B087426E0}" type="presParOf" srcId="{C78EE962-F051-4C65-AA6A-02A8FC8F9885}" destId="{AE0A9DBA-30B3-4C8A-A32D-383DF31557C4}" srcOrd="0" destOrd="0" presId="urn:microsoft.com/office/officeart/2005/8/layout/process4"/>
    <dgm:cxn modelId="{C2F9E32B-E077-44F4-A0C5-D9D0427ECCEE}" type="presParOf" srcId="{E22DD651-118D-4C73-BF9D-920627EE7938}" destId="{CC9A46F3-AA3A-4FCC-BAC9-B1C045BC12C5}" srcOrd="19" destOrd="0" presId="urn:microsoft.com/office/officeart/2005/8/layout/process4"/>
    <dgm:cxn modelId="{243EF4E1-7FD6-460E-8C86-FE0C0FEA57F2}" type="presParOf" srcId="{E22DD651-118D-4C73-BF9D-920627EE7938}" destId="{92EA5BA4-3741-48F5-87D5-626A090619CF}" srcOrd="20" destOrd="0" presId="urn:microsoft.com/office/officeart/2005/8/layout/process4"/>
    <dgm:cxn modelId="{F93E55CE-34C2-4658-A132-08FE7473210F}" type="presParOf" srcId="{92EA5BA4-3741-48F5-87D5-626A090619CF}" destId="{35B11327-817E-4BA2-A2C5-A2264D7105C8}" srcOrd="0" destOrd="0" presId="urn:microsoft.com/office/officeart/2005/8/layout/process4"/>
    <dgm:cxn modelId="{27FAC462-061A-4559-B565-B686C1CDE27B}" type="presParOf" srcId="{E22DD651-118D-4C73-BF9D-920627EE7938}" destId="{0F96870B-8F4B-41FF-BF09-BC0C26E29B92}" srcOrd="21" destOrd="0" presId="urn:microsoft.com/office/officeart/2005/8/layout/process4"/>
    <dgm:cxn modelId="{4F73A55E-AC5A-43C3-A988-F27E87756D94}" type="presParOf" srcId="{E22DD651-118D-4C73-BF9D-920627EE7938}" destId="{D79390DE-F9B7-4AB1-BD92-A3BB50D9A3EE}" srcOrd="22" destOrd="0" presId="urn:microsoft.com/office/officeart/2005/8/layout/process4"/>
    <dgm:cxn modelId="{6D8291F8-286B-4FDB-87D6-C0952A0433B1}" type="presParOf" srcId="{D79390DE-F9B7-4AB1-BD92-A3BB50D9A3EE}" destId="{96A955FF-EF5D-4AA2-BF76-2B25DCC9BAFE}" srcOrd="0" destOrd="0" presId="urn:microsoft.com/office/officeart/2005/8/layout/process4"/>
    <dgm:cxn modelId="{21A838FF-9583-4B20-B5EA-E66A59ABF0AE}" type="presParOf" srcId="{E22DD651-118D-4C73-BF9D-920627EE7938}" destId="{E460E181-1BE0-4124-82C7-8F8F4362A210}" srcOrd="23" destOrd="0" presId="urn:microsoft.com/office/officeart/2005/8/layout/process4"/>
    <dgm:cxn modelId="{76A1F27D-EF18-4D6D-93FF-1B9C26642138}" type="presParOf" srcId="{E22DD651-118D-4C73-BF9D-920627EE7938}" destId="{8B6E4C00-1B61-4B96-B083-0B9110C54AEF}" srcOrd="24" destOrd="0" presId="urn:microsoft.com/office/officeart/2005/8/layout/process4"/>
    <dgm:cxn modelId="{F8729AE5-333F-4CFD-B039-FBFF95DFBC6C}"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F28AC-17C2-4C69-A440-152E1546A3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CDE2DB0-5DEA-4548-8BEF-DA71B22C06DB}">
      <dgm:prSet phldrT="[Text]" custT="1"/>
      <dgm:spPr/>
      <dgm:t>
        <a:bodyPr/>
        <a:lstStyle/>
        <a:p>
          <a:r>
            <a:rPr lang="en-GB" sz="2800" b="1" dirty="0" smtClean="0">
              <a:solidFill>
                <a:schemeClr val="tx1"/>
              </a:solidFill>
            </a:rPr>
            <a:t>digit</a:t>
          </a:r>
          <a:endParaRPr lang="en-GB" sz="2800" b="1" dirty="0">
            <a:solidFill>
              <a:schemeClr val="tx1"/>
            </a:solidFill>
          </a:endParaRPr>
        </a:p>
      </dgm:t>
    </dgm:pt>
    <dgm:pt modelId="{32AA98C6-3415-4C48-8407-73E9450ECEB9}" type="parTrans" cxnId="{B8AFE5F1-353C-4FD0-9F73-B55F7665E22A}">
      <dgm:prSet/>
      <dgm:spPr/>
      <dgm:t>
        <a:bodyPr/>
        <a:lstStyle/>
        <a:p>
          <a:endParaRPr lang="en-GB"/>
        </a:p>
      </dgm:t>
    </dgm:pt>
    <dgm:pt modelId="{08A67D02-F419-4462-BE57-965CDF6F2D61}" type="sibTrans" cxnId="{B8AFE5F1-353C-4FD0-9F73-B55F7665E22A}">
      <dgm:prSet/>
      <dgm:spPr/>
      <dgm:t>
        <a:bodyPr/>
        <a:lstStyle/>
        <a:p>
          <a:endParaRPr lang="en-GB"/>
        </a:p>
      </dgm:t>
    </dgm:pt>
    <dgm:pt modelId="{8550F349-E04E-4421-A42F-C5A58D7B7CAB}">
      <dgm:prSet phldrT="[Text]" custT="1"/>
      <dgm:spPr/>
      <dgm:t>
        <a:bodyPr/>
        <a:lstStyle/>
        <a:p>
          <a:r>
            <a:rPr lang="en-GB" sz="2800" b="0" dirty="0" err="1" smtClean="0">
              <a:solidFill>
                <a:schemeClr val="tx1"/>
              </a:solidFill>
            </a:rPr>
            <a:t>syn</a:t>
          </a:r>
          <a:endParaRPr lang="en-GB" sz="2800" b="0" dirty="0">
            <a:solidFill>
              <a:schemeClr val="tx1"/>
            </a:solidFill>
          </a:endParaRPr>
        </a:p>
      </dgm:t>
    </dgm:pt>
    <dgm:pt modelId="{C68F3E65-86F9-4790-B704-B728FEB44718}" type="parTrans" cxnId="{45C41D89-FFBA-4625-BE73-39AEFF00353A}">
      <dgm:prSet/>
      <dgm:spPr/>
      <dgm:t>
        <a:bodyPr/>
        <a:lstStyle/>
        <a:p>
          <a:endParaRPr lang="en-GB"/>
        </a:p>
      </dgm:t>
    </dgm:pt>
    <dgm:pt modelId="{40413DC6-5602-4064-90ED-8FF576D27ABF}" type="sibTrans" cxnId="{45C41D89-FFBA-4625-BE73-39AEFF00353A}">
      <dgm:prSet/>
      <dgm:spPr/>
      <dgm:t>
        <a:bodyPr/>
        <a:lstStyle/>
        <a:p>
          <a:endParaRPr lang="en-GB"/>
        </a:p>
      </dgm:t>
    </dgm:pt>
    <dgm:pt modelId="{AC9530EC-D02B-472D-9B80-45730549C6EB}">
      <dgm:prSet phldrT="[Text]" custT="1"/>
      <dgm:spPr/>
      <dgm:t>
        <a:bodyPr/>
        <a:lstStyle/>
        <a:p>
          <a:r>
            <a:rPr lang="en-GB" sz="2800" dirty="0" err="1" smtClean="0">
              <a:solidFill>
                <a:schemeClr val="tx1"/>
              </a:solidFill>
            </a:rPr>
            <a:t>src</a:t>
          </a:r>
          <a:endParaRPr lang="en-GB" sz="2800" dirty="0">
            <a:solidFill>
              <a:schemeClr val="tx1"/>
            </a:solidFill>
          </a:endParaRPr>
        </a:p>
      </dgm:t>
    </dgm:pt>
    <dgm:pt modelId="{D1E909A9-1B61-46A4-9919-ACD530A97AC3}" type="parTrans" cxnId="{3DC253EA-141D-428B-811B-44519F55E9A0}">
      <dgm:prSet/>
      <dgm:spPr/>
      <dgm:t>
        <a:bodyPr/>
        <a:lstStyle/>
        <a:p>
          <a:endParaRPr lang="en-GB"/>
        </a:p>
      </dgm:t>
    </dgm:pt>
    <dgm:pt modelId="{AC1DA126-F540-45F1-BA06-DD807E5189E6}" type="sibTrans" cxnId="{3DC253EA-141D-428B-811B-44519F55E9A0}">
      <dgm:prSet/>
      <dgm:spPr/>
      <dgm:t>
        <a:bodyPr/>
        <a:lstStyle/>
        <a:p>
          <a:endParaRPr lang="en-GB"/>
        </a:p>
      </dgm:t>
    </dgm:pt>
    <dgm:pt modelId="{88FE8D12-E5BE-4CF2-AAEF-774D884CC2EF}">
      <dgm:prSet phldrT="[Text]" custT="1"/>
      <dgm:spPr/>
      <dgm:t>
        <a:bodyPr/>
        <a:lstStyle/>
        <a:p>
          <a:r>
            <a:rPr lang="en-GB" sz="2800" dirty="0" err="1" smtClean="0">
              <a:solidFill>
                <a:schemeClr val="tx1"/>
              </a:solidFill>
            </a:rPr>
            <a:t>pnr</a:t>
          </a:r>
          <a:endParaRPr lang="en-GB" sz="2800" dirty="0">
            <a:solidFill>
              <a:schemeClr val="tx1"/>
            </a:solidFill>
          </a:endParaRPr>
        </a:p>
      </dgm:t>
    </dgm:pt>
    <dgm:pt modelId="{3F903ED9-005D-4D5B-9B42-591D49A68BED}" type="parTrans" cxnId="{CECAA630-29FD-4083-91BC-A747FAC7E169}">
      <dgm:prSet/>
      <dgm:spPr/>
      <dgm:t>
        <a:bodyPr/>
        <a:lstStyle/>
        <a:p>
          <a:endParaRPr lang="en-GB"/>
        </a:p>
      </dgm:t>
    </dgm:pt>
    <dgm:pt modelId="{0847F15D-48D5-48AA-9D11-3CCBBB5944F3}" type="sibTrans" cxnId="{CECAA630-29FD-4083-91BC-A747FAC7E169}">
      <dgm:prSet/>
      <dgm:spPr/>
      <dgm:t>
        <a:bodyPr/>
        <a:lstStyle/>
        <a:p>
          <a:endParaRPr lang="en-GB"/>
        </a:p>
      </dgm:t>
    </dgm:pt>
    <dgm:pt modelId="{952AB447-1117-43BD-93AE-D655E3AB8C93}" type="pres">
      <dgm:prSet presAssocID="{4ECF28AC-17C2-4C69-A440-152E1546A343}" presName="hierChild1" presStyleCnt="0">
        <dgm:presLayoutVars>
          <dgm:orgChart val="1"/>
          <dgm:chPref val="1"/>
          <dgm:dir/>
          <dgm:animOne val="branch"/>
          <dgm:animLvl val="lvl"/>
          <dgm:resizeHandles/>
        </dgm:presLayoutVars>
      </dgm:prSet>
      <dgm:spPr/>
      <dgm:t>
        <a:bodyPr/>
        <a:lstStyle/>
        <a:p>
          <a:endParaRPr lang="en-GB"/>
        </a:p>
      </dgm:t>
    </dgm:pt>
    <dgm:pt modelId="{A20EE0DA-0111-4D9D-AF57-322B84CB818F}" type="pres">
      <dgm:prSet presAssocID="{4CDE2DB0-5DEA-4548-8BEF-DA71B22C06DB}" presName="hierRoot1" presStyleCnt="0">
        <dgm:presLayoutVars>
          <dgm:hierBranch val="init"/>
        </dgm:presLayoutVars>
      </dgm:prSet>
      <dgm:spPr/>
    </dgm:pt>
    <dgm:pt modelId="{C27C5E00-A204-4A50-AD29-88E1DFBFEDC3}" type="pres">
      <dgm:prSet presAssocID="{4CDE2DB0-5DEA-4548-8BEF-DA71B22C06DB}" presName="rootComposite1" presStyleCnt="0"/>
      <dgm:spPr/>
    </dgm:pt>
    <dgm:pt modelId="{5A78FEC6-5AAC-4C5A-AA81-6AAB73206A29}" type="pres">
      <dgm:prSet presAssocID="{4CDE2DB0-5DEA-4548-8BEF-DA71B22C06DB}" presName="rootText1" presStyleLbl="node0" presStyleIdx="0" presStyleCnt="1" custLinFactNeighborX="10000" custLinFactNeighborY="-8325">
        <dgm:presLayoutVars>
          <dgm:chPref val="3"/>
        </dgm:presLayoutVars>
      </dgm:prSet>
      <dgm:spPr/>
      <dgm:t>
        <a:bodyPr/>
        <a:lstStyle/>
        <a:p>
          <a:endParaRPr lang="en-GB"/>
        </a:p>
      </dgm:t>
    </dgm:pt>
    <dgm:pt modelId="{9406A464-48D3-4FC6-8208-FD2D111B760B}" type="pres">
      <dgm:prSet presAssocID="{4CDE2DB0-5DEA-4548-8BEF-DA71B22C06DB}" presName="rootConnector1" presStyleLbl="node1" presStyleIdx="0" presStyleCnt="0"/>
      <dgm:spPr/>
      <dgm:t>
        <a:bodyPr/>
        <a:lstStyle/>
        <a:p>
          <a:endParaRPr lang="en-GB"/>
        </a:p>
      </dgm:t>
    </dgm:pt>
    <dgm:pt modelId="{28029AC2-BB00-4113-9C9E-57D77CA4389E}" type="pres">
      <dgm:prSet presAssocID="{4CDE2DB0-5DEA-4548-8BEF-DA71B22C06DB}" presName="hierChild2" presStyleCnt="0"/>
      <dgm:spPr/>
    </dgm:pt>
    <dgm:pt modelId="{3CC3A4B5-FCF6-48BC-AF2B-A5442E94CBE8}" type="pres">
      <dgm:prSet presAssocID="{C68F3E65-86F9-4790-B704-B728FEB44718}" presName="Name37" presStyleLbl="parChTrans1D2" presStyleIdx="0" presStyleCnt="3"/>
      <dgm:spPr/>
      <dgm:t>
        <a:bodyPr/>
        <a:lstStyle/>
        <a:p>
          <a:endParaRPr lang="en-GB"/>
        </a:p>
      </dgm:t>
    </dgm:pt>
    <dgm:pt modelId="{DDAB9014-B2C2-4CB5-8447-10D9A57156E3}" type="pres">
      <dgm:prSet presAssocID="{8550F349-E04E-4421-A42F-C5A58D7B7CAB}" presName="hierRoot2" presStyleCnt="0">
        <dgm:presLayoutVars>
          <dgm:hierBranch val="init"/>
        </dgm:presLayoutVars>
      </dgm:prSet>
      <dgm:spPr/>
    </dgm:pt>
    <dgm:pt modelId="{C01DC736-D791-48B4-8522-E2D3F6F427AD}" type="pres">
      <dgm:prSet presAssocID="{8550F349-E04E-4421-A42F-C5A58D7B7CAB}" presName="rootComposite" presStyleCnt="0"/>
      <dgm:spPr/>
    </dgm:pt>
    <dgm:pt modelId="{D31B459E-70A0-4DC8-B1A4-431BEDB6FA76}" type="pres">
      <dgm:prSet presAssocID="{8550F349-E04E-4421-A42F-C5A58D7B7CAB}" presName="rootText" presStyleLbl="node2" presStyleIdx="0" presStyleCnt="3">
        <dgm:presLayoutVars>
          <dgm:chPref val="3"/>
        </dgm:presLayoutVars>
      </dgm:prSet>
      <dgm:spPr/>
      <dgm:t>
        <a:bodyPr/>
        <a:lstStyle/>
        <a:p>
          <a:endParaRPr lang="en-GB"/>
        </a:p>
      </dgm:t>
    </dgm:pt>
    <dgm:pt modelId="{E74EEB97-2614-4488-8C0F-61CA27F7DF64}" type="pres">
      <dgm:prSet presAssocID="{8550F349-E04E-4421-A42F-C5A58D7B7CAB}" presName="rootConnector" presStyleLbl="node2" presStyleIdx="0" presStyleCnt="3"/>
      <dgm:spPr/>
      <dgm:t>
        <a:bodyPr/>
        <a:lstStyle/>
        <a:p>
          <a:endParaRPr lang="en-GB"/>
        </a:p>
      </dgm:t>
    </dgm:pt>
    <dgm:pt modelId="{F1CCECD9-E3A2-49C8-BA17-05DA93BFA3ED}" type="pres">
      <dgm:prSet presAssocID="{8550F349-E04E-4421-A42F-C5A58D7B7CAB}" presName="hierChild4" presStyleCnt="0"/>
      <dgm:spPr/>
    </dgm:pt>
    <dgm:pt modelId="{04E9D073-24BA-4E0C-9F5F-9AA871D5A2F7}" type="pres">
      <dgm:prSet presAssocID="{8550F349-E04E-4421-A42F-C5A58D7B7CAB}" presName="hierChild5" presStyleCnt="0"/>
      <dgm:spPr/>
    </dgm:pt>
    <dgm:pt modelId="{B6F13D29-248C-49C4-8970-8E69560017E4}" type="pres">
      <dgm:prSet presAssocID="{D1E909A9-1B61-46A4-9919-ACD530A97AC3}" presName="Name37" presStyleLbl="parChTrans1D2" presStyleIdx="1" presStyleCnt="3"/>
      <dgm:spPr/>
      <dgm:t>
        <a:bodyPr/>
        <a:lstStyle/>
        <a:p>
          <a:endParaRPr lang="en-GB"/>
        </a:p>
      </dgm:t>
    </dgm:pt>
    <dgm:pt modelId="{5714BD1B-9431-40DD-AB86-F7EC7E78030F}" type="pres">
      <dgm:prSet presAssocID="{AC9530EC-D02B-472D-9B80-45730549C6EB}" presName="hierRoot2" presStyleCnt="0">
        <dgm:presLayoutVars>
          <dgm:hierBranch val="init"/>
        </dgm:presLayoutVars>
      </dgm:prSet>
      <dgm:spPr/>
    </dgm:pt>
    <dgm:pt modelId="{7DC95928-7B82-4011-95DA-537C8C74A9BD}" type="pres">
      <dgm:prSet presAssocID="{AC9530EC-D02B-472D-9B80-45730549C6EB}" presName="rootComposite" presStyleCnt="0"/>
      <dgm:spPr/>
    </dgm:pt>
    <dgm:pt modelId="{9B812EEA-25D5-4AE1-BE12-B605A00E0724}" type="pres">
      <dgm:prSet presAssocID="{AC9530EC-D02B-472D-9B80-45730549C6EB}" presName="rootText" presStyleLbl="node2" presStyleIdx="1" presStyleCnt="3">
        <dgm:presLayoutVars>
          <dgm:chPref val="3"/>
        </dgm:presLayoutVars>
      </dgm:prSet>
      <dgm:spPr/>
      <dgm:t>
        <a:bodyPr/>
        <a:lstStyle/>
        <a:p>
          <a:endParaRPr lang="en-GB"/>
        </a:p>
      </dgm:t>
    </dgm:pt>
    <dgm:pt modelId="{E96523AB-3B6B-4D51-8567-7927D49B40EF}" type="pres">
      <dgm:prSet presAssocID="{AC9530EC-D02B-472D-9B80-45730549C6EB}" presName="rootConnector" presStyleLbl="node2" presStyleIdx="1" presStyleCnt="3"/>
      <dgm:spPr/>
      <dgm:t>
        <a:bodyPr/>
        <a:lstStyle/>
        <a:p>
          <a:endParaRPr lang="en-GB"/>
        </a:p>
      </dgm:t>
    </dgm:pt>
    <dgm:pt modelId="{B73906BC-B80F-478D-9E58-B5074FF60957}" type="pres">
      <dgm:prSet presAssocID="{AC9530EC-D02B-472D-9B80-45730549C6EB}" presName="hierChild4" presStyleCnt="0"/>
      <dgm:spPr/>
    </dgm:pt>
    <dgm:pt modelId="{84EA6D53-470B-4DCE-B597-91E42D31A75E}" type="pres">
      <dgm:prSet presAssocID="{AC9530EC-D02B-472D-9B80-45730549C6EB}" presName="hierChild5" presStyleCnt="0"/>
      <dgm:spPr/>
    </dgm:pt>
    <dgm:pt modelId="{617C6F94-4659-4386-84B6-AE979CC4D7CC}" type="pres">
      <dgm:prSet presAssocID="{3F903ED9-005D-4D5B-9B42-591D49A68BED}" presName="Name37" presStyleLbl="parChTrans1D2" presStyleIdx="2" presStyleCnt="3"/>
      <dgm:spPr/>
      <dgm:t>
        <a:bodyPr/>
        <a:lstStyle/>
        <a:p>
          <a:endParaRPr lang="en-GB"/>
        </a:p>
      </dgm:t>
    </dgm:pt>
    <dgm:pt modelId="{297ED03F-BF17-4672-B3FF-FEB312F28148}" type="pres">
      <dgm:prSet presAssocID="{88FE8D12-E5BE-4CF2-AAEF-774D884CC2EF}" presName="hierRoot2" presStyleCnt="0">
        <dgm:presLayoutVars>
          <dgm:hierBranch val="init"/>
        </dgm:presLayoutVars>
      </dgm:prSet>
      <dgm:spPr/>
    </dgm:pt>
    <dgm:pt modelId="{128CD07F-4417-4D46-A74E-126CCD5FEA96}" type="pres">
      <dgm:prSet presAssocID="{88FE8D12-E5BE-4CF2-AAEF-774D884CC2EF}" presName="rootComposite" presStyleCnt="0"/>
      <dgm:spPr/>
    </dgm:pt>
    <dgm:pt modelId="{85B6B04B-FD93-4A21-BDCE-19A0824DFFDD}" type="pres">
      <dgm:prSet presAssocID="{88FE8D12-E5BE-4CF2-AAEF-774D884CC2EF}" presName="rootText" presStyleLbl="node2" presStyleIdx="2" presStyleCnt="3">
        <dgm:presLayoutVars>
          <dgm:chPref val="3"/>
        </dgm:presLayoutVars>
      </dgm:prSet>
      <dgm:spPr/>
      <dgm:t>
        <a:bodyPr/>
        <a:lstStyle/>
        <a:p>
          <a:endParaRPr lang="en-GB"/>
        </a:p>
      </dgm:t>
    </dgm:pt>
    <dgm:pt modelId="{D500DCAD-9E92-4D6D-907E-C8F26603E540}" type="pres">
      <dgm:prSet presAssocID="{88FE8D12-E5BE-4CF2-AAEF-774D884CC2EF}" presName="rootConnector" presStyleLbl="node2" presStyleIdx="2" presStyleCnt="3"/>
      <dgm:spPr/>
      <dgm:t>
        <a:bodyPr/>
        <a:lstStyle/>
        <a:p>
          <a:endParaRPr lang="en-GB"/>
        </a:p>
      </dgm:t>
    </dgm:pt>
    <dgm:pt modelId="{096738C0-DAAA-403C-8741-97C39B3A5049}" type="pres">
      <dgm:prSet presAssocID="{88FE8D12-E5BE-4CF2-AAEF-774D884CC2EF}" presName="hierChild4" presStyleCnt="0"/>
      <dgm:spPr/>
    </dgm:pt>
    <dgm:pt modelId="{1D822EDE-29DA-4184-A8B8-6BEE8500FFFF}" type="pres">
      <dgm:prSet presAssocID="{88FE8D12-E5BE-4CF2-AAEF-774D884CC2EF}" presName="hierChild5" presStyleCnt="0"/>
      <dgm:spPr/>
    </dgm:pt>
    <dgm:pt modelId="{29FE9F6F-101A-48F7-8204-F32DA2D5E05D}" type="pres">
      <dgm:prSet presAssocID="{4CDE2DB0-5DEA-4548-8BEF-DA71B22C06DB}" presName="hierChild3" presStyleCnt="0"/>
      <dgm:spPr/>
    </dgm:pt>
  </dgm:ptLst>
  <dgm:cxnLst>
    <dgm:cxn modelId="{6FE64656-E3A1-4445-9186-1661BDEB13E4}" type="presOf" srcId="{8550F349-E04E-4421-A42F-C5A58D7B7CAB}" destId="{E74EEB97-2614-4488-8C0F-61CA27F7DF64}" srcOrd="1" destOrd="0" presId="urn:microsoft.com/office/officeart/2005/8/layout/orgChart1"/>
    <dgm:cxn modelId="{8A99B8A9-63C6-4D3D-AC2E-CA250EA4364F}" type="presOf" srcId="{AC9530EC-D02B-472D-9B80-45730549C6EB}" destId="{E96523AB-3B6B-4D51-8567-7927D49B40EF}" srcOrd="1" destOrd="0" presId="urn:microsoft.com/office/officeart/2005/8/layout/orgChart1"/>
    <dgm:cxn modelId="{CECAA630-29FD-4083-91BC-A747FAC7E169}" srcId="{4CDE2DB0-5DEA-4548-8BEF-DA71B22C06DB}" destId="{88FE8D12-E5BE-4CF2-AAEF-774D884CC2EF}" srcOrd="2" destOrd="0" parTransId="{3F903ED9-005D-4D5B-9B42-591D49A68BED}" sibTransId="{0847F15D-48D5-48AA-9D11-3CCBBB5944F3}"/>
    <dgm:cxn modelId="{45C41D89-FFBA-4625-BE73-39AEFF00353A}" srcId="{4CDE2DB0-5DEA-4548-8BEF-DA71B22C06DB}" destId="{8550F349-E04E-4421-A42F-C5A58D7B7CAB}" srcOrd="0" destOrd="0" parTransId="{C68F3E65-86F9-4790-B704-B728FEB44718}" sibTransId="{40413DC6-5602-4064-90ED-8FF576D27ABF}"/>
    <dgm:cxn modelId="{0C5A14B3-AA43-4A8A-A6D9-D17A60E44BA6}" type="presOf" srcId="{D1E909A9-1B61-46A4-9919-ACD530A97AC3}" destId="{B6F13D29-248C-49C4-8970-8E69560017E4}" srcOrd="0" destOrd="0" presId="urn:microsoft.com/office/officeart/2005/8/layout/orgChart1"/>
    <dgm:cxn modelId="{5867D58E-DD53-4C9D-BEA0-DFF9DBFA352C}" type="presOf" srcId="{3F903ED9-005D-4D5B-9B42-591D49A68BED}" destId="{617C6F94-4659-4386-84B6-AE979CC4D7CC}" srcOrd="0" destOrd="0" presId="urn:microsoft.com/office/officeart/2005/8/layout/orgChart1"/>
    <dgm:cxn modelId="{70EB109C-765D-409A-961D-D1CAAC747AC7}" type="presOf" srcId="{88FE8D12-E5BE-4CF2-AAEF-774D884CC2EF}" destId="{85B6B04B-FD93-4A21-BDCE-19A0824DFFDD}" srcOrd="0" destOrd="0" presId="urn:microsoft.com/office/officeart/2005/8/layout/orgChart1"/>
    <dgm:cxn modelId="{EB7379EB-97A3-457B-B019-2D2C5C324699}" type="presOf" srcId="{AC9530EC-D02B-472D-9B80-45730549C6EB}" destId="{9B812EEA-25D5-4AE1-BE12-B605A00E0724}" srcOrd="0" destOrd="0" presId="urn:microsoft.com/office/officeart/2005/8/layout/orgChart1"/>
    <dgm:cxn modelId="{3DC253EA-141D-428B-811B-44519F55E9A0}" srcId="{4CDE2DB0-5DEA-4548-8BEF-DA71B22C06DB}" destId="{AC9530EC-D02B-472D-9B80-45730549C6EB}" srcOrd="1" destOrd="0" parTransId="{D1E909A9-1B61-46A4-9919-ACD530A97AC3}" sibTransId="{AC1DA126-F540-45F1-BA06-DD807E5189E6}"/>
    <dgm:cxn modelId="{B8AFE5F1-353C-4FD0-9F73-B55F7665E22A}" srcId="{4ECF28AC-17C2-4C69-A440-152E1546A343}" destId="{4CDE2DB0-5DEA-4548-8BEF-DA71B22C06DB}" srcOrd="0" destOrd="0" parTransId="{32AA98C6-3415-4C48-8407-73E9450ECEB9}" sibTransId="{08A67D02-F419-4462-BE57-965CDF6F2D61}"/>
    <dgm:cxn modelId="{83650189-C1FC-4DFB-A630-912C43FB0E8A}" type="presOf" srcId="{88FE8D12-E5BE-4CF2-AAEF-774D884CC2EF}" destId="{D500DCAD-9E92-4D6D-907E-C8F26603E540}" srcOrd="1" destOrd="0" presId="urn:microsoft.com/office/officeart/2005/8/layout/orgChart1"/>
    <dgm:cxn modelId="{28016928-6DAC-45DC-919B-719B096AA584}" type="presOf" srcId="{4CDE2DB0-5DEA-4548-8BEF-DA71B22C06DB}" destId="{9406A464-48D3-4FC6-8208-FD2D111B760B}" srcOrd="1" destOrd="0" presId="urn:microsoft.com/office/officeart/2005/8/layout/orgChart1"/>
    <dgm:cxn modelId="{8B0907C2-FCD8-49E5-A7E5-F94B24BD6575}" type="presOf" srcId="{4ECF28AC-17C2-4C69-A440-152E1546A343}" destId="{952AB447-1117-43BD-93AE-D655E3AB8C93}" srcOrd="0" destOrd="0" presId="urn:microsoft.com/office/officeart/2005/8/layout/orgChart1"/>
    <dgm:cxn modelId="{802AAB48-DEDE-45A5-B87D-A48F14DA1C8D}" type="presOf" srcId="{4CDE2DB0-5DEA-4548-8BEF-DA71B22C06DB}" destId="{5A78FEC6-5AAC-4C5A-AA81-6AAB73206A29}" srcOrd="0" destOrd="0" presId="urn:microsoft.com/office/officeart/2005/8/layout/orgChart1"/>
    <dgm:cxn modelId="{4A97CDD1-131C-468A-BDD8-59749CE076CF}" type="presOf" srcId="{8550F349-E04E-4421-A42F-C5A58D7B7CAB}" destId="{D31B459E-70A0-4DC8-B1A4-431BEDB6FA76}" srcOrd="0" destOrd="0" presId="urn:microsoft.com/office/officeart/2005/8/layout/orgChart1"/>
    <dgm:cxn modelId="{EF7E2929-EFBF-4E3B-A44D-527CA8DA5DEA}" type="presOf" srcId="{C68F3E65-86F9-4790-B704-B728FEB44718}" destId="{3CC3A4B5-FCF6-48BC-AF2B-A5442E94CBE8}" srcOrd="0" destOrd="0" presId="urn:microsoft.com/office/officeart/2005/8/layout/orgChart1"/>
    <dgm:cxn modelId="{82A6722F-029C-401B-B7BF-A99487DBC6C5}" type="presParOf" srcId="{952AB447-1117-43BD-93AE-D655E3AB8C93}" destId="{A20EE0DA-0111-4D9D-AF57-322B84CB818F}" srcOrd="0" destOrd="0" presId="urn:microsoft.com/office/officeart/2005/8/layout/orgChart1"/>
    <dgm:cxn modelId="{0D84CFDD-955D-442A-B753-B3A15EB7BF3F}" type="presParOf" srcId="{A20EE0DA-0111-4D9D-AF57-322B84CB818F}" destId="{C27C5E00-A204-4A50-AD29-88E1DFBFEDC3}" srcOrd="0" destOrd="0" presId="urn:microsoft.com/office/officeart/2005/8/layout/orgChart1"/>
    <dgm:cxn modelId="{8863882A-8D32-40BB-85AA-5D90725178A2}" type="presParOf" srcId="{C27C5E00-A204-4A50-AD29-88E1DFBFEDC3}" destId="{5A78FEC6-5AAC-4C5A-AA81-6AAB73206A29}" srcOrd="0" destOrd="0" presId="urn:microsoft.com/office/officeart/2005/8/layout/orgChart1"/>
    <dgm:cxn modelId="{403745ED-FDFA-48DD-8E4E-014F7874393A}" type="presParOf" srcId="{C27C5E00-A204-4A50-AD29-88E1DFBFEDC3}" destId="{9406A464-48D3-4FC6-8208-FD2D111B760B}" srcOrd="1" destOrd="0" presId="urn:microsoft.com/office/officeart/2005/8/layout/orgChart1"/>
    <dgm:cxn modelId="{90D70AF7-6F14-4953-A201-D787893D814C}" type="presParOf" srcId="{A20EE0DA-0111-4D9D-AF57-322B84CB818F}" destId="{28029AC2-BB00-4113-9C9E-57D77CA4389E}" srcOrd="1" destOrd="0" presId="urn:microsoft.com/office/officeart/2005/8/layout/orgChart1"/>
    <dgm:cxn modelId="{E0DF7504-FA1B-42AF-BBB0-7F6B61F32611}" type="presParOf" srcId="{28029AC2-BB00-4113-9C9E-57D77CA4389E}" destId="{3CC3A4B5-FCF6-48BC-AF2B-A5442E94CBE8}" srcOrd="0" destOrd="0" presId="urn:microsoft.com/office/officeart/2005/8/layout/orgChart1"/>
    <dgm:cxn modelId="{F7EBC22A-6A22-4E14-BB9F-B779902A5671}" type="presParOf" srcId="{28029AC2-BB00-4113-9C9E-57D77CA4389E}" destId="{DDAB9014-B2C2-4CB5-8447-10D9A57156E3}" srcOrd="1" destOrd="0" presId="urn:microsoft.com/office/officeart/2005/8/layout/orgChart1"/>
    <dgm:cxn modelId="{3863CA36-EBEE-4C7F-957D-571FF2AC67BA}" type="presParOf" srcId="{DDAB9014-B2C2-4CB5-8447-10D9A57156E3}" destId="{C01DC736-D791-48B4-8522-E2D3F6F427AD}" srcOrd="0" destOrd="0" presId="urn:microsoft.com/office/officeart/2005/8/layout/orgChart1"/>
    <dgm:cxn modelId="{8EDCEB9C-6EB4-4663-BC2B-D0E096542E7D}" type="presParOf" srcId="{C01DC736-D791-48B4-8522-E2D3F6F427AD}" destId="{D31B459E-70A0-4DC8-B1A4-431BEDB6FA76}" srcOrd="0" destOrd="0" presId="urn:microsoft.com/office/officeart/2005/8/layout/orgChart1"/>
    <dgm:cxn modelId="{DA43EBBC-AF49-465C-BEA8-6EA40F8E5744}" type="presParOf" srcId="{C01DC736-D791-48B4-8522-E2D3F6F427AD}" destId="{E74EEB97-2614-4488-8C0F-61CA27F7DF64}" srcOrd="1" destOrd="0" presId="urn:microsoft.com/office/officeart/2005/8/layout/orgChart1"/>
    <dgm:cxn modelId="{DF77D57C-7F37-4C99-B26A-F90D04371955}" type="presParOf" srcId="{DDAB9014-B2C2-4CB5-8447-10D9A57156E3}" destId="{F1CCECD9-E3A2-49C8-BA17-05DA93BFA3ED}" srcOrd="1" destOrd="0" presId="urn:microsoft.com/office/officeart/2005/8/layout/orgChart1"/>
    <dgm:cxn modelId="{41661024-888D-4BCD-B36A-1F4DCE7DB3EB}" type="presParOf" srcId="{DDAB9014-B2C2-4CB5-8447-10D9A57156E3}" destId="{04E9D073-24BA-4E0C-9F5F-9AA871D5A2F7}" srcOrd="2" destOrd="0" presId="urn:microsoft.com/office/officeart/2005/8/layout/orgChart1"/>
    <dgm:cxn modelId="{EC2C52C9-A446-42B7-BC1F-72AC3557F673}" type="presParOf" srcId="{28029AC2-BB00-4113-9C9E-57D77CA4389E}" destId="{B6F13D29-248C-49C4-8970-8E69560017E4}" srcOrd="2" destOrd="0" presId="urn:microsoft.com/office/officeart/2005/8/layout/orgChart1"/>
    <dgm:cxn modelId="{5DD4171B-BCDC-4A5F-9768-F0558D2511E1}" type="presParOf" srcId="{28029AC2-BB00-4113-9C9E-57D77CA4389E}" destId="{5714BD1B-9431-40DD-AB86-F7EC7E78030F}" srcOrd="3" destOrd="0" presId="urn:microsoft.com/office/officeart/2005/8/layout/orgChart1"/>
    <dgm:cxn modelId="{4E7623BA-47DE-4F51-A9A3-1217BEB51FAC}" type="presParOf" srcId="{5714BD1B-9431-40DD-AB86-F7EC7E78030F}" destId="{7DC95928-7B82-4011-95DA-537C8C74A9BD}" srcOrd="0" destOrd="0" presId="urn:microsoft.com/office/officeart/2005/8/layout/orgChart1"/>
    <dgm:cxn modelId="{5D308071-DA42-441A-9F45-8D39F79A9395}" type="presParOf" srcId="{7DC95928-7B82-4011-95DA-537C8C74A9BD}" destId="{9B812EEA-25D5-4AE1-BE12-B605A00E0724}" srcOrd="0" destOrd="0" presId="urn:microsoft.com/office/officeart/2005/8/layout/orgChart1"/>
    <dgm:cxn modelId="{61A254A0-FDB1-43BF-B29A-551CA59EE7E4}" type="presParOf" srcId="{7DC95928-7B82-4011-95DA-537C8C74A9BD}" destId="{E96523AB-3B6B-4D51-8567-7927D49B40EF}" srcOrd="1" destOrd="0" presId="urn:microsoft.com/office/officeart/2005/8/layout/orgChart1"/>
    <dgm:cxn modelId="{9495C7F2-B46D-472C-A848-67EC21094AA4}" type="presParOf" srcId="{5714BD1B-9431-40DD-AB86-F7EC7E78030F}" destId="{B73906BC-B80F-478D-9E58-B5074FF60957}" srcOrd="1" destOrd="0" presId="urn:microsoft.com/office/officeart/2005/8/layout/orgChart1"/>
    <dgm:cxn modelId="{F2BD9DB6-A135-4D85-984D-CE69B68827DD}" type="presParOf" srcId="{5714BD1B-9431-40DD-AB86-F7EC7E78030F}" destId="{84EA6D53-470B-4DCE-B597-91E42D31A75E}" srcOrd="2" destOrd="0" presId="urn:microsoft.com/office/officeart/2005/8/layout/orgChart1"/>
    <dgm:cxn modelId="{3AC77479-0506-4862-9808-AF666614069A}" type="presParOf" srcId="{28029AC2-BB00-4113-9C9E-57D77CA4389E}" destId="{617C6F94-4659-4386-84B6-AE979CC4D7CC}" srcOrd="4" destOrd="0" presId="urn:microsoft.com/office/officeart/2005/8/layout/orgChart1"/>
    <dgm:cxn modelId="{6D4EB533-652B-4E5D-8E7F-36BD6C4429B6}" type="presParOf" srcId="{28029AC2-BB00-4113-9C9E-57D77CA4389E}" destId="{297ED03F-BF17-4672-B3FF-FEB312F28148}" srcOrd="5" destOrd="0" presId="urn:microsoft.com/office/officeart/2005/8/layout/orgChart1"/>
    <dgm:cxn modelId="{954A6761-6CA3-4C78-95AB-884D099962B9}" type="presParOf" srcId="{297ED03F-BF17-4672-B3FF-FEB312F28148}" destId="{128CD07F-4417-4D46-A74E-126CCD5FEA96}" srcOrd="0" destOrd="0" presId="urn:microsoft.com/office/officeart/2005/8/layout/orgChart1"/>
    <dgm:cxn modelId="{623D1AAD-ED43-499C-A1DB-922136F2DE94}" type="presParOf" srcId="{128CD07F-4417-4D46-A74E-126CCD5FEA96}" destId="{85B6B04B-FD93-4A21-BDCE-19A0824DFFDD}" srcOrd="0" destOrd="0" presId="urn:microsoft.com/office/officeart/2005/8/layout/orgChart1"/>
    <dgm:cxn modelId="{75EAD623-FC06-48C8-BD94-27757C49679B}" type="presParOf" srcId="{128CD07F-4417-4D46-A74E-126CCD5FEA96}" destId="{D500DCAD-9E92-4D6D-907E-C8F26603E540}" srcOrd="1" destOrd="0" presId="urn:microsoft.com/office/officeart/2005/8/layout/orgChart1"/>
    <dgm:cxn modelId="{0C864182-ED64-4B66-9D9C-77DC719B7797}" type="presParOf" srcId="{297ED03F-BF17-4672-B3FF-FEB312F28148}" destId="{096738C0-DAAA-403C-8741-97C39B3A5049}" srcOrd="1" destOrd="0" presId="urn:microsoft.com/office/officeart/2005/8/layout/orgChart1"/>
    <dgm:cxn modelId="{A3024BF4-6D51-49D8-BFBA-069F7FD38277}" type="presParOf" srcId="{297ED03F-BF17-4672-B3FF-FEB312F28148}" destId="{1D822EDE-29DA-4184-A8B8-6BEE8500FFFF}" srcOrd="2" destOrd="0" presId="urn:microsoft.com/office/officeart/2005/8/layout/orgChart1"/>
    <dgm:cxn modelId="{27BA78B4-2F69-458B-ABE5-4C19205EFE00}" type="presParOf" srcId="{A20EE0DA-0111-4D9D-AF57-322B84CB818F}" destId="{29FE9F6F-101A-48F7-8204-F32DA2D5E0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90CA9577-D997-4932-BDF0-CE85FD9B7862}" type="presOf" srcId="{D576CF0C-A4A4-4DCF-B443-5C90C4386217}" destId="{EC5ADDAE-07B3-4304-8159-6EEC9C3FB8C3}" srcOrd="0" destOrd="0" presId="urn:microsoft.com/office/officeart/2005/8/layout/process4"/>
    <dgm:cxn modelId="{302D3922-AC35-49EC-B6A4-222AFF7D54D1}" type="presOf" srcId="{90FCB745-FCF9-40A6-A954-A454C2EE1F6C}" destId="{35B11327-817E-4BA2-A2C5-A2264D7105C8}" srcOrd="0" destOrd="0" presId="urn:microsoft.com/office/officeart/2005/8/layout/process4"/>
    <dgm:cxn modelId="{76F0A2F9-DB22-4B2D-8642-26A6A0A6C3D0}" type="presOf" srcId="{FFC91AF3-4036-435F-803E-46230CC17A3C}" destId="{E22DD651-118D-4C73-BF9D-920627EE7938}"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DC34CD5B-B05E-42DF-86A0-0FD94724800D}" type="presOf" srcId="{F9C1F31D-E253-4E86-BD84-A294F5731ED7}" destId="{2B949CF7-2639-4254-BFB3-A6687EA7CFF7}" srcOrd="0" destOrd="0" presId="urn:microsoft.com/office/officeart/2005/8/layout/process4"/>
    <dgm:cxn modelId="{C6D3E42C-4FDA-4676-BCF3-D1743F8B59C6}" srcId="{FFC91AF3-4036-435F-803E-46230CC17A3C}" destId="{A21E6154-831C-4D91-A327-B2CDC45AE4BC}" srcOrd="3" destOrd="0" parTransId="{C4CEA4FA-2358-4045-A38F-38DF3B052065}" sibTransId="{245B4608-BDDB-48B3-858A-A5285666DB51}"/>
    <dgm:cxn modelId="{61B526BC-21D0-4639-ADCD-7236DADEC3B6}" srcId="{FFC91AF3-4036-435F-803E-46230CC17A3C}" destId="{FF6CF3A6-F0C8-4CC0-92D4-99F1C57280C3}" srcOrd="11" destOrd="0" parTransId="{07975972-2E5E-4BA9-A57C-77B04B1B4130}" sibTransId="{F13E26C9-F086-493B-B773-51DE2D51C6D4}"/>
    <dgm:cxn modelId="{04E4D7FB-4F42-4D71-A73B-39FE402B0F1E}" type="presOf" srcId="{677CF892-C12C-4D1A-8574-AEBDEFA519BB}" destId="{3192455D-F81F-41FD-8291-C62C7603A0B1}" srcOrd="0" destOrd="0" presId="urn:microsoft.com/office/officeart/2005/8/layout/process4"/>
    <dgm:cxn modelId="{3160CD66-B39E-4B29-AD52-45CA575DEF02}" type="presOf" srcId="{A21E6154-831C-4D91-A327-B2CDC45AE4BC}" destId="{AE0A9DBA-30B3-4C8A-A32D-383DF31557C4}"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00760886-F2FA-41C8-B8AE-11D8EC01A13C}" type="presOf" srcId="{DDE9211F-74E1-451F-801D-B7B0C45D1BD9}" destId="{9DE66070-715F-4449-9427-AA6E1F364F9A}" srcOrd="0" destOrd="0" presId="urn:microsoft.com/office/officeart/2005/8/layout/process4"/>
    <dgm:cxn modelId="{DB5E72C9-9EC2-4D20-BB04-AF29C791C507}" type="presOf" srcId="{A0D37B13-0A72-46AC-A6DC-543350D43F16}" destId="{624D8943-23E9-4BFE-A1D2-B839A1110FAD}" srcOrd="0" destOrd="0" presId="urn:microsoft.com/office/officeart/2005/8/layout/process4"/>
    <dgm:cxn modelId="{75DC244C-066F-4680-970F-38C018093DDD}" type="presOf" srcId="{FF6CF3A6-F0C8-4CC0-92D4-99F1C57280C3}" destId="{AB3C066F-90F4-42F0-9CBE-F21FE9913A12}" srcOrd="0" destOrd="0" presId="urn:microsoft.com/office/officeart/2005/8/layout/process4"/>
    <dgm:cxn modelId="{24789591-50E5-4FB9-84FC-015EB5C4AB01}" type="presOf" srcId="{979CED88-074F-4216-AAFD-35214522FA1A}" destId="{81A7763E-7536-4F6E-B46F-6A78387E6E02}"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28F2F2F1-4BFC-466B-95A4-91118C264454}" type="presOf" srcId="{FC25B688-4024-4072-90FE-68A9169C4D11}" destId="{20C3758D-CEC5-4F22-A860-B39303CB9DD3}" srcOrd="0" destOrd="0" presId="urn:microsoft.com/office/officeart/2005/8/layout/process4"/>
    <dgm:cxn modelId="{8E7B7964-6671-478F-B515-EA015165A618}" type="presOf" srcId="{A454E5F4-1D94-4184-AD9B-F08822C376A0}" destId="{AF0C5AA0-7C7C-46AC-9BE4-8FA36EB48EA0}"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436376FD-A21A-4CE8-8B32-9077B9D782BA}" type="presOf" srcId="{7026B273-3532-47EA-BDC2-25500BC719AD}" destId="{96A955FF-EF5D-4AA2-BF76-2B25DCC9BAFE}"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05985C7D-72C4-4081-BCBF-487325B55014}" type="presOf" srcId="{9ACA97CD-EAC7-4156-97CE-3348184E85A2}" destId="{2A66E001-EE52-467A-AC8C-9FD37D864FAB}" srcOrd="0" destOrd="0" presId="urn:microsoft.com/office/officeart/2005/8/layout/process4"/>
    <dgm:cxn modelId="{2D3986E6-EEAF-43E7-A43D-63BFC85ADDB7}" type="presParOf" srcId="{E22DD651-118D-4C73-BF9D-920627EE7938}" destId="{B3B73EB8-7583-450F-8E41-1537EA50FA90}" srcOrd="0" destOrd="0" presId="urn:microsoft.com/office/officeart/2005/8/layout/process4"/>
    <dgm:cxn modelId="{87111063-1C5F-48C3-9790-5CE827A514B1}" type="presParOf" srcId="{B3B73EB8-7583-450F-8E41-1537EA50FA90}" destId="{2B949CF7-2639-4254-BFB3-A6687EA7CFF7}" srcOrd="0" destOrd="0" presId="urn:microsoft.com/office/officeart/2005/8/layout/process4"/>
    <dgm:cxn modelId="{8D86327A-A93C-4BFC-B8E1-F03555518D51}" type="presParOf" srcId="{E22DD651-118D-4C73-BF9D-920627EE7938}" destId="{AF8D6806-682F-43DC-9033-604FA6646F0D}" srcOrd="1" destOrd="0" presId="urn:microsoft.com/office/officeart/2005/8/layout/process4"/>
    <dgm:cxn modelId="{60CD6F62-3A13-4EF5-B885-AE89CA1613D4}" type="presParOf" srcId="{E22DD651-118D-4C73-BF9D-920627EE7938}" destId="{E10907C8-6EBB-4A0C-B099-CB30692F3C77}" srcOrd="2" destOrd="0" presId="urn:microsoft.com/office/officeart/2005/8/layout/process4"/>
    <dgm:cxn modelId="{620D76BB-5D51-49A5-B82E-634FAEFA993B}" type="presParOf" srcId="{E10907C8-6EBB-4A0C-B099-CB30692F3C77}" destId="{AB3C066F-90F4-42F0-9CBE-F21FE9913A12}" srcOrd="0" destOrd="0" presId="urn:microsoft.com/office/officeart/2005/8/layout/process4"/>
    <dgm:cxn modelId="{157E1906-7A44-459A-BA18-9E563F7A5132}" type="presParOf" srcId="{E22DD651-118D-4C73-BF9D-920627EE7938}" destId="{74117206-A8DD-407D-9B4B-FF73508D40D8}" srcOrd="3" destOrd="0" presId="urn:microsoft.com/office/officeart/2005/8/layout/process4"/>
    <dgm:cxn modelId="{2CB2FA5E-7916-4C12-A556-AB673588C3B7}" type="presParOf" srcId="{E22DD651-118D-4C73-BF9D-920627EE7938}" destId="{66CA9D56-DA51-4431-AD3B-84B09C0088C7}" srcOrd="4" destOrd="0" presId="urn:microsoft.com/office/officeart/2005/8/layout/process4"/>
    <dgm:cxn modelId="{3551D65F-C848-4135-881B-FC5466D03F56}" type="presParOf" srcId="{66CA9D56-DA51-4431-AD3B-84B09C0088C7}" destId="{81A7763E-7536-4F6E-B46F-6A78387E6E02}" srcOrd="0" destOrd="0" presId="urn:microsoft.com/office/officeart/2005/8/layout/process4"/>
    <dgm:cxn modelId="{3FA0D495-C4A2-4BFD-812B-7AC8ACAC11BD}" type="presParOf" srcId="{E22DD651-118D-4C73-BF9D-920627EE7938}" destId="{CE153FCC-C456-413A-9C71-93A07E3EE8A1}" srcOrd="5" destOrd="0" presId="urn:microsoft.com/office/officeart/2005/8/layout/process4"/>
    <dgm:cxn modelId="{034EEFE6-81E2-4A33-8328-D29F2B13CBD7}" type="presParOf" srcId="{E22DD651-118D-4C73-BF9D-920627EE7938}" destId="{198588B4-26D4-41DE-BCDF-15BED6FAFB79}" srcOrd="6" destOrd="0" presId="urn:microsoft.com/office/officeart/2005/8/layout/process4"/>
    <dgm:cxn modelId="{CECA431D-61D1-4B84-BADB-75686BC09D4A}" type="presParOf" srcId="{198588B4-26D4-41DE-BCDF-15BED6FAFB79}" destId="{EC5ADDAE-07B3-4304-8159-6EEC9C3FB8C3}" srcOrd="0" destOrd="0" presId="urn:microsoft.com/office/officeart/2005/8/layout/process4"/>
    <dgm:cxn modelId="{66B602BE-FF3A-4600-A96F-F1E7081BA026}" type="presParOf" srcId="{E22DD651-118D-4C73-BF9D-920627EE7938}" destId="{0075E46E-8B1A-4D5F-9CF4-67D6F7BA9090}" srcOrd="7" destOrd="0" presId="urn:microsoft.com/office/officeart/2005/8/layout/process4"/>
    <dgm:cxn modelId="{2E345A55-ECA5-4940-9F54-08914AD88D22}" type="presParOf" srcId="{E22DD651-118D-4C73-BF9D-920627EE7938}" destId="{7FDEC429-18F1-4A4F-8195-167776E9779A}" srcOrd="8" destOrd="0" presId="urn:microsoft.com/office/officeart/2005/8/layout/process4"/>
    <dgm:cxn modelId="{B51296B0-1D35-4BFF-A656-5EF860F98C1A}" type="presParOf" srcId="{7FDEC429-18F1-4A4F-8195-167776E9779A}" destId="{3192455D-F81F-41FD-8291-C62C7603A0B1}" srcOrd="0" destOrd="0" presId="urn:microsoft.com/office/officeart/2005/8/layout/process4"/>
    <dgm:cxn modelId="{F3307006-E4EF-4829-8AC8-3DCA14652D24}" type="presParOf" srcId="{E22DD651-118D-4C73-BF9D-920627EE7938}" destId="{120B6B41-3795-42AD-B9F9-1E8012FF581B}" srcOrd="9" destOrd="0" presId="urn:microsoft.com/office/officeart/2005/8/layout/process4"/>
    <dgm:cxn modelId="{130CA71B-53D1-4CEA-8196-375829B7EF30}" type="presParOf" srcId="{E22DD651-118D-4C73-BF9D-920627EE7938}" destId="{9A373174-C1DB-41A9-A9CC-1DB307D392C2}" srcOrd="10" destOrd="0" presId="urn:microsoft.com/office/officeart/2005/8/layout/process4"/>
    <dgm:cxn modelId="{A0499542-8C64-4606-8148-70BB49931DCA}" type="presParOf" srcId="{9A373174-C1DB-41A9-A9CC-1DB307D392C2}" destId="{20C3758D-CEC5-4F22-A860-B39303CB9DD3}" srcOrd="0" destOrd="0" presId="urn:microsoft.com/office/officeart/2005/8/layout/process4"/>
    <dgm:cxn modelId="{A6A5AC5E-D231-4221-AE35-F7CF07CDA8CA}" type="presParOf" srcId="{E22DD651-118D-4C73-BF9D-920627EE7938}" destId="{455237B0-BF9D-4B72-A9F3-EBC93BE78173}" srcOrd="11" destOrd="0" presId="urn:microsoft.com/office/officeart/2005/8/layout/process4"/>
    <dgm:cxn modelId="{39E2518A-6230-41B3-BC8F-A292DF8257EC}" type="presParOf" srcId="{E22DD651-118D-4C73-BF9D-920627EE7938}" destId="{41743231-70EB-479B-A1F2-CF40A633C035}" srcOrd="12" destOrd="0" presId="urn:microsoft.com/office/officeart/2005/8/layout/process4"/>
    <dgm:cxn modelId="{23529902-B632-4085-8928-AA8505E1CE41}" type="presParOf" srcId="{41743231-70EB-479B-A1F2-CF40A633C035}" destId="{9DE66070-715F-4449-9427-AA6E1F364F9A}" srcOrd="0" destOrd="0" presId="urn:microsoft.com/office/officeart/2005/8/layout/process4"/>
    <dgm:cxn modelId="{FEBBEAC5-66C7-4A06-835F-84F9289A3321}" type="presParOf" srcId="{E22DD651-118D-4C73-BF9D-920627EE7938}" destId="{7E0E7CCB-ACC4-4BFD-A8BE-E3BEDD7E55D0}" srcOrd="13" destOrd="0" presId="urn:microsoft.com/office/officeart/2005/8/layout/process4"/>
    <dgm:cxn modelId="{00216BF2-AE7A-45E0-B7D8-C946410C7F2A}" type="presParOf" srcId="{E22DD651-118D-4C73-BF9D-920627EE7938}" destId="{67D225F0-338F-4950-A96F-3C713F29E4F8}" srcOrd="14" destOrd="0" presId="urn:microsoft.com/office/officeart/2005/8/layout/process4"/>
    <dgm:cxn modelId="{3F8B34BB-D5FC-42D5-B439-76B90BDA1745}" type="presParOf" srcId="{67D225F0-338F-4950-A96F-3C713F29E4F8}" destId="{2A66E001-EE52-467A-AC8C-9FD37D864FAB}" srcOrd="0" destOrd="0" presId="urn:microsoft.com/office/officeart/2005/8/layout/process4"/>
    <dgm:cxn modelId="{90BF9602-6856-4FB8-9380-058971B1205A}" type="presParOf" srcId="{E22DD651-118D-4C73-BF9D-920627EE7938}" destId="{84FF653D-FFBC-459F-90BD-207944570D39}" srcOrd="15" destOrd="0" presId="urn:microsoft.com/office/officeart/2005/8/layout/process4"/>
    <dgm:cxn modelId="{94CC5938-3A28-4FEF-A776-42900A4EECF7}" type="presParOf" srcId="{E22DD651-118D-4C73-BF9D-920627EE7938}" destId="{AE95F841-D328-4B64-839C-50A5A5480121}" srcOrd="16" destOrd="0" presId="urn:microsoft.com/office/officeart/2005/8/layout/process4"/>
    <dgm:cxn modelId="{122A9839-C728-4FA0-A34F-E1746A75000A}" type="presParOf" srcId="{AE95F841-D328-4B64-839C-50A5A5480121}" destId="{AF0C5AA0-7C7C-46AC-9BE4-8FA36EB48EA0}" srcOrd="0" destOrd="0" presId="urn:microsoft.com/office/officeart/2005/8/layout/process4"/>
    <dgm:cxn modelId="{AF9D2098-161D-400C-A056-808122C5A650}" type="presParOf" srcId="{E22DD651-118D-4C73-BF9D-920627EE7938}" destId="{16F5723B-C59D-488E-910D-A54DE6D476D8}" srcOrd="17" destOrd="0" presId="urn:microsoft.com/office/officeart/2005/8/layout/process4"/>
    <dgm:cxn modelId="{6D7AB629-C191-410B-B0E0-8C009FCDA2E7}" type="presParOf" srcId="{E22DD651-118D-4C73-BF9D-920627EE7938}" destId="{C78EE962-F051-4C65-AA6A-02A8FC8F9885}" srcOrd="18" destOrd="0" presId="urn:microsoft.com/office/officeart/2005/8/layout/process4"/>
    <dgm:cxn modelId="{4A2E57F7-D812-4837-89A3-096B599097BA}" type="presParOf" srcId="{C78EE962-F051-4C65-AA6A-02A8FC8F9885}" destId="{AE0A9DBA-30B3-4C8A-A32D-383DF31557C4}" srcOrd="0" destOrd="0" presId="urn:microsoft.com/office/officeart/2005/8/layout/process4"/>
    <dgm:cxn modelId="{1250CE00-CCBF-451D-AAE9-292F780F7995}" type="presParOf" srcId="{E22DD651-118D-4C73-BF9D-920627EE7938}" destId="{CC9A46F3-AA3A-4FCC-BAC9-B1C045BC12C5}" srcOrd="19" destOrd="0" presId="urn:microsoft.com/office/officeart/2005/8/layout/process4"/>
    <dgm:cxn modelId="{4BF575F9-E1DD-4072-9EA5-DF57CE1C55A2}" type="presParOf" srcId="{E22DD651-118D-4C73-BF9D-920627EE7938}" destId="{92EA5BA4-3741-48F5-87D5-626A090619CF}" srcOrd="20" destOrd="0" presId="urn:microsoft.com/office/officeart/2005/8/layout/process4"/>
    <dgm:cxn modelId="{3D15588B-421D-4B83-90AB-0CE47BF74B99}" type="presParOf" srcId="{92EA5BA4-3741-48F5-87D5-626A090619CF}" destId="{35B11327-817E-4BA2-A2C5-A2264D7105C8}" srcOrd="0" destOrd="0" presId="urn:microsoft.com/office/officeart/2005/8/layout/process4"/>
    <dgm:cxn modelId="{A317D475-2A5E-48AE-BE8E-7EF893F8DE87}" type="presParOf" srcId="{E22DD651-118D-4C73-BF9D-920627EE7938}" destId="{0F96870B-8F4B-41FF-BF09-BC0C26E29B92}" srcOrd="21" destOrd="0" presId="urn:microsoft.com/office/officeart/2005/8/layout/process4"/>
    <dgm:cxn modelId="{ADF6AEB6-5D6E-4A53-B12A-43C02EDF19A5}" type="presParOf" srcId="{E22DD651-118D-4C73-BF9D-920627EE7938}" destId="{D79390DE-F9B7-4AB1-BD92-A3BB50D9A3EE}" srcOrd="22" destOrd="0" presId="urn:microsoft.com/office/officeart/2005/8/layout/process4"/>
    <dgm:cxn modelId="{31FDDA08-EECC-476E-892F-3B32BA32DC3B}" type="presParOf" srcId="{D79390DE-F9B7-4AB1-BD92-A3BB50D9A3EE}" destId="{96A955FF-EF5D-4AA2-BF76-2B25DCC9BAFE}" srcOrd="0" destOrd="0" presId="urn:microsoft.com/office/officeart/2005/8/layout/process4"/>
    <dgm:cxn modelId="{4D25E28A-AA5F-4520-A178-7DBE03FA8CE3}" type="presParOf" srcId="{E22DD651-118D-4C73-BF9D-920627EE7938}" destId="{E460E181-1BE0-4124-82C7-8F8F4362A210}" srcOrd="23" destOrd="0" presId="urn:microsoft.com/office/officeart/2005/8/layout/process4"/>
    <dgm:cxn modelId="{7ABBFFFE-6D66-45C7-9ABA-C019BBF5FA0F}" type="presParOf" srcId="{E22DD651-118D-4C73-BF9D-920627EE7938}" destId="{8B6E4C00-1B61-4B96-B083-0B9110C54AEF}" srcOrd="24" destOrd="0" presId="urn:microsoft.com/office/officeart/2005/8/layout/process4"/>
    <dgm:cxn modelId="{EFA61E50-13D5-45FB-893E-2288B53FCE01}"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solidFill>
          <a:srgbClr val="FF0000"/>
        </a:solidFill>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7222E729-57BE-472A-8D3E-FFC9DF1E21B9}" type="presOf" srcId="{D576CF0C-A4A4-4DCF-B443-5C90C4386217}" destId="{EC5ADDAE-07B3-4304-8159-6EEC9C3FB8C3}" srcOrd="0" destOrd="0" presId="urn:microsoft.com/office/officeart/2005/8/layout/process4"/>
    <dgm:cxn modelId="{0A2DEB77-FEC4-464A-9F50-C2025B113446}" type="presOf" srcId="{979CED88-074F-4216-AAFD-35214522FA1A}" destId="{81A7763E-7536-4F6E-B46F-6A78387E6E02}" srcOrd="0" destOrd="0" presId="urn:microsoft.com/office/officeart/2005/8/layout/process4"/>
    <dgm:cxn modelId="{9AD9DE75-E737-4565-A3B8-49F15FA78A13}" type="presOf" srcId="{90FCB745-FCF9-40A6-A954-A454C2EE1F6C}" destId="{35B11327-817E-4BA2-A2C5-A2264D7105C8}" srcOrd="0" destOrd="0" presId="urn:microsoft.com/office/officeart/2005/8/layout/process4"/>
    <dgm:cxn modelId="{E5CE2399-FE59-4678-BF36-520EC74562AC}" type="presOf" srcId="{F9C1F31D-E253-4E86-BD84-A294F5731ED7}" destId="{2B949CF7-2639-4254-BFB3-A6687EA7CFF7}"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679BAC1F-355B-4CDC-943B-A494E2841577}" type="presOf" srcId="{DDE9211F-74E1-451F-801D-B7B0C45D1BD9}" destId="{9DE66070-715F-4449-9427-AA6E1F364F9A}"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7169A412-3E63-433B-823A-704AAC64D289}" type="presOf" srcId="{677CF892-C12C-4D1A-8574-AEBDEFA519BB}" destId="{3192455D-F81F-41FD-8291-C62C7603A0B1}" srcOrd="0" destOrd="0" presId="urn:microsoft.com/office/officeart/2005/8/layout/process4"/>
    <dgm:cxn modelId="{7B37752F-B32C-4D44-AD58-15D9FB0D5C1B}" type="presOf" srcId="{FFC91AF3-4036-435F-803E-46230CC17A3C}" destId="{E22DD651-118D-4C73-BF9D-920627EE7938}"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5E5DC7E1-16F0-4169-9C9C-5F076C1259FF}" type="presOf" srcId="{FC25B688-4024-4072-90FE-68A9169C4D11}" destId="{20C3758D-CEC5-4F22-A860-B39303CB9DD3}" srcOrd="0" destOrd="0" presId="urn:microsoft.com/office/officeart/2005/8/layout/process4"/>
    <dgm:cxn modelId="{7031EC45-DED0-4EE6-89C9-C8F8401EB422}" type="presOf" srcId="{FF6CF3A6-F0C8-4CC0-92D4-99F1C57280C3}" destId="{AB3C066F-90F4-42F0-9CBE-F21FE9913A12}" srcOrd="0" destOrd="0" presId="urn:microsoft.com/office/officeart/2005/8/layout/process4"/>
    <dgm:cxn modelId="{941F1AFA-5F09-49F1-8632-938CE6C7E3C4}" type="presOf" srcId="{A454E5F4-1D94-4184-AD9B-F08822C376A0}" destId="{AF0C5AA0-7C7C-46AC-9BE4-8FA36EB48EA0}" srcOrd="0" destOrd="0" presId="urn:microsoft.com/office/officeart/2005/8/layout/process4"/>
    <dgm:cxn modelId="{276A2154-A4E7-4873-8AF0-EAB94C92F167}" type="presOf" srcId="{A21E6154-831C-4D91-A327-B2CDC45AE4BC}" destId="{AE0A9DBA-30B3-4C8A-A32D-383DF31557C4}"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41B1DF2-C8BC-4A8A-9C49-6D777F9979B1}" type="presOf" srcId="{7026B273-3532-47EA-BDC2-25500BC719AD}" destId="{96A955FF-EF5D-4AA2-BF76-2B25DCC9BAFE}"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2556DCC4-FAFB-4DFB-9D86-B4CA69378C82}" type="presOf" srcId="{9ACA97CD-EAC7-4156-97CE-3348184E85A2}" destId="{2A66E001-EE52-467A-AC8C-9FD37D864FAB}"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0D453988-AECC-4AA7-A7B8-1E925EB9C719}" type="presOf" srcId="{A0D37B13-0A72-46AC-A6DC-543350D43F16}" destId="{624D8943-23E9-4BFE-A1D2-B839A1110FAD}" srcOrd="0" destOrd="0" presId="urn:microsoft.com/office/officeart/2005/8/layout/process4"/>
    <dgm:cxn modelId="{D9BAA84E-308F-47F1-BF1B-27B0F054159F}" srcId="{FFC91AF3-4036-435F-803E-46230CC17A3C}" destId="{FC25B688-4024-4072-90FE-68A9169C4D11}" srcOrd="7" destOrd="0" parTransId="{21266F46-5DBE-4FF8-BDAA-F8F1403FFC39}" sibTransId="{1E9CBBA7-BB2E-4428-8E3D-C26675262A07}"/>
    <dgm:cxn modelId="{0B3BE263-BA99-4EAE-AAE0-96C47BA515E5}" type="presParOf" srcId="{E22DD651-118D-4C73-BF9D-920627EE7938}" destId="{B3B73EB8-7583-450F-8E41-1537EA50FA90}" srcOrd="0" destOrd="0" presId="urn:microsoft.com/office/officeart/2005/8/layout/process4"/>
    <dgm:cxn modelId="{001DB039-6E07-4C1D-9DD3-7B3BCCBA6C94}" type="presParOf" srcId="{B3B73EB8-7583-450F-8E41-1537EA50FA90}" destId="{2B949CF7-2639-4254-BFB3-A6687EA7CFF7}" srcOrd="0" destOrd="0" presId="urn:microsoft.com/office/officeart/2005/8/layout/process4"/>
    <dgm:cxn modelId="{FF8A6740-D854-44D6-9DE0-855FE04B0784}" type="presParOf" srcId="{E22DD651-118D-4C73-BF9D-920627EE7938}" destId="{AF8D6806-682F-43DC-9033-604FA6646F0D}" srcOrd="1" destOrd="0" presId="urn:microsoft.com/office/officeart/2005/8/layout/process4"/>
    <dgm:cxn modelId="{F32B9889-ED83-4061-B45C-24FACA0236EB}" type="presParOf" srcId="{E22DD651-118D-4C73-BF9D-920627EE7938}" destId="{E10907C8-6EBB-4A0C-B099-CB30692F3C77}" srcOrd="2" destOrd="0" presId="urn:microsoft.com/office/officeart/2005/8/layout/process4"/>
    <dgm:cxn modelId="{CDACE0A3-A597-4E2D-ACC6-A36EA08BB54A}" type="presParOf" srcId="{E10907C8-6EBB-4A0C-B099-CB30692F3C77}" destId="{AB3C066F-90F4-42F0-9CBE-F21FE9913A12}" srcOrd="0" destOrd="0" presId="urn:microsoft.com/office/officeart/2005/8/layout/process4"/>
    <dgm:cxn modelId="{51288D3E-6998-4F15-9679-29BE31DA0C55}" type="presParOf" srcId="{E22DD651-118D-4C73-BF9D-920627EE7938}" destId="{74117206-A8DD-407D-9B4B-FF73508D40D8}" srcOrd="3" destOrd="0" presId="urn:microsoft.com/office/officeart/2005/8/layout/process4"/>
    <dgm:cxn modelId="{2B7AA425-53F5-4F64-8A34-32929BC34BF8}" type="presParOf" srcId="{E22DD651-118D-4C73-BF9D-920627EE7938}" destId="{66CA9D56-DA51-4431-AD3B-84B09C0088C7}" srcOrd="4" destOrd="0" presId="urn:microsoft.com/office/officeart/2005/8/layout/process4"/>
    <dgm:cxn modelId="{3F28662A-8520-485C-8D11-BAED3AED4DED}" type="presParOf" srcId="{66CA9D56-DA51-4431-AD3B-84B09C0088C7}" destId="{81A7763E-7536-4F6E-B46F-6A78387E6E02}" srcOrd="0" destOrd="0" presId="urn:microsoft.com/office/officeart/2005/8/layout/process4"/>
    <dgm:cxn modelId="{AFF9BEA3-BDB9-41FB-833C-63CD0F0DE360}" type="presParOf" srcId="{E22DD651-118D-4C73-BF9D-920627EE7938}" destId="{CE153FCC-C456-413A-9C71-93A07E3EE8A1}" srcOrd="5" destOrd="0" presId="urn:microsoft.com/office/officeart/2005/8/layout/process4"/>
    <dgm:cxn modelId="{81304280-AA80-4EC2-AFDB-563334BAC655}" type="presParOf" srcId="{E22DD651-118D-4C73-BF9D-920627EE7938}" destId="{198588B4-26D4-41DE-BCDF-15BED6FAFB79}" srcOrd="6" destOrd="0" presId="urn:microsoft.com/office/officeart/2005/8/layout/process4"/>
    <dgm:cxn modelId="{3764DB83-4438-4DFA-8438-E1B2E2921FCD}" type="presParOf" srcId="{198588B4-26D4-41DE-BCDF-15BED6FAFB79}" destId="{EC5ADDAE-07B3-4304-8159-6EEC9C3FB8C3}" srcOrd="0" destOrd="0" presId="urn:microsoft.com/office/officeart/2005/8/layout/process4"/>
    <dgm:cxn modelId="{55F44F01-914D-41F9-86F8-B4B329AF2D53}" type="presParOf" srcId="{E22DD651-118D-4C73-BF9D-920627EE7938}" destId="{0075E46E-8B1A-4D5F-9CF4-67D6F7BA9090}" srcOrd="7" destOrd="0" presId="urn:microsoft.com/office/officeart/2005/8/layout/process4"/>
    <dgm:cxn modelId="{21185108-9674-4240-880A-01BBDE0E6144}" type="presParOf" srcId="{E22DD651-118D-4C73-BF9D-920627EE7938}" destId="{7FDEC429-18F1-4A4F-8195-167776E9779A}" srcOrd="8" destOrd="0" presId="urn:microsoft.com/office/officeart/2005/8/layout/process4"/>
    <dgm:cxn modelId="{C838BFF1-C63F-497A-B04A-0BC375DCA1D4}" type="presParOf" srcId="{7FDEC429-18F1-4A4F-8195-167776E9779A}" destId="{3192455D-F81F-41FD-8291-C62C7603A0B1}" srcOrd="0" destOrd="0" presId="urn:microsoft.com/office/officeart/2005/8/layout/process4"/>
    <dgm:cxn modelId="{04FBDE8F-5041-43E7-8A19-7687B4AF2EF8}" type="presParOf" srcId="{E22DD651-118D-4C73-BF9D-920627EE7938}" destId="{120B6B41-3795-42AD-B9F9-1E8012FF581B}" srcOrd="9" destOrd="0" presId="urn:microsoft.com/office/officeart/2005/8/layout/process4"/>
    <dgm:cxn modelId="{8CC40050-7F36-4B4B-B8F8-66EC380933BF}" type="presParOf" srcId="{E22DD651-118D-4C73-BF9D-920627EE7938}" destId="{9A373174-C1DB-41A9-A9CC-1DB307D392C2}" srcOrd="10" destOrd="0" presId="urn:microsoft.com/office/officeart/2005/8/layout/process4"/>
    <dgm:cxn modelId="{429596F7-E7C5-4194-8FB8-EE5234917414}" type="presParOf" srcId="{9A373174-C1DB-41A9-A9CC-1DB307D392C2}" destId="{20C3758D-CEC5-4F22-A860-B39303CB9DD3}" srcOrd="0" destOrd="0" presId="urn:microsoft.com/office/officeart/2005/8/layout/process4"/>
    <dgm:cxn modelId="{2BDA2A38-5A8D-4435-942A-143F5B00FB8D}" type="presParOf" srcId="{E22DD651-118D-4C73-BF9D-920627EE7938}" destId="{455237B0-BF9D-4B72-A9F3-EBC93BE78173}" srcOrd="11" destOrd="0" presId="urn:microsoft.com/office/officeart/2005/8/layout/process4"/>
    <dgm:cxn modelId="{232A8BF1-D67F-4D0F-BD0E-024CE82B95A5}" type="presParOf" srcId="{E22DD651-118D-4C73-BF9D-920627EE7938}" destId="{41743231-70EB-479B-A1F2-CF40A633C035}" srcOrd="12" destOrd="0" presId="urn:microsoft.com/office/officeart/2005/8/layout/process4"/>
    <dgm:cxn modelId="{01B7BC02-1928-47F8-9801-B5B4D7232816}" type="presParOf" srcId="{41743231-70EB-479B-A1F2-CF40A633C035}" destId="{9DE66070-715F-4449-9427-AA6E1F364F9A}" srcOrd="0" destOrd="0" presId="urn:microsoft.com/office/officeart/2005/8/layout/process4"/>
    <dgm:cxn modelId="{B6B12A21-8458-47BE-BD11-1BA601798824}" type="presParOf" srcId="{E22DD651-118D-4C73-BF9D-920627EE7938}" destId="{7E0E7CCB-ACC4-4BFD-A8BE-E3BEDD7E55D0}" srcOrd="13" destOrd="0" presId="urn:microsoft.com/office/officeart/2005/8/layout/process4"/>
    <dgm:cxn modelId="{BF0D6F6A-2F26-433D-BADC-9B94B7435D00}" type="presParOf" srcId="{E22DD651-118D-4C73-BF9D-920627EE7938}" destId="{67D225F0-338F-4950-A96F-3C713F29E4F8}" srcOrd="14" destOrd="0" presId="urn:microsoft.com/office/officeart/2005/8/layout/process4"/>
    <dgm:cxn modelId="{EAEB512A-F34C-4019-9C79-EB45E6EBDA7D}" type="presParOf" srcId="{67D225F0-338F-4950-A96F-3C713F29E4F8}" destId="{2A66E001-EE52-467A-AC8C-9FD37D864FAB}" srcOrd="0" destOrd="0" presId="urn:microsoft.com/office/officeart/2005/8/layout/process4"/>
    <dgm:cxn modelId="{7AB31FC6-8E3F-423D-91D2-8701716029E0}" type="presParOf" srcId="{E22DD651-118D-4C73-BF9D-920627EE7938}" destId="{84FF653D-FFBC-459F-90BD-207944570D39}" srcOrd="15" destOrd="0" presId="urn:microsoft.com/office/officeart/2005/8/layout/process4"/>
    <dgm:cxn modelId="{2F15E91A-06A0-460E-BA5B-C52A534E3B93}" type="presParOf" srcId="{E22DD651-118D-4C73-BF9D-920627EE7938}" destId="{AE95F841-D328-4B64-839C-50A5A5480121}" srcOrd="16" destOrd="0" presId="urn:microsoft.com/office/officeart/2005/8/layout/process4"/>
    <dgm:cxn modelId="{85E9C2CB-3A83-4FB1-89E1-E763CF1AB699}" type="presParOf" srcId="{AE95F841-D328-4B64-839C-50A5A5480121}" destId="{AF0C5AA0-7C7C-46AC-9BE4-8FA36EB48EA0}" srcOrd="0" destOrd="0" presId="urn:microsoft.com/office/officeart/2005/8/layout/process4"/>
    <dgm:cxn modelId="{6E1DD482-8A98-456F-A174-C34F24E777F3}" type="presParOf" srcId="{E22DD651-118D-4C73-BF9D-920627EE7938}" destId="{16F5723B-C59D-488E-910D-A54DE6D476D8}" srcOrd="17" destOrd="0" presId="urn:microsoft.com/office/officeart/2005/8/layout/process4"/>
    <dgm:cxn modelId="{2AC2056E-44A7-4C32-879D-455CE95818A1}" type="presParOf" srcId="{E22DD651-118D-4C73-BF9D-920627EE7938}" destId="{C78EE962-F051-4C65-AA6A-02A8FC8F9885}" srcOrd="18" destOrd="0" presId="urn:microsoft.com/office/officeart/2005/8/layout/process4"/>
    <dgm:cxn modelId="{589743D1-D842-471E-B887-9BBFDF166101}" type="presParOf" srcId="{C78EE962-F051-4C65-AA6A-02A8FC8F9885}" destId="{AE0A9DBA-30B3-4C8A-A32D-383DF31557C4}" srcOrd="0" destOrd="0" presId="urn:microsoft.com/office/officeart/2005/8/layout/process4"/>
    <dgm:cxn modelId="{07DF6F54-77C7-415A-A749-B095168ABAED}" type="presParOf" srcId="{E22DD651-118D-4C73-BF9D-920627EE7938}" destId="{CC9A46F3-AA3A-4FCC-BAC9-B1C045BC12C5}" srcOrd="19" destOrd="0" presId="urn:microsoft.com/office/officeart/2005/8/layout/process4"/>
    <dgm:cxn modelId="{195ECAD1-D224-4D1D-875A-BA1108A70D53}" type="presParOf" srcId="{E22DD651-118D-4C73-BF9D-920627EE7938}" destId="{92EA5BA4-3741-48F5-87D5-626A090619CF}" srcOrd="20" destOrd="0" presId="urn:microsoft.com/office/officeart/2005/8/layout/process4"/>
    <dgm:cxn modelId="{5961F2AD-528C-4453-8069-165BFACB1975}" type="presParOf" srcId="{92EA5BA4-3741-48F5-87D5-626A090619CF}" destId="{35B11327-817E-4BA2-A2C5-A2264D7105C8}" srcOrd="0" destOrd="0" presId="urn:microsoft.com/office/officeart/2005/8/layout/process4"/>
    <dgm:cxn modelId="{CEE23FE3-2F03-481F-966E-C6BA692BB220}" type="presParOf" srcId="{E22DD651-118D-4C73-BF9D-920627EE7938}" destId="{0F96870B-8F4B-41FF-BF09-BC0C26E29B92}" srcOrd="21" destOrd="0" presId="urn:microsoft.com/office/officeart/2005/8/layout/process4"/>
    <dgm:cxn modelId="{0666D6C8-04EA-4080-9380-37EF9AF20048}" type="presParOf" srcId="{E22DD651-118D-4C73-BF9D-920627EE7938}" destId="{D79390DE-F9B7-4AB1-BD92-A3BB50D9A3EE}" srcOrd="22" destOrd="0" presId="urn:microsoft.com/office/officeart/2005/8/layout/process4"/>
    <dgm:cxn modelId="{BF7E0408-C0CA-4A49-B000-41E97AA0D408}" type="presParOf" srcId="{D79390DE-F9B7-4AB1-BD92-A3BB50D9A3EE}" destId="{96A955FF-EF5D-4AA2-BF76-2B25DCC9BAFE}" srcOrd="0" destOrd="0" presId="urn:microsoft.com/office/officeart/2005/8/layout/process4"/>
    <dgm:cxn modelId="{C7524291-5E57-4B24-AE16-C298E8DF4686}" type="presParOf" srcId="{E22DD651-118D-4C73-BF9D-920627EE7938}" destId="{E460E181-1BE0-4124-82C7-8F8F4362A210}" srcOrd="23" destOrd="0" presId="urn:microsoft.com/office/officeart/2005/8/layout/process4"/>
    <dgm:cxn modelId="{C396902F-A798-4715-907F-5D2B46314FFA}" type="presParOf" srcId="{E22DD651-118D-4C73-BF9D-920627EE7938}" destId="{8B6E4C00-1B61-4B96-B083-0B9110C54AEF}" srcOrd="24" destOrd="0" presId="urn:microsoft.com/office/officeart/2005/8/layout/process4"/>
    <dgm:cxn modelId="{F92C1CFB-5E02-4216-BF30-0AA565D69258}"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solidFill>
          <a:srgbClr val="FF0000"/>
        </a:solidFill>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6B18B970-FDE7-4EF2-9882-BE18B2E6994A}" type="presOf" srcId="{F9C1F31D-E253-4E86-BD84-A294F5731ED7}" destId="{2B949CF7-2639-4254-BFB3-A6687EA7CFF7}" srcOrd="0" destOrd="0" presId="urn:microsoft.com/office/officeart/2005/8/layout/process4"/>
    <dgm:cxn modelId="{300343DF-B496-4676-AC23-533025A5C36A}" type="presOf" srcId="{D576CF0C-A4A4-4DCF-B443-5C90C4386217}" destId="{EC5ADDAE-07B3-4304-8159-6EEC9C3FB8C3}" srcOrd="0" destOrd="0" presId="urn:microsoft.com/office/officeart/2005/8/layout/process4"/>
    <dgm:cxn modelId="{7C6654B7-7CB7-46A6-963F-E49622DEA4C1}" type="presOf" srcId="{A0D37B13-0A72-46AC-A6DC-543350D43F16}" destId="{624D8943-23E9-4BFE-A1D2-B839A1110FAD}" srcOrd="0" destOrd="0" presId="urn:microsoft.com/office/officeart/2005/8/layout/process4"/>
    <dgm:cxn modelId="{7EF6FD75-6BAF-489F-8AFE-80D6D2C56B64}" type="presOf" srcId="{DDE9211F-74E1-451F-801D-B7B0C45D1BD9}" destId="{9DE66070-715F-4449-9427-AA6E1F364F9A}" srcOrd="0" destOrd="0" presId="urn:microsoft.com/office/officeart/2005/8/layout/process4"/>
    <dgm:cxn modelId="{AE665820-2549-4B16-8831-D5F804F4FA5C}" type="presOf" srcId="{979CED88-074F-4216-AAFD-35214522FA1A}" destId="{81A7763E-7536-4F6E-B46F-6A78387E6E02}"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48FBC0B8-A1FE-430D-BE24-685861D8E0A1}" type="presOf" srcId="{FC25B688-4024-4072-90FE-68A9169C4D11}" destId="{20C3758D-CEC5-4F22-A860-B39303CB9DD3}"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6E22E2-C420-4E3D-952A-EA872B11EB4A}" type="presOf" srcId="{A454E5F4-1D94-4184-AD9B-F08822C376A0}" destId="{AF0C5AA0-7C7C-46AC-9BE4-8FA36EB48EA0}"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951AC0EE-422C-4BD2-A611-4D73CE43636A}" type="presOf" srcId="{9ACA97CD-EAC7-4156-97CE-3348184E85A2}" destId="{2A66E001-EE52-467A-AC8C-9FD37D864FAB}" srcOrd="0" destOrd="0" presId="urn:microsoft.com/office/officeart/2005/8/layout/process4"/>
    <dgm:cxn modelId="{1B55AFCD-D599-4CFF-BB4E-AE95EDB3E272}" type="presOf" srcId="{FFC91AF3-4036-435F-803E-46230CC17A3C}" destId="{E22DD651-118D-4C73-BF9D-920627EE7938}" srcOrd="0" destOrd="0" presId="urn:microsoft.com/office/officeart/2005/8/layout/process4"/>
    <dgm:cxn modelId="{ED2BD16C-5A88-4DC0-817A-58021791E1AB}" type="presOf" srcId="{A21E6154-831C-4D91-A327-B2CDC45AE4BC}" destId="{AE0A9DBA-30B3-4C8A-A32D-383DF31557C4}"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FF1F21C-02F2-4CF6-86F0-E6805A32F603}" type="presOf" srcId="{7026B273-3532-47EA-BDC2-25500BC719AD}" destId="{96A955FF-EF5D-4AA2-BF76-2B25DCC9BAFE}"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AFB1A0F0-11B3-4611-A427-D899AD5088DE}" type="presOf" srcId="{90FCB745-FCF9-40A6-A954-A454C2EE1F6C}" destId="{35B11327-817E-4BA2-A2C5-A2264D7105C8}" srcOrd="0" destOrd="0" presId="urn:microsoft.com/office/officeart/2005/8/layout/process4"/>
    <dgm:cxn modelId="{370F1ED6-340D-48C3-8E13-759447059232}" type="presOf" srcId="{FF6CF3A6-F0C8-4CC0-92D4-99F1C57280C3}" destId="{AB3C066F-90F4-42F0-9CBE-F21FE9913A12}" srcOrd="0" destOrd="0" presId="urn:microsoft.com/office/officeart/2005/8/layout/process4"/>
    <dgm:cxn modelId="{0507CCC9-1DC0-40D3-9AF8-4261AFFDF0CE}" type="presOf" srcId="{677CF892-C12C-4D1A-8574-AEBDEFA519BB}" destId="{3192455D-F81F-41FD-8291-C62C7603A0B1}"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376DE936-5081-4BA1-A349-05AC50F0EFDD}" type="presParOf" srcId="{E22DD651-118D-4C73-BF9D-920627EE7938}" destId="{B3B73EB8-7583-450F-8E41-1537EA50FA90}" srcOrd="0" destOrd="0" presId="urn:microsoft.com/office/officeart/2005/8/layout/process4"/>
    <dgm:cxn modelId="{7B40E21F-449B-4424-A3A5-2D8BF788F136}" type="presParOf" srcId="{B3B73EB8-7583-450F-8E41-1537EA50FA90}" destId="{2B949CF7-2639-4254-BFB3-A6687EA7CFF7}" srcOrd="0" destOrd="0" presId="urn:microsoft.com/office/officeart/2005/8/layout/process4"/>
    <dgm:cxn modelId="{6D6C045B-0F56-4729-8436-C3FD924ECB62}" type="presParOf" srcId="{E22DD651-118D-4C73-BF9D-920627EE7938}" destId="{AF8D6806-682F-43DC-9033-604FA6646F0D}" srcOrd="1" destOrd="0" presId="urn:microsoft.com/office/officeart/2005/8/layout/process4"/>
    <dgm:cxn modelId="{8E188B4D-4C63-4BDC-BBB8-5402A6E5532A}" type="presParOf" srcId="{E22DD651-118D-4C73-BF9D-920627EE7938}" destId="{E10907C8-6EBB-4A0C-B099-CB30692F3C77}" srcOrd="2" destOrd="0" presId="urn:microsoft.com/office/officeart/2005/8/layout/process4"/>
    <dgm:cxn modelId="{C5923437-205D-4D80-9FB8-204CB6149ABF}" type="presParOf" srcId="{E10907C8-6EBB-4A0C-B099-CB30692F3C77}" destId="{AB3C066F-90F4-42F0-9CBE-F21FE9913A12}" srcOrd="0" destOrd="0" presId="urn:microsoft.com/office/officeart/2005/8/layout/process4"/>
    <dgm:cxn modelId="{2EFF5871-A292-416B-B10D-3B38AB0D0989}" type="presParOf" srcId="{E22DD651-118D-4C73-BF9D-920627EE7938}" destId="{74117206-A8DD-407D-9B4B-FF73508D40D8}" srcOrd="3" destOrd="0" presId="urn:microsoft.com/office/officeart/2005/8/layout/process4"/>
    <dgm:cxn modelId="{133F6FC3-0932-4416-9318-591A09FECFDC}" type="presParOf" srcId="{E22DD651-118D-4C73-BF9D-920627EE7938}" destId="{66CA9D56-DA51-4431-AD3B-84B09C0088C7}" srcOrd="4" destOrd="0" presId="urn:microsoft.com/office/officeart/2005/8/layout/process4"/>
    <dgm:cxn modelId="{86293984-E3FC-45B7-B7EC-7335CF5F370E}" type="presParOf" srcId="{66CA9D56-DA51-4431-AD3B-84B09C0088C7}" destId="{81A7763E-7536-4F6E-B46F-6A78387E6E02}" srcOrd="0" destOrd="0" presId="urn:microsoft.com/office/officeart/2005/8/layout/process4"/>
    <dgm:cxn modelId="{77392621-825E-4999-8A38-DB7F77B300BD}" type="presParOf" srcId="{E22DD651-118D-4C73-BF9D-920627EE7938}" destId="{CE153FCC-C456-413A-9C71-93A07E3EE8A1}" srcOrd="5" destOrd="0" presId="urn:microsoft.com/office/officeart/2005/8/layout/process4"/>
    <dgm:cxn modelId="{067776BA-B7C3-4605-A38C-81005DF66AA5}" type="presParOf" srcId="{E22DD651-118D-4C73-BF9D-920627EE7938}" destId="{198588B4-26D4-41DE-BCDF-15BED6FAFB79}" srcOrd="6" destOrd="0" presId="urn:microsoft.com/office/officeart/2005/8/layout/process4"/>
    <dgm:cxn modelId="{DF5697B9-40DE-4EB6-8428-0352551A5F10}" type="presParOf" srcId="{198588B4-26D4-41DE-BCDF-15BED6FAFB79}" destId="{EC5ADDAE-07B3-4304-8159-6EEC9C3FB8C3}" srcOrd="0" destOrd="0" presId="urn:microsoft.com/office/officeart/2005/8/layout/process4"/>
    <dgm:cxn modelId="{4F4861C0-BCED-420C-8708-1B8507CC11D3}" type="presParOf" srcId="{E22DD651-118D-4C73-BF9D-920627EE7938}" destId="{0075E46E-8B1A-4D5F-9CF4-67D6F7BA9090}" srcOrd="7" destOrd="0" presId="urn:microsoft.com/office/officeart/2005/8/layout/process4"/>
    <dgm:cxn modelId="{8A481649-87DF-45F5-B878-7EB83B038F74}" type="presParOf" srcId="{E22DD651-118D-4C73-BF9D-920627EE7938}" destId="{7FDEC429-18F1-4A4F-8195-167776E9779A}" srcOrd="8" destOrd="0" presId="urn:microsoft.com/office/officeart/2005/8/layout/process4"/>
    <dgm:cxn modelId="{35393B55-C073-4F38-8AD3-EAAF83760F5A}" type="presParOf" srcId="{7FDEC429-18F1-4A4F-8195-167776E9779A}" destId="{3192455D-F81F-41FD-8291-C62C7603A0B1}" srcOrd="0" destOrd="0" presId="urn:microsoft.com/office/officeart/2005/8/layout/process4"/>
    <dgm:cxn modelId="{6A4EF64B-851D-4C62-B0DC-7A3B1253288A}" type="presParOf" srcId="{E22DD651-118D-4C73-BF9D-920627EE7938}" destId="{120B6B41-3795-42AD-B9F9-1E8012FF581B}" srcOrd="9" destOrd="0" presId="urn:microsoft.com/office/officeart/2005/8/layout/process4"/>
    <dgm:cxn modelId="{02552AFE-8C3A-42F3-B79C-320487BB823A}" type="presParOf" srcId="{E22DD651-118D-4C73-BF9D-920627EE7938}" destId="{9A373174-C1DB-41A9-A9CC-1DB307D392C2}" srcOrd="10" destOrd="0" presId="urn:microsoft.com/office/officeart/2005/8/layout/process4"/>
    <dgm:cxn modelId="{62B973D0-EBDC-4E6E-8B4F-8F20110DE229}" type="presParOf" srcId="{9A373174-C1DB-41A9-A9CC-1DB307D392C2}" destId="{20C3758D-CEC5-4F22-A860-B39303CB9DD3}" srcOrd="0" destOrd="0" presId="urn:microsoft.com/office/officeart/2005/8/layout/process4"/>
    <dgm:cxn modelId="{BBEB8C68-2BBA-4478-A1C1-8EE1B7D98FF5}" type="presParOf" srcId="{E22DD651-118D-4C73-BF9D-920627EE7938}" destId="{455237B0-BF9D-4B72-A9F3-EBC93BE78173}" srcOrd="11" destOrd="0" presId="urn:microsoft.com/office/officeart/2005/8/layout/process4"/>
    <dgm:cxn modelId="{1084DFED-C20D-4CF9-8F1E-667B452C3C6A}" type="presParOf" srcId="{E22DD651-118D-4C73-BF9D-920627EE7938}" destId="{41743231-70EB-479B-A1F2-CF40A633C035}" srcOrd="12" destOrd="0" presId="urn:microsoft.com/office/officeart/2005/8/layout/process4"/>
    <dgm:cxn modelId="{FF8C9482-BBF9-4048-836F-4DD1701AC894}" type="presParOf" srcId="{41743231-70EB-479B-A1F2-CF40A633C035}" destId="{9DE66070-715F-4449-9427-AA6E1F364F9A}" srcOrd="0" destOrd="0" presId="urn:microsoft.com/office/officeart/2005/8/layout/process4"/>
    <dgm:cxn modelId="{6BE6FA4F-F6C9-4C8D-8033-F7753189E9B0}" type="presParOf" srcId="{E22DD651-118D-4C73-BF9D-920627EE7938}" destId="{7E0E7CCB-ACC4-4BFD-A8BE-E3BEDD7E55D0}" srcOrd="13" destOrd="0" presId="urn:microsoft.com/office/officeart/2005/8/layout/process4"/>
    <dgm:cxn modelId="{29FC0CB7-4C69-4DDF-AD96-79CDB4152778}" type="presParOf" srcId="{E22DD651-118D-4C73-BF9D-920627EE7938}" destId="{67D225F0-338F-4950-A96F-3C713F29E4F8}" srcOrd="14" destOrd="0" presId="urn:microsoft.com/office/officeart/2005/8/layout/process4"/>
    <dgm:cxn modelId="{621C4A59-DDAB-4B94-811D-BCB4902729D0}" type="presParOf" srcId="{67D225F0-338F-4950-A96F-3C713F29E4F8}" destId="{2A66E001-EE52-467A-AC8C-9FD37D864FAB}" srcOrd="0" destOrd="0" presId="urn:microsoft.com/office/officeart/2005/8/layout/process4"/>
    <dgm:cxn modelId="{D5B29846-0BEE-47D8-A6E6-170910259730}" type="presParOf" srcId="{E22DD651-118D-4C73-BF9D-920627EE7938}" destId="{84FF653D-FFBC-459F-90BD-207944570D39}" srcOrd="15" destOrd="0" presId="urn:microsoft.com/office/officeart/2005/8/layout/process4"/>
    <dgm:cxn modelId="{FEC1058E-C5CB-4E27-90DE-F7C04B7FFD62}" type="presParOf" srcId="{E22DD651-118D-4C73-BF9D-920627EE7938}" destId="{AE95F841-D328-4B64-839C-50A5A5480121}" srcOrd="16" destOrd="0" presId="urn:microsoft.com/office/officeart/2005/8/layout/process4"/>
    <dgm:cxn modelId="{A3BB05CD-A9EC-490B-8FF9-4F6950F128C0}" type="presParOf" srcId="{AE95F841-D328-4B64-839C-50A5A5480121}" destId="{AF0C5AA0-7C7C-46AC-9BE4-8FA36EB48EA0}" srcOrd="0" destOrd="0" presId="urn:microsoft.com/office/officeart/2005/8/layout/process4"/>
    <dgm:cxn modelId="{E91665DD-2B5B-4F7B-9C57-41492588FBA5}" type="presParOf" srcId="{E22DD651-118D-4C73-BF9D-920627EE7938}" destId="{16F5723B-C59D-488E-910D-A54DE6D476D8}" srcOrd="17" destOrd="0" presId="urn:microsoft.com/office/officeart/2005/8/layout/process4"/>
    <dgm:cxn modelId="{E16533BE-3A52-41A7-BD4A-4C518C8E7F95}" type="presParOf" srcId="{E22DD651-118D-4C73-BF9D-920627EE7938}" destId="{C78EE962-F051-4C65-AA6A-02A8FC8F9885}" srcOrd="18" destOrd="0" presId="urn:microsoft.com/office/officeart/2005/8/layout/process4"/>
    <dgm:cxn modelId="{30590F67-16F8-405E-972A-7FE9BB661869}" type="presParOf" srcId="{C78EE962-F051-4C65-AA6A-02A8FC8F9885}" destId="{AE0A9DBA-30B3-4C8A-A32D-383DF31557C4}" srcOrd="0" destOrd="0" presId="urn:microsoft.com/office/officeart/2005/8/layout/process4"/>
    <dgm:cxn modelId="{DD8D79EE-EE22-44A8-92A4-5B610BD0F1CA}" type="presParOf" srcId="{E22DD651-118D-4C73-BF9D-920627EE7938}" destId="{CC9A46F3-AA3A-4FCC-BAC9-B1C045BC12C5}" srcOrd="19" destOrd="0" presId="urn:microsoft.com/office/officeart/2005/8/layout/process4"/>
    <dgm:cxn modelId="{23550898-E295-4BC4-ACE6-FEEFFED9DD28}" type="presParOf" srcId="{E22DD651-118D-4C73-BF9D-920627EE7938}" destId="{92EA5BA4-3741-48F5-87D5-626A090619CF}" srcOrd="20" destOrd="0" presId="urn:microsoft.com/office/officeart/2005/8/layout/process4"/>
    <dgm:cxn modelId="{915395EB-7B4D-403B-A432-F63106CA315C}" type="presParOf" srcId="{92EA5BA4-3741-48F5-87D5-626A090619CF}" destId="{35B11327-817E-4BA2-A2C5-A2264D7105C8}" srcOrd="0" destOrd="0" presId="urn:microsoft.com/office/officeart/2005/8/layout/process4"/>
    <dgm:cxn modelId="{B8697084-9C2B-45D3-B4B1-A82754D40A9D}" type="presParOf" srcId="{E22DD651-118D-4C73-BF9D-920627EE7938}" destId="{0F96870B-8F4B-41FF-BF09-BC0C26E29B92}" srcOrd="21" destOrd="0" presId="urn:microsoft.com/office/officeart/2005/8/layout/process4"/>
    <dgm:cxn modelId="{A8CB0FD9-9216-4759-8FD4-E54E62B60E17}" type="presParOf" srcId="{E22DD651-118D-4C73-BF9D-920627EE7938}" destId="{D79390DE-F9B7-4AB1-BD92-A3BB50D9A3EE}" srcOrd="22" destOrd="0" presId="urn:microsoft.com/office/officeart/2005/8/layout/process4"/>
    <dgm:cxn modelId="{93AF60FE-848C-441F-926C-E5ACB0052DB0}" type="presParOf" srcId="{D79390DE-F9B7-4AB1-BD92-A3BB50D9A3EE}" destId="{96A955FF-EF5D-4AA2-BF76-2B25DCC9BAFE}" srcOrd="0" destOrd="0" presId="urn:microsoft.com/office/officeart/2005/8/layout/process4"/>
    <dgm:cxn modelId="{38A2A0EC-3023-4C6D-8321-7B486D5DAF9D}" type="presParOf" srcId="{E22DD651-118D-4C73-BF9D-920627EE7938}" destId="{E460E181-1BE0-4124-82C7-8F8F4362A210}" srcOrd="23" destOrd="0" presId="urn:microsoft.com/office/officeart/2005/8/layout/process4"/>
    <dgm:cxn modelId="{00744D42-35DE-4A2E-AC7A-5BDDA46267CE}" type="presParOf" srcId="{E22DD651-118D-4C73-BF9D-920627EE7938}" destId="{8B6E4C00-1B61-4B96-B083-0B9110C54AEF}" srcOrd="24" destOrd="0" presId="urn:microsoft.com/office/officeart/2005/8/layout/process4"/>
    <dgm:cxn modelId="{34591D72-A305-4907-A16B-79CFE66FADAE}"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solidFill>
          <a:srgbClr val="FF0000"/>
        </a:solidFill>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19A7A19A-52A3-4B60-9701-BD6EB2C68CAA}" type="presOf" srcId="{FC25B688-4024-4072-90FE-68A9169C4D11}" destId="{20C3758D-CEC5-4F22-A860-B39303CB9DD3}" srcOrd="0" destOrd="0" presId="urn:microsoft.com/office/officeart/2005/8/layout/process4"/>
    <dgm:cxn modelId="{6677B158-396E-470C-90D1-4227C5D0610C}" type="presOf" srcId="{9ACA97CD-EAC7-4156-97CE-3348184E85A2}" destId="{2A66E001-EE52-467A-AC8C-9FD37D864FAB}" srcOrd="0" destOrd="0" presId="urn:microsoft.com/office/officeart/2005/8/layout/process4"/>
    <dgm:cxn modelId="{1B4788EA-35EF-482C-9D67-342553401181}" type="presOf" srcId="{F9C1F31D-E253-4E86-BD84-A294F5731ED7}" destId="{2B949CF7-2639-4254-BFB3-A6687EA7CFF7}" srcOrd="0" destOrd="0" presId="urn:microsoft.com/office/officeart/2005/8/layout/process4"/>
    <dgm:cxn modelId="{DDA8398D-5F9E-4BC4-905D-35296EFF52FB}" type="presOf" srcId="{A0D37B13-0A72-46AC-A6DC-543350D43F16}" destId="{624D8943-23E9-4BFE-A1D2-B839A1110FAD}"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B3FA781A-609D-4869-BA99-35B9D8287D15}" srcId="{FFC91AF3-4036-435F-803E-46230CC17A3C}" destId="{A0D37B13-0A72-46AC-A6DC-543350D43F16}" srcOrd="0" destOrd="0" parTransId="{30298DB8-2678-4E65-BDE9-F6577856CAED}" sibTransId="{A01905F8-D710-4CA8-9BEF-B1B5E1D40CA0}"/>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FE8E34B8-E0B1-41F0-A6F1-C8F57EF64559}" type="presOf" srcId="{D576CF0C-A4A4-4DCF-B443-5C90C4386217}" destId="{EC5ADDAE-07B3-4304-8159-6EEC9C3FB8C3}" srcOrd="0" destOrd="0" presId="urn:microsoft.com/office/officeart/2005/8/layout/process4"/>
    <dgm:cxn modelId="{4D4E64BE-0AAE-4B87-AFDE-78A4CF5DE26A}" type="presOf" srcId="{A21E6154-831C-4D91-A327-B2CDC45AE4BC}" destId="{AE0A9DBA-30B3-4C8A-A32D-383DF31557C4}"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32FE0977-55AE-4B0E-957A-0F7826A8E996}" type="presOf" srcId="{979CED88-074F-4216-AAFD-35214522FA1A}" destId="{81A7763E-7536-4F6E-B46F-6A78387E6E02}" srcOrd="0" destOrd="0" presId="urn:microsoft.com/office/officeart/2005/8/layout/process4"/>
    <dgm:cxn modelId="{12369B81-937B-4800-AB73-BFCFDC8A9316}" type="presOf" srcId="{FFC91AF3-4036-435F-803E-46230CC17A3C}" destId="{E22DD651-118D-4C73-BF9D-920627EE7938}"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F21A12A4-DA9F-4A87-9C55-DAA5B78E3C63}" type="presOf" srcId="{A454E5F4-1D94-4184-AD9B-F08822C376A0}" destId="{AF0C5AA0-7C7C-46AC-9BE4-8FA36EB48EA0}"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35EE0601-FC8A-416C-B2DF-BF986CE51E6A}" type="presOf" srcId="{90FCB745-FCF9-40A6-A954-A454C2EE1F6C}" destId="{35B11327-817E-4BA2-A2C5-A2264D7105C8}"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AD8C6FF-04E0-4CEF-8E68-FBDB1B2361D7}" type="presOf" srcId="{DDE9211F-74E1-451F-801D-B7B0C45D1BD9}" destId="{9DE66070-715F-4449-9427-AA6E1F364F9A}" srcOrd="0" destOrd="0" presId="urn:microsoft.com/office/officeart/2005/8/layout/process4"/>
    <dgm:cxn modelId="{FF731273-87C4-4DB5-B003-13D4A6403C8E}" type="presOf" srcId="{7026B273-3532-47EA-BDC2-25500BC719AD}" destId="{96A955FF-EF5D-4AA2-BF76-2B25DCC9BAFE}" srcOrd="0" destOrd="0" presId="urn:microsoft.com/office/officeart/2005/8/layout/process4"/>
    <dgm:cxn modelId="{D72E3880-2305-4CFC-AD14-8B3AC362B356}" type="presOf" srcId="{677CF892-C12C-4D1A-8574-AEBDEFA519BB}" destId="{3192455D-F81F-41FD-8291-C62C7603A0B1}"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950A6D6F-7A0A-4364-B744-FFF232F596D0}" type="presOf" srcId="{FF6CF3A6-F0C8-4CC0-92D4-99F1C57280C3}" destId="{AB3C066F-90F4-42F0-9CBE-F21FE9913A12}" srcOrd="0" destOrd="0" presId="urn:microsoft.com/office/officeart/2005/8/layout/process4"/>
    <dgm:cxn modelId="{A118BC22-3816-4F29-BE8A-2E5ECE18795D}" type="presParOf" srcId="{E22DD651-118D-4C73-BF9D-920627EE7938}" destId="{B3B73EB8-7583-450F-8E41-1537EA50FA90}" srcOrd="0" destOrd="0" presId="urn:microsoft.com/office/officeart/2005/8/layout/process4"/>
    <dgm:cxn modelId="{A79B183D-9A45-421B-9804-994480547818}" type="presParOf" srcId="{B3B73EB8-7583-450F-8E41-1537EA50FA90}" destId="{2B949CF7-2639-4254-BFB3-A6687EA7CFF7}" srcOrd="0" destOrd="0" presId="urn:microsoft.com/office/officeart/2005/8/layout/process4"/>
    <dgm:cxn modelId="{B03CBCAD-C000-469E-A597-50F061F90E6C}" type="presParOf" srcId="{E22DD651-118D-4C73-BF9D-920627EE7938}" destId="{AF8D6806-682F-43DC-9033-604FA6646F0D}" srcOrd="1" destOrd="0" presId="urn:microsoft.com/office/officeart/2005/8/layout/process4"/>
    <dgm:cxn modelId="{2D7F4A4A-1299-48C8-9ED2-935C858AA50C}" type="presParOf" srcId="{E22DD651-118D-4C73-BF9D-920627EE7938}" destId="{E10907C8-6EBB-4A0C-B099-CB30692F3C77}" srcOrd="2" destOrd="0" presId="urn:microsoft.com/office/officeart/2005/8/layout/process4"/>
    <dgm:cxn modelId="{0C2F9427-33B4-4B4F-8652-FDDEC6EACAB6}" type="presParOf" srcId="{E10907C8-6EBB-4A0C-B099-CB30692F3C77}" destId="{AB3C066F-90F4-42F0-9CBE-F21FE9913A12}" srcOrd="0" destOrd="0" presId="urn:microsoft.com/office/officeart/2005/8/layout/process4"/>
    <dgm:cxn modelId="{13334AF0-DD7B-441A-AC15-F18DB5EB3A83}" type="presParOf" srcId="{E22DD651-118D-4C73-BF9D-920627EE7938}" destId="{74117206-A8DD-407D-9B4B-FF73508D40D8}" srcOrd="3" destOrd="0" presId="urn:microsoft.com/office/officeart/2005/8/layout/process4"/>
    <dgm:cxn modelId="{21628E9D-30C4-475C-8610-7B9455D939A8}" type="presParOf" srcId="{E22DD651-118D-4C73-BF9D-920627EE7938}" destId="{66CA9D56-DA51-4431-AD3B-84B09C0088C7}" srcOrd="4" destOrd="0" presId="urn:microsoft.com/office/officeart/2005/8/layout/process4"/>
    <dgm:cxn modelId="{548CDC6A-969D-441F-B8C5-EFD490041F10}" type="presParOf" srcId="{66CA9D56-DA51-4431-AD3B-84B09C0088C7}" destId="{81A7763E-7536-4F6E-B46F-6A78387E6E02}" srcOrd="0" destOrd="0" presId="urn:microsoft.com/office/officeart/2005/8/layout/process4"/>
    <dgm:cxn modelId="{A4BD0851-F6BC-49D2-BA29-75E1A782F54D}" type="presParOf" srcId="{E22DD651-118D-4C73-BF9D-920627EE7938}" destId="{CE153FCC-C456-413A-9C71-93A07E3EE8A1}" srcOrd="5" destOrd="0" presId="urn:microsoft.com/office/officeart/2005/8/layout/process4"/>
    <dgm:cxn modelId="{85C19E0D-2EB6-4765-89AF-3F394B293BC7}" type="presParOf" srcId="{E22DD651-118D-4C73-BF9D-920627EE7938}" destId="{198588B4-26D4-41DE-BCDF-15BED6FAFB79}" srcOrd="6" destOrd="0" presId="urn:microsoft.com/office/officeart/2005/8/layout/process4"/>
    <dgm:cxn modelId="{A08C0735-54B7-45AE-8863-902DB9C2AAC2}" type="presParOf" srcId="{198588B4-26D4-41DE-BCDF-15BED6FAFB79}" destId="{EC5ADDAE-07B3-4304-8159-6EEC9C3FB8C3}" srcOrd="0" destOrd="0" presId="urn:microsoft.com/office/officeart/2005/8/layout/process4"/>
    <dgm:cxn modelId="{4C4F9238-FECD-425C-80AB-9766A4ECF5BA}" type="presParOf" srcId="{E22DD651-118D-4C73-BF9D-920627EE7938}" destId="{0075E46E-8B1A-4D5F-9CF4-67D6F7BA9090}" srcOrd="7" destOrd="0" presId="urn:microsoft.com/office/officeart/2005/8/layout/process4"/>
    <dgm:cxn modelId="{81A34F46-F758-438C-8021-A8D463DB09C1}" type="presParOf" srcId="{E22DD651-118D-4C73-BF9D-920627EE7938}" destId="{7FDEC429-18F1-4A4F-8195-167776E9779A}" srcOrd="8" destOrd="0" presId="urn:microsoft.com/office/officeart/2005/8/layout/process4"/>
    <dgm:cxn modelId="{58BDAC2E-6981-4742-9C6B-8207C4474E65}" type="presParOf" srcId="{7FDEC429-18F1-4A4F-8195-167776E9779A}" destId="{3192455D-F81F-41FD-8291-C62C7603A0B1}" srcOrd="0" destOrd="0" presId="urn:microsoft.com/office/officeart/2005/8/layout/process4"/>
    <dgm:cxn modelId="{0927BCFC-075F-4AB5-989B-3B184F46EA2D}" type="presParOf" srcId="{E22DD651-118D-4C73-BF9D-920627EE7938}" destId="{120B6B41-3795-42AD-B9F9-1E8012FF581B}" srcOrd="9" destOrd="0" presId="urn:microsoft.com/office/officeart/2005/8/layout/process4"/>
    <dgm:cxn modelId="{8A42ACBE-59FB-465C-BE63-39B0A12BABB3}" type="presParOf" srcId="{E22DD651-118D-4C73-BF9D-920627EE7938}" destId="{9A373174-C1DB-41A9-A9CC-1DB307D392C2}" srcOrd="10" destOrd="0" presId="urn:microsoft.com/office/officeart/2005/8/layout/process4"/>
    <dgm:cxn modelId="{5B647495-BA90-40E9-9BC5-0C600A6DD039}" type="presParOf" srcId="{9A373174-C1DB-41A9-A9CC-1DB307D392C2}" destId="{20C3758D-CEC5-4F22-A860-B39303CB9DD3}" srcOrd="0" destOrd="0" presId="urn:microsoft.com/office/officeart/2005/8/layout/process4"/>
    <dgm:cxn modelId="{FFFFB1B4-B833-4333-9CDD-CFA47FCD608D}" type="presParOf" srcId="{E22DD651-118D-4C73-BF9D-920627EE7938}" destId="{455237B0-BF9D-4B72-A9F3-EBC93BE78173}" srcOrd="11" destOrd="0" presId="urn:microsoft.com/office/officeart/2005/8/layout/process4"/>
    <dgm:cxn modelId="{2372EDCF-053A-4CA0-BD05-3683A79543BD}" type="presParOf" srcId="{E22DD651-118D-4C73-BF9D-920627EE7938}" destId="{41743231-70EB-479B-A1F2-CF40A633C035}" srcOrd="12" destOrd="0" presId="urn:microsoft.com/office/officeart/2005/8/layout/process4"/>
    <dgm:cxn modelId="{846B8AF2-FDEC-4E26-8C71-C70972906505}" type="presParOf" srcId="{41743231-70EB-479B-A1F2-CF40A633C035}" destId="{9DE66070-715F-4449-9427-AA6E1F364F9A}" srcOrd="0" destOrd="0" presId="urn:microsoft.com/office/officeart/2005/8/layout/process4"/>
    <dgm:cxn modelId="{BC1FE971-078B-4FB5-94B0-632A581C0930}" type="presParOf" srcId="{E22DD651-118D-4C73-BF9D-920627EE7938}" destId="{7E0E7CCB-ACC4-4BFD-A8BE-E3BEDD7E55D0}" srcOrd="13" destOrd="0" presId="urn:microsoft.com/office/officeart/2005/8/layout/process4"/>
    <dgm:cxn modelId="{99FE18A7-9615-4ED6-B286-CA5A1D5E866E}" type="presParOf" srcId="{E22DD651-118D-4C73-BF9D-920627EE7938}" destId="{67D225F0-338F-4950-A96F-3C713F29E4F8}" srcOrd="14" destOrd="0" presId="urn:microsoft.com/office/officeart/2005/8/layout/process4"/>
    <dgm:cxn modelId="{56E8D406-4014-4F54-9E52-DC6CD55FCD91}" type="presParOf" srcId="{67D225F0-338F-4950-A96F-3C713F29E4F8}" destId="{2A66E001-EE52-467A-AC8C-9FD37D864FAB}" srcOrd="0" destOrd="0" presId="urn:microsoft.com/office/officeart/2005/8/layout/process4"/>
    <dgm:cxn modelId="{4BCD97F6-7883-4C3F-875D-C534A9E5FF37}" type="presParOf" srcId="{E22DD651-118D-4C73-BF9D-920627EE7938}" destId="{84FF653D-FFBC-459F-90BD-207944570D39}" srcOrd="15" destOrd="0" presId="urn:microsoft.com/office/officeart/2005/8/layout/process4"/>
    <dgm:cxn modelId="{033A445D-B57A-4993-9532-98E88D573627}" type="presParOf" srcId="{E22DD651-118D-4C73-BF9D-920627EE7938}" destId="{AE95F841-D328-4B64-839C-50A5A5480121}" srcOrd="16" destOrd="0" presId="urn:microsoft.com/office/officeart/2005/8/layout/process4"/>
    <dgm:cxn modelId="{E8F8428E-8E8F-4C37-B2ED-C6219DAA053C}" type="presParOf" srcId="{AE95F841-D328-4B64-839C-50A5A5480121}" destId="{AF0C5AA0-7C7C-46AC-9BE4-8FA36EB48EA0}" srcOrd="0" destOrd="0" presId="urn:microsoft.com/office/officeart/2005/8/layout/process4"/>
    <dgm:cxn modelId="{B9FA6B1C-AEDF-48A6-8DF1-D79A7D696C99}" type="presParOf" srcId="{E22DD651-118D-4C73-BF9D-920627EE7938}" destId="{16F5723B-C59D-488E-910D-A54DE6D476D8}" srcOrd="17" destOrd="0" presId="urn:microsoft.com/office/officeart/2005/8/layout/process4"/>
    <dgm:cxn modelId="{693F771F-4367-4A72-8C06-A98F3E8AEB5A}" type="presParOf" srcId="{E22DD651-118D-4C73-BF9D-920627EE7938}" destId="{C78EE962-F051-4C65-AA6A-02A8FC8F9885}" srcOrd="18" destOrd="0" presId="urn:microsoft.com/office/officeart/2005/8/layout/process4"/>
    <dgm:cxn modelId="{6E81B116-37E7-4C1F-A2A5-80B949FF19F5}" type="presParOf" srcId="{C78EE962-F051-4C65-AA6A-02A8FC8F9885}" destId="{AE0A9DBA-30B3-4C8A-A32D-383DF31557C4}" srcOrd="0" destOrd="0" presId="urn:microsoft.com/office/officeart/2005/8/layout/process4"/>
    <dgm:cxn modelId="{D67AAD62-D3B1-4DB5-8E99-85956080E775}" type="presParOf" srcId="{E22DD651-118D-4C73-BF9D-920627EE7938}" destId="{CC9A46F3-AA3A-4FCC-BAC9-B1C045BC12C5}" srcOrd="19" destOrd="0" presId="urn:microsoft.com/office/officeart/2005/8/layout/process4"/>
    <dgm:cxn modelId="{8FBE01A4-0F8E-4B22-A48E-D9C33191BA8E}" type="presParOf" srcId="{E22DD651-118D-4C73-BF9D-920627EE7938}" destId="{92EA5BA4-3741-48F5-87D5-626A090619CF}" srcOrd="20" destOrd="0" presId="urn:microsoft.com/office/officeart/2005/8/layout/process4"/>
    <dgm:cxn modelId="{509C374E-F994-4876-9B79-895C397348E4}" type="presParOf" srcId="{92EA5BA4-3741-48F5-87D5-626A090619CF}" destId="{35B11327-817E-4BA2-A2C5-A2264D7105C8}" srcOrd="0" destOrd="0" presId="urn:microsoft.com/office/officeart/2005/8/layout/process4"/>
    <dgm:cxn modelId="{F3EC916A-51BE-490F-80E3-AD8B2B6EF146}" type="presParOf" srcId="{E22DD651-118D-4C73-BF9D-920627EE7938}" destId="{0F96870B-8F4B-41FF-BF09-BC0C26E29B92}" srcOrd="21" destOrd="0" presId="urn:microsoft.com/office/officeart/2005/8/layout/process4"/>
    <dgm:cxn modelId="{98537C2C-A0DF-40E7-BE49-E832D26E9D1A}" type="presParOf" srcId="{E22DD651-118D-4C73-BF9D-920627EE7938}" destId="{D79390DE-F9B7-4AB1-BD92-A3BB50D9A3EE}" srcOrd="22" destOrd="0" presId="urn:microsoft.com/office/officeart/2005/8/layout/process4"/>
    <dgm:cxn modelId="{59EFE543-7C51-48BA-AC98-308DBF025AC5}" type="presParOf" srcId="{D79390DE-F9B7-4AB1-BD92-A3BB50D9A3EE}" destId="{96A955FF-EF5D-4AA2-BF76-2B25DCC9BAFE}" srcOrd="0" destOrd="0" presId="urn:microsoft.com/office/officeart/2005/8/layout/process4"/>
    <dgm:cxn modelId="{C7B37BDA-777D-4F55-92D2-D1E1A0456F57}" type="presParOf" srcId="{E22DD651-118D-4C73-BF9D-920627EE7938}" destId="{E460E181-1BE0-4124-82C7-8F8F4362A210}" srcOrd="23" destOrd="0" presId="urn:microsoft.com/office/officeart/2005/8/layout/process4"/>
    <dgm:cxn modelId="{80BB41A2-8F3B-4299-A5FA-E82CE07A1F76}" type="presParOf" srcId="{E22DD651-118D-4C73-BF9D-920627EE7938}" destId="{8B6E4C00-1B61-4B96-B083-0B9110C54AEF}" srcOrd="24" destOrd="0" presId="urn:microsoft.com/office/officeart/2005/8/layout/process4"/>
    <dgm:cxn modelId="{D9DCED51-5918-4DE8-98FC-03D721AB6F6A}"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solidFill>
          <a:srgbClr val="FF0000"/>
        </a:solidFill>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63C37F8E-5183-4F1E-811D-E20DF4491661}" type="presOf" srcId="{90FCB745-FCF9-40A6-A954-A454C2EE1F6C}" destId="{35B11327-817E-4BA2-A2C5-A2264D7105C8}" srcOrd="0" destOrd="0" presId="urn:microsoft.com/office/officeart/2005/8/layout/process4"/>
    <dgm:cxn modelId="{795FD78D-753D-4991-A49C-75AADCAF73C5}" type="presOf" srcId="{A21E6154-831C-4D91-A327-B2CDC45AE4BC}" destId="{AE0A9DBA-30B3-4C8A-A32D-383DF31557C4}" srcOrd="0" destOrd="0" presId="urn:microsoft.com/office/officeart/2005/8/layout/process4"/>
    <dgm:cxn modelId="{28608964-BE2E-403A-B7CC-92D90336D583}" type="presOf" srcId="{7026B273-3532-47EA-BDC2-25500BC719AD}" destId="{96A955FF-EF5D-4AA2-BF76-2B25DCC9BAFE}" srcOrd="0" destOrd="0" presId="urn:microsoft.com/office/officeart/2005/8/layout/process4"/>
    <dgm:cxn modelId="{3D5425A9-8988-4347-B443-2A1032DFB8C1}" type="presOf" srcId="{FC25B688-4024-4072-90FE-68A9169C4D11}" destId="{20C3758D-CEC5-4F22-A860-B39303CB9DD3}" srcOrd="0" destOrd="0" presId="urn:microsoft.com/office/officeart/2005/8/layout/process4"/>
    <dgm:cxn modelId="{8C110D56-3BB7-4A43-88F7-854BE0B960D8}" type="presOf" srcId="{DDE9211F-74E1-451F-801D-B7B0C45D1BD9}" destId="{9DE66070-715F-4449-9427-AA6E1F364F9A}"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158A2C72-3E7C-4129-8294-5C56CAF879FB}" type="presOf" srcId="{F9C1F31D-E253-4E86-BD84-A294F5731ED7}" destId="{2B949CF7-2639-4254-BFB3-A6687EA7CFF7}"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9F6ABAEA-04A1-4F2F-B930-389EDC95D4F1}" type="presOf" srcId="{FFC91AF3-4036-435F-803E-46230CC17A3C}" destId="{E22DD651-118D-4C73-BF9D-920627EE7938}"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10C8EBFD-9FA3-4740-BA87-8D6D51E0BB1D}" type="presOf" srcId="{FF6CF3A6-F0C8-4CC0-92D4-99F1C57280C3}" destId="{AB3C066F-90F4-42F0-9CBE-F21FE9913A12}" srcOrd="0" destOrd="0" presId="urn:microsoft.com/office/officeart/2005/8/layout/process4"/>
    <dgm:cxn modelId="{635EE2C2-7683-45FE-9366-50828259A4FA}" type="presOf" srcId="{677CF892-C12C-4D1A-8574-AEBDEFA519BB}" destId="{3192455D-F81F-41FD-8291-C62C7603A0B1}" srcOrd="0" destOrd="0" presId="urn:microsoft.com/office/officeart/2005/8/layout/process4"/>
    <dgm:cxn modelId="{9A9F8712-7B75-4FED-A21B-0403FE00D31C}" type="presOf" srcId="{979CED88-074F-4216-AAFD-35214522FA1A}" destId="{81A7763E-7536-4F6E-B46F-6A78387E6E0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7F6C7642-7B11-4A9D-8F17-1B6E3B2BD7A4}" srcId="{FFC91AF3-4036-435F-803E-46230CC17A3C}" destId="{DDE9211F-74E1-451F-801D-B7B0C45D1BD9}" srcOrd="6" destOrd="0" parTransId="{C5456A4E-397F-464C-AE65-5B8E342E8CD0}" sibTransId="{0B125DD6-73CA-4EBA-98F3-8D250369C793}"/>
    <dgm:cxn modelId="{F8D85FB6-6E48-489B-9105-DC5993632527}" srcId="{FFC91AF3-4036-435F-803E-46230CC17A3C}" destId="{9ACA97CD-EAC7-4156-97CE-3348184E85A2}" srcOrd="5" destOrd="0" parTransId="{D559216D-964C-4A95-A37F-2232AEA18D07}" sibTransId="{B207582A-F267-436C-9D3C-D403B41555B5}"/>
    <dgm:cxn modelId="{A28DFA97-A5AD-41FC-9D6F-C4E662AAE704}" type="presOf" srcId="{D576CF0C-A4A4-4DCF-B443-5C90C4386217}" destId="{EC5ADDAE-07B3-4304-8159-6EEC9C3FB8C3}"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85FA82CF-BF7B-4BD3-B787-69B3A1DF8487}" type="presOf" srcId="{9ACA97CD-EAC7-4156-97CE-3348184E85A2}" destId="{2A66E001-EE52-467A-AC8C-9FD37D864FAB}" srcOrd="0" destOrd="0" presId="urn:microsoft.com/office/officeart/2005/8/layout/process4"/>
    <dgm:cxn modelId="{3E78B689-5E91-4909-9554-289DC39A5F71}" type="presOf" srcId="{A454E5F4-1D94-4184-AD9B-F08822C376A0}" destId="{AF0C5AA0-7C7C-46AC-9BE4-8FA36EB48EA0}" srcOrd="0" destOrd="0" presId="urn:microsoft.com/office/officeart/2005/8/layout/process4"/>
    <dgm:cxn modelId="{CCB69253-45A5-4553-9807-DDC512A43C9D}" type="presOf" srcId="{A0D37B13-0A72-46AC-A6DC-543350D43F16}" destId="{624D8943-23E9-4BFE-A1D2-B839A1110FAD}"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6837375F-8567-4AFE-9740-B97B2FA26C69}" type="presParOf" srcId="{E22DD651-118D-4C73-BF9D-920627EE7938}" destId="{B3B73EB8-7583-450F-8E41-1537EA50FA90}" srcOrd="0" destOrd="0" presId="urn:microsoft.com/office/officeart/2005/8/layout/process4"/>
    <dgm:cxn modelId="{12159470-8C67-4239-AF2A-FAA4AA001414}" type="presParOf" srcId="{B3B73EB8-7583-450F-8E41-1537EA50FA90}" destId="{2B949CF7-2639-4254-BFB3-A6687EA7CFF7}" srcOrd="0" destOrd="0" presId="urn:microsoft.com/office/officeart/2005/8/layout/process4"/>
    <dgm:cxn modelId="{4F2A4FAE-B801-4A61-8643-A4225B073531}" type="presParOf" srcId="{E22DD651-118D-4C73-BF9D-920627EE7938}" destId="{AF8D6806-682F-43DC-9033-604FA6646F0D}" srcOrd="1" destOrd="0" presId="urn:microsoft.com/office/officeart/2005/8/layout/process4"/>
    <dgm:cxn modelId="{C39130B0-B8A0-48F2-A249-D3EB4A6A4B03}" type="presParOf" srcId="{E22DD651-118D-4C73-BF9D-920627EE7938}" destId="{E10907C8-6EBB-4A0C-B099-CB30692F3C77}" srcOrd="2" destOrd="0" presId="urn:microsoft.com/office/officeart/2005/8/layout/process4"/>
    <dgm:cxn modelId="{C6D1CD63-269E-4921-B63E-101A62B2E62D}" type="presParOf" srcId="{E10907C8-6EBB-4A0C-B099-CB30692F3C77}" destId="{AB3C066F-90F4-42F0-9CBE-F21FE9913A12}" srcOrd="0" destOrd="0" presId="urn:microsoft.com/office/officeart/2005/8/layout/process4"/>
    <dgm:cxn modelId="{120F9644-4C49-4A0F-A0F7-86B818B30BD9}" type="presParOf" srcId="{E22DD651-118D-4C73-BF9D-920627EE7938}" destId="{74117206-A8DD-407D-9B4B-FF73508D40D8}" srcOrd="3" destOrd="0" presId="urn:microsoft.com/office/officeart/2005/8/layout/process4"/>
    <dgm:cxn modelId="{5805C323-08C2-40F3-A449-3FDCDD5CE346}" type="presParOf" srcId="{E22DD651-118D-4C73-BF9D-920627EE7938}" destId="{66CA9D56-DA51-4431-AD3B-84B09C0088C7}" srcOrd="4" destOrd="0" presId="urn:microsoft.com/office/officeart/2005/8/layout/process4"/>
    <dgm:cxn modelId="{A46B6B05-32B5-4157-BF4E-FB95B099A8BE}" type="presParOf" srcId="{66CA9D56-DA51-4431-AD3B-84B09C0088C7}" destId="{81A7763E-7536-4F6E-B46F-6A78387E6E02}" srcOrd="0" destOrd="0" presId="urn:microsoft.com/office/officeart/2005/8/layout/process4"/>
    <dgm:cxn modelId="{D4248820-D699-4A3D-838F-F71A3692003D}" type="presParOf" srcId="{E22DD651-118D-4C73-BF9D-920627EE7938}" destId="{CE153FCC-C456-413A-9C71-93A07E3EE8A1}" srcOrd="5" destOrd="0" presId="urn:microsoft.com/office/officeart/2005/8/layout/process4"/>
    <dgm:cxn modelId="{C62A7AA5-9825-45B7-8B66-B6264312D8BF}" type="presParOf" srcId="{E22DD651-118D-4C73-BF9D-920627EE7938}" destId="{198588B4-26D4-41DE-BCDF-15BED6FAFB79}" srcOrd="6" destOrd="0" presId="urn:microsoft.com/office/officeart/2005/8/layout/process4"/>
    <dgm:cxn modelId="{C275ABF2-B7B8-494F-8137-154D45F3DD78}" type="presParOf" srcId="{198588B4-26D4-41DE-BCDF-15BED6FAFB79}" destId="{EC5ADDAE-07B3-4304-8159-6EEC9C3FB8C3}" srcOrd="0" destOrd="0" presId="urn:microsoft.com/office/officeart/2005/8/layout/process4"/>
    <dgm:cxn modelId="{3CC07A85-752C-4E25-A062-F7F0DCA95F50}" type="presParOf" srcId="{E22DD651-118D-4C73-BF9D-920627EE7938}" destId="{0075E46E-8B1A-4D5F-9CF4-67D6F7BA9090}" srcOrd="7" destOrd="0" presId="urn:microsoft.com/office/officeart/2005/8/layout/process4"/>
    <dgm:cxn modelId="{8AE00F08-211B-4516-A44B-1DF9A96C3E6A}" type="presParOf" srcId="{E22DD651-118D-4C73-BF9D-920627EE7938}" destId="{7FDEC429-18F1-4A4F-8195-167776E9779A}" srcOrd="8" destOrd="0" presId="urn:microsoft.com/office/officeart/2005/8/layout/process4"/>
    <dgm:cxn modelId="{11EA92E3-235D-4054-9A92-CA15C19EC10D}" type="presParOf" srcId="{7FDEC429-18F1-4A4F-8195-167776E9779A}" destId="{3192455D-F81F-41FD-8291-C62C7603A0B1}" srcOrd="0" destOrd="0" presId="urn:microsoft.com/office/officeart/2005/8/layout/process4"/>
    <dgm:cxn modelId="{E0B3E98C-EF2A-4C1B-BD65-08A4BC046C88}" type="presParOf" srcId="{E22DD651-118D-4C73-BF9D-920627EE7938}" destId="{120B6B41-3795-42AD-B9F9-1E8012FF581B}" srcOrd="9" destOrd="0" presId="urn:microsoft.com/office/officeart/2005/8/layout/process4"/>
    <dgm:cxn modelId="{CA1D3C7B-A05C-427B-93C3-716813F9EAD9}" type="presParOf" srcId="{E22DD651-118D-4C73-BF9D-920627EE7938}" destId="{9A373174-C1DB-41A9-A9CC-1DB307D392C2}" srcOrd="10" destOrd="0" presId="urn:microsoft.com/office/officeart/2005/8/layout/process4"/>
    <dgm:cxn modelId="{42A89698-C762-4DC0-9B7A-CF0E180D91FB}" type="presParOf" srcId="{9A373174-C1DB-41A9-A9CC-1DB307D392C2}" destId="{20C3758D-CEC5-4F22-A860-B39303CB9DD3}" srcOrd="0" destOrd="0" presId="urn:microsoft.com/office/officeart/2005/8/layout/process4"/>
    <dgm:cxn modelId="{85A4464A-C1AE-4377-9BD9-FFF18AE7D89A}" type="presParOf" srcId="{E22DD651-118D-4C73-BF9D-920627EE7938}" destId="{455237B0-BF9D-4B72-A9F3-EBC93BE78173}" srcOrd="11" destOrd="0" presId="urn:microsoft.com/office/officeart/2005/8/layout/process4"/>
    <dgm:cxn modelId="{1C3FE49B-CD16-420D-B7CE-DB3B9C3C4B27}" type="presParOf" srcId="{E22DD651-118D-4C73-BF9D-920627EE7938}" destId="{41743231-70EB-479B-A1F2-CF40A633C035}" srcOrd="12" destOrd="0" presId="urn:microsoft.com/office/officeart/2005/8/layout/process4"/>
    <dgm:cxn modelId="{06313DCA-EC72-45C8-801A-51EFDCBE0C32}" type="presParOf" srcId="{41743231-70EB-479B-A1F2-CF40A633C035}" destId="{9DE66070-715F-4449-9427-AA6E1F364F9A}" srcOrd="0" destOrd="0" presId="urn:microsoft.com/office/officeart/2005/8/layout/process4"/>
    <dgm:cxn modelId="{23D25098-C03D-4818-A56F-8BAC44864F29}" type="presParOf" srcId="{E22DD651-118D-4C73-BF9D-920627EE7938}" destId="{7E0E7CCB-ACC4-4BFD-A8BE-E3BEDD7E55D0}" srcOrd="13" destOrd="0" presId="urn:microsoft.com/office/officeart/2005/8/layout/process4"/>
    <dgm:cxn modelId="{440D597E-6A6B-40E5-A481-083BFBFD01A2}" type="presParOf" srcId="{E22DD651-118D-4C73-BF9D-920627EE7938}" destId="{67D225F0-338F-4950-A96F-3C713F29E4F8}" srcOrd="14" destOrd="0" presId="urn:microsoft.com/office/officeart/2005/8/layout/process4"/>
    <dgm:cxn modelId="{B9E756F9-872A-42F9-9D00-2AB873276578}" type="presParOf" srcId="{67D225F0-338F-4950-A96F-3C713F29E4F8}" destId="{2A66E001-EE52-467A-AC8C-9FD37D864FAB}" srcOrd="0" destOrd="0" presId="urn:microsoft.com/office/officeart/2005/8/layout/process4"/>
    <dgm:cxn modelId="{F9B49D57-CB64-49E8-9E93-F1F0B967A9AB}" type="presParOf" srcId="{E22DD651-118D-4C73-BF9D-920627EE7938}" destId="{84FF653D-FFBC-459F-90BD-207944570D39}" srcOrd="15" destOrd="0" presId="urn:microsoft.com/office/officeart/2005/8/layout/process4"/>
    <dgm:cxn modelId="{4FC31599-7F35-4A0A-A6E8-D2E0E784D904}" type="presParOf" srcId="{E22DD651-118D-4C73-BF9D-920627EE7938}" destId="{AE95F841-D328-4B64-839C-50A5A5480121}" srcOrd="16" destOrd="0" presId="urn:microsoft.com/office/officeart/2005/8/layout/process4"/>
    <dgm:cxn modelId="{CD67AE11-7CAF-4464-B961-4586AC4585A8}" type="presParOf" srcId="{AE95F841-D328-4B64-839C-50A5A5480121}" destId="{AF0C5AA0-7C7C-46AC-9BE4-8FA36EB48EA0}" srcOrd="0" destOrd="0" presId="urn:microsoft.com/office/officeart/2005/8/layout/process4"/>
    <dgm:cxn modelId="{EC54B5EF-A711-44A4-A1D3-3CF0D13F9B9D}" type="presParOf" srcId="{E22DD651-118D-4C73-BF9D-920627EE7938}" destId="{16F5723B-C59D-488E-910D-A54DE6D476D8}" srcOrd="17" destOrd="0" presId="urn:microsoft.com/office/officeart/2005/8/layout/process4"/>
    <dgm:cxn modelId="{38132FAC-C7AE-411E-A0EB-89ADBE82B30A}" type="presParOf" srcId="{E22DD651-118D-4C73-BF9D-920627EE7938}" destId="{C78EE962-F051-4C65-AA6A-02A8FC8F9885}" srcOrd="18" destOrd="0" presId="urn:microsoft.com/office/officeart/2005/8/layout/process4"/>
    <dgm:cxn modelId="{FCB1B997-B720-4929-8224-9A4037C0D606}" type="presParOf" srcId="{C78EE962-F051-4C65-AA6A-02A8FC8F9885}" destId="{AE0A9DBA-30B3-4C8A-A32D-383DF31557C4}" srcOrd="0" destOrd="0" presId="urn:microsoft.com/office/officeart/2005/8/layout/process4"/>
    <dgm:cxn modelId="{934395E1-B9BB-4571-9648-6BB974F6EDC2}" type="presParOf" srcId="{E22DD651-118D-4C73-BF9D-920627EE7938}" destId="{CC9A46F3-AA3A-4FCC-BAC9-B1C045BC12C5}" srcOrd="19" destOrd="0" presId="urn:microsoft.com/office/officeart/2005/8/layout/process4"/>
    <dgm:cxn modelId="{53893CFE-CE8A-4468-91ED-DCE3161F730B}" type="presParOf" srcId="{E22DD651-118D-4C73-BF9D-920627EE7938}" destId="{92EA5BA4-3741-48F5-87D5-626A090619CF}" srcOrd="20" destOrd="0" presId="urn:microsoft.com/office/officeart/2005/8/layout/process4"/>
    <dgm:cxn modelId="{75C57420-A74F-4D0B-829D-765058F5EE7C}" type="presParOf" srcId="{92EA5BA4-3741-48F5-87D5-626A090619CF}" destId="{35B11327-817E-4BA2-A2C5-A2264D7105C8}" srcOrd="0" destOrd="0" presId="urn:microsoft.com/office/officeart/2005/8/layout/process4"/>
    <dgm:cxn modelId="{CF057B91-9D8C-4E97-9347-E28519114AE3}" type="presParOf" srcId="{E22DD651-118D-4C73-BF9D-920627EE7938}" destId="{0F96870B-8F4B-41FF-BF09-BC0C26E29B92}" srcOrd="21" destOrd="0" presId="urn:microsoft.com/office/officeart/2005/8/layout/process4"/>
    <dgm:cxn modelId="{CDBD9C23-C27C-40D4-A466-B519D45E945A}" type="presParOf" srcId="{E22DD651-118D-4C73-BF9D-920627EE7938}" destId="{D79390DE-F9B7-4AB1-BD92-A3BB50D9A3EE}" srcOrd="22" destOrd="0" presId="urn:microsoft.com/office/officeart/2005/8/layout/process4"/>
    <dgm:cxn modelId="{18D8F513-E89A-43BE-9B10-28147FDAF6A3}" type="presParOf" srcId="{D79390DE-F9B7-4AB1-BD92-A3BB50D9A3EE}" destId="{96A955FF-EF5D-4AA2-BF76-2B25DCC9BAFE}" srcOrd="0" destOrd="0" presId="urn:microsoft.com/office/officeart/2005/8/layout/process4"/>
    <dgm:cxn modelId="{0C52AF7B-A379-42BF-BFE4-076F36286795}" type="presParOf" srcId="{E22DD651-118D-4C73-BF9D-920627EE7938}" destId="{E460E181-1BE0-4124-82C7-8F8F4362A210}" srcOrd="23" destOrd="0" presId="urn:microsoft.com/office/officeart/2005/8/layout/process4"/>
    <dgm:cxn modelId="{1AC181E4-91BC-4815-A0C0-213C13D64246}" type="presParOf" srcId="{E22DD651-118D-4C73-BF9D-920627EE7938}" destId="{8B6E4C00-1B61-4B96-B083-0B9110C54AEF}" srcOrd="24" destOrd="0" presId="urn:microsoft.com/office/officeart/2005/8/layout/process4"/>
    <dgm:cxn modelId="{8BE4CD20-C820-4945-A3E8-700906594102}"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solidFill>
          <a:srgbClr val="FF0000"/>
        </a:solidFill>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AC0BCB86-B1A0-408B-A3F9-0679AEE6C6A7}" type="presOf" srcId="{90FCB745-FCF9-40A6-A954-A454C2EE1F6C}" destId="{35B11327-817E-4BA2-A2C5-A2264D7105C8}"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37D0D1F6-9516-4A6D-A0BC-90CE704E71DC}" type="presOf" srcId="{979CED88-074F-4216-AAFD-35214522FA1A}" destId="{81A7763E-7536-4F6E-B46F-6A78387E6E02}" srcOrd="0" destOrd="0" presId="urn:microsoft.com/office/officeart/2005/8/layout/process4"/>
    <dgm:cxn modelId="{F566C096-FAC9-42F1-8C56-258B3D68731E}" type="presOf" srcId="{F9C1F31D-E253-4E86-BD84-A294F5731ED7}" destId="{2B949CF7-2639-4254-BFB3-A6687EA7CFF7}" srcOrd="0" destOrd="0" presId="urn:microsoft.com/office/officeart/2005/8/layout/process4"/>
    <dgm:cxn modelId="{9B8C4C9F-8EDE-463E-8BBB-2A73EC1B98D0}" type="presOf" srcId="{A0D37B13-0A72-46AC-A6DC-543350D43F16}" destId="{624D8943-23E9-4BFE-A1D2-B839A1110FAD}" srcOrd="0" destOrd="0" presId="urn:microsoft.com/office/officeart/2005/8/layout/process4"/>
    <dgm:cxn modelId="{0079F300-587E-4A36-B7D4-DB2B73D7CF87}" type="presOf" srcId="{7026B273-3532-47EA-BDC2-25500BC719AD}" destId="{96A955FF-EF5D-4AA2-BF76-2B25DCC9BAFE}" srcOrd="0" destOrd="0" presId="urn:microsoft.com/office/officeart/2005/8/layout/process4"/>
    <dgm:cxn modelId="{AAD0B581-B030-4216-8559-2550CD1FEAF6}" type="presOf" srcId="{FF6CF3A6-F0C8-4CC0-92D4-99F1C57280C3}" destId="{AB3C066F-90F4-42F0-9CBE-F21FE9913A12}"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0FEB4CE0-9E29-400E-BCC6-8D1EBFAEFB8F}" type="presOf" srcId="{9ACA97CD-EAC7-4156-97CE-3348184E85A2}" destId="{2A66E001-EE52-467A-AC8C-9FD37D864FAB}"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FA54FA45-77C2-455A-BE9C-A85DD42A4FEC}" type="presOf" srcId="{677CF892-C12C-4D1A-8574-AEBDEFA519BB}" destId="{3192455D-F81F-41FD-8291-C62C7603A0B1}" srcOrd="0" destOrd="0" presId="urn:microsoft.com/office/officeart/2005/8/layout/process4"/>
    <dgm:cxn modelId="{C1B6754B-249B-4A7A-8205-E5BDB45F04D3}" type="presOf" srcId="{FC25B688-4024-4072-90FE-68A9169C4D11}" destId="{20C3758D-CEC5-4F22-A860-B39303CB9DD3}"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5ABC329C-2FA3-42F1-BFE2-8788137422EA}" type="presOf" srcId="{FFC91AF3-4036-435F-803E-46230CC17A3C}" destId="{E22DD651-118D-4C73-BF9D-920627EE7938}" srcOrd="0" destOrd="0" presId="urn:microsoft.com/office/officeart/2005/8/layout/process4"/>
    <dgm:cxn modelId="{B5C7BFFC-3D3D-468B-A57D-1071931059E3}" type="presOf" srcId="{A454E5F4-1D94-4184-AD9B-F08822C376A0}" destId="{AF0C5AA0-7C7C-46AC-9BE4-8FA36EB48EA0}" srcOrd="0" destOrd="0" presId="urn:microsoft.com/office/officeart/2005/8/layout/process4"/>
    <dgm:cxn modelId="{A16606FE-1F6D-44D3-8899-CAF98B609231}" type="presOf" srcId="{A21E6154-831C-4D91-A327-B2CDC45AE4BC}" destId="{AE0A9DBA-30B3-4C8A-A32D-383DF31557C4}"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61B526BC-21D0-4639-ADCD-7236DADEC3B6}" srcId="{FFC91AF3-4036-435F-803E-46230CC17A3C}" destId="{FF6CF3A6-F0C8-4CC0-92D4-99F1C57280C3}" srcOrd="11" destOrd="0" parTransId="{07975972-2E5E-4BA9-A57C-77B04B1B4130}" sibTransId="{F13E26C9-F086-493B-B773-51DE2D51C6D4}"/>
    <dgm:cxn modelId="{7F6C7642-7B11-4A9D-8F17-1B6E3B2BD7A4}" srcId="{FFC91AF3-4036-435F-803E-46230CC17A3C}" destId="{DDE9211F-74E1-451F-801D-B7B0C45D1BD9}" srcOrd="6" destOrd="0" parTransId="{C5456A4E-397F-464C-AE65-5B8E342E8CD0}" sibTransId="{0B125DD6-73CA-4EBA-98F3-8D250369C793}"/>
    <dgm:cxn modelId="{F24F8328-F43F-4D59-A38A-516F5D98EADD}" srcId="{FFC91AF3-4036-435F-803E-46230CC17A3C}" destId="{7026B273-3532-47EA-BDC2-25500BC719AD}" srcOrd="1" destOrd="0" parTransId="{3E8E87E1-E9BD-4D63-B2AE-3DB143756566}" sibTransId="{E33DFBD2-74D0-4B7E-8E9E-7371C0550139}"/>
    <dgm:cxn modelId="{D2F7A0A9-1C56-46F6-AABD-8938ACA69AB4}" srcId="{FFC91AF3-4036-435F-803E-46230CC17A3C}" destId="{A454E5F4-1D94-4184-AD9B-F08822C376A0}" srcOrd="4" destOrd="0" parTransId="{4A694B51-4406-4CE2-A257-9F362006846F}" sibTransId="{B2F5F89A-25F5-46DE-8139-A42C5F918A0B}"/>
    <dgm:cxn modelId="{476C198A-F48E-4E0A-AF3F-53C57071DCC6}" type="presOf" srcId="{D576CF0C-A4A4-4DCF-B443-5C90C4386217}" destId="{EC5ADDAE-07B3-4304-8159-6EEC9C3FB8C3}"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D6025D35-C0EF-4BF8-BE08-6D313C5C9CDF}" type="presOf" srcId="{DDE9211F-74E1-451F-801D-B7B0C45D1BD9}" destId="{9DE66070-715F-4449-9427-AA6E1F364F9A}" srcOrd="0" destOrd="0" presId="urn:microsoft.com/office/officeart/2005/8/layout/process4"/>
    <dgm:cxn modelId="{F8FC2657-F029-4C6B-AEF9-FB57437FF3E1}" type="presParOf" srcId="{E22DD651-118D-4C73-BF9D-920627EE7938}" destId="{B3B73EB8-7583-450F-8E41-1537EA50FA90}" srcOrd="0" destOrd="0" presId="urn:microsoft.com/office/officeart/2005/8/layout/process4"/>
    <dgm:cxn modelId="{818C465A-7601-4CC0-A987-2A3E0CD54599}" type="presParOf" srcId="{B3B73EB8-7583-450F-8E41-1537EA50FA90}" destId="{2B949CF7-2639-4254-BFB3-A6687EA7CFF7}" srcOrd="0" destOrd="0" presId="urn:microsoft.com/office/officeart/2005/8/layout/process4"/>
    <dgm:cxn modelId="{34D81915-913D-46F2-BAEB-5C4BF7C8EE9E}" type="presParOf" srcId="{E22DD651-118D-4C73-BF9D-920627EE7938}" destId="{AF8D6806-682F-43DC-9033-604FA6646F0D}" srcOrd="1" destOrd="0" presId="urn:microsoft.com/office/officeart/2005/8/layout/process4"/>
    <dgm:cxn modelId="{9C8E1865-3030-4D01-820F-B56EBB223678}" type="presParOf" srcId="{E22DD651-118D-4C73-BF9D-920627EE7938}" destId="{E10907C8-6EBB-4A0C-B099-CB30692F3C77}" srcOrd="2" destOrd="0" presId="urn:microsoft.com/office/officeart/2005/8/layout/process4"/>
    <dgm:cxn modelId="{8A9085E7-07F5-45E1-8885-63435E2CAB6E}" type="presParOf" srcId="{E10907C8-6EBB-4A0C-B099-CB30692F3C77}" destId="{AB3C066F-90F4-42F0-9CBE-F21FE9913A12}" srcOrd="0" destOrd="0" presId="urn:microsoft.com/office/officeart/2005/8/layout/process4"/>
    <dgm:cxn modelId="{9FDFB257-23DF-4329-A05F-4545304D4453}" type="presParOf" srcId="{E22DD651-118D-4C73-BF9D-920627EE7938}" destId="{74117206-A8DD-407D-9B4B-FF73508D40D8}" srcOrd="3" destOrd="0" presId="urn:microsoft.com/office/officeart/2005/8/layout/process4"/>
    <dgm:cxn modelId="{ACE1481A-933E-414D-8E78-4CF7AA76A272}" type="presParOf" srcId="{E22DD651-118D-4C73-BF9D-920627EE7938}" destId="{66CA9D56-DA51-4431-AD3B-84B09C0088C7}" srcOrd="4" destOrd="0" presId="urn:microsoft.com/office/officeart/2005/8/layout/process4"/>
    <dgm:cxn modelId="{29B59713-B665-411C-8FB4-7FA1582A6135}" type="presParOf" srcId="{66CA9D56-DA51-4431-AD3B-84B09C0088C7}" destId="{81A7763E-7536-4F6E-B46F-6A78387E6E02}" srcOrd="0" destOrd="0" presId="urn:microsoft.com/office/officeart/2005/8/layout/process4"/>
    <dgm:cxn modelId="{C3E535D5-613D-4F46-8B1D-99188B1D3752}" type="presParOf" srcId="{E22DD651-118D-4C73-BF9D-920627EE7938}" destId="{CE153FCC-C456-413A-9C71-93A07E3EE8A1}" srcOrd="5" destOrd="0" presId="urn:microsoft.com/office/officeart/2005/8/layout/process4"/>
    <dgm:cxn modelId="{3898809D-AE52-43A1-A7CE-E936356C199A}" type="presParOf" srcId="{E22DD651-118D-4C73-BF9D-920627EE7938}" destId="{198588B4-26D4-41DE-BCDF-15BED6FAFB79}" srcOrd="6" destOrd="0" presId="urn:microsoft.com/office/officeart/2005/8/layout/process4"/>
    <dgm:cxn modelId="{1BAA7BF9-889B-48EA-BE8F-92D7D55644E7}" type="presParOf" srcId="{198588B4-26D4-41DE-BCDF-15BED6FAFB79}" destId="{EC5ADDAE-07B3-4304-8159-6EEC9C3FB8C3}" srcOrd="0" destOrd="0" presId="urn:microsoft.com/office/officeart/2005/8/layout/process4"/>
    <dgm:cxn modelId="{1CB3A256-F4F7-4626-B817-69A7E2480DE5}" type="presParOf" srcId="{E22DD651-118D-4C73-BF9D-920627EE7938}" destId="{0075E46E-8B1A-4D5F-9CF4-67D6F7BA9090}" srcOrd="7" destOrd="0" presId="urn:microsoft.com/office/officeart/2005/8/layout/process4"/>
    <dgm:cxn modelId="{1929497C-C227-4B14-B416-0600D1DDE267}" type="presParOf" srcId="{E22DD651-118D-4C73-BF9D-920627EE7938}" destId="{7FDEC429-18F1-4A4F-8195-167776E9779A}" srcOrd="8" destOrd="0" presId="urn:microsoft.com/office/officeart/2005/8/layout/process4"/>
    <dgm:cxn modelId="{B48085C1-2778-474A-A083-F4B3E439E312}" type="presParOf" srcId="{7FDEC429-18F1-4A4F-8195-167776E9779A}" destId="{3192455D-F81F-41FD-8291-C62C7603A0B1}" srcOrd="0" destOrd="0" presId="urn:microsoft.com/office/officeart/2005/8/layout/process4"/>
    <dgm:cxn modelId="{4035FCFE-4C40-4A87-9D34-4775F6A4489B}" type="presParOf" srcId="{E22DD651-118D-4C73-BF9D-920627EE7938}" destId="{120B6B41-3795-42AD-B9F9-1E8012FF581B}" srcOrd="9" destOrd="0" presId="urn:microsoft.com/office/officeart/2005/8/layout/process4"/>
    <dgm:cxn modelId="{A7379715-D9CF-40F0-AB2E-82F9A83136E8}" type="presParOf" srcId="{E22DD651-118D-4C73-BF9D-920627EE7938}" destId="{9A373174-C1DB-41A9-A9CC-1DB307D392C2}" srcOrd="10" destOrd="0" presId="urn:microsoft.com/office/officeart/2005/8/layout/process4"/>
    <dgm:cxn modelId="{8516422F-BDEC-4E0F-A022-A653EBF8C7A8}" type="presParOf" srcId="{9A373174-C1DB-41A9-A9CC-1DB307D392C2}" destId="{20C3758D-CEC5-4F22-A860-B39303CB9DD3}" srcOrd="0" destOrd="0" presId="urn:microsoft.com/office/officeart/2005/8/layout/process4"/>
    <dgm:cxn modelId="{C7D1108B-2D8D-478F-AC3C-12A32F058762}" type="presParOf" srcId="{E22DD651-118D-4C73-BF9D-920627EE7938}" destId="{455237B0-BF9D-4B72-A9F3-EBC93BE78173}" srcOrd="11" destOrd="0" presId="urn:microsoft.com/office/officeart/2005/8/layout/process4"/>
    <dgm:cxn modelId="{6F540347-F1A0-4A25-A1C2-225D88AB00E2}" type="presParOf" srcId="{E22DD651-118D-4C73-BF9D-920627EE7938}" destId="{41743231-70EB-479B-A1F2-CF40A633C035}" srcOrd="12" destOrd="0" presId="urn:microsoft.com/office/officeart/2005/8/layout/process4"/>
    <dgm:cxn modelId="{8B557AF5-7590-45D9-8069-CCE04D299141}" type="presParOf" srcId="{41743231-70EB-479B-A1F2-CF40A633C035}" destId="{9DE66070-715F-4449-9427-AA6E1F364F9A}" srcOrd="0" destOrd="0" presId="urn:microsoft.com/office/officeart/2005/8/layout/process4"/>
    <dgm:cxn modelId="{749B408F-135A-42D8-9C0C-15A7B8B80D0B}" type="presParOf" srcId="{E22DD651-118D-4C73-BF9D-920627EE7938}" destId="{7E0E7CCB-ACC4-4BFD-A8BE-E3BEDD7E55D0}" srcOrd="13" destOrd="0" presId="urn:microsoft.com/office/officeart/2005/8/layout/process4"/>
    <dgm:cxn modelId="{7DCDEA8A-E76F-40C7-B68A-21708CBDA3BB}" type="presParOf" srcId="{E22DD651-118D-4C73-BF9D-920627EE7938}" destId="{67D225F0-338F-4950-A96F-3C713F29E4F8}" srcOrd="14" destOrd="0" presId="urn:microsoft.com/office/officeart/2005/8/layout/process4"/>
    <dgm:cxn modelId="{4744704F-243E-4B0B-B0A3-579E2FC512B6}" type="presParOf" srcId="{67D225F0-338F-4950-A96F-3C713F29E4F8}" destId="{2A66E001-EE52-467A-AC8C-9FD37D864FAB}" srcOrd="0" destOrd="0" presId="urn:microsoft.com/office/officeart/2005/8/layout/process4"/>
    <dgm:cxn modelId="{FF1EF5AD-F167-427B-A9FA-CE2C990F0169}" type="presParOf" srcId="{E22DD651-118D-4C73-BF9D-920627EE7938}" destId="{84FF653D-FFBC-459F-90BD-207944570D39}" srcOrd="15" destOrd="0" presId="urn:microsoft.com/office/officeart/2005/8/layout/process4"/>
    <dgm:cxn modelId="{5F21F32E-63D1-4F56-B114-A6172598DCD3}" type="presParOf" srcId="{E22DD651-118D-4C73-BF9D-920627EE7938}" destId="{AE95F841-D328-4B64-839C-50A5A5480121}" srcOrd="16" destOrd="0" presId="urn:microsoft.com/office/officeart/2005/8/layout/process4"/>
    <dgm:cxn modelId="{84945E3F-C85D-474E-A726-931D3A821B93}" type="presParOf" srcId="{AE95F841-D328-4B64-839C-50A5A5480121}" destId="{AF0C5AA0-7C7C-46AC-9BE4-8FA36EB48EA0}" srcOrd="0" destOrd="0" presId="urn:microsoft.com/office/officeart/2005/8/layout/process4"/>
    <dgm:cxn modelId="{C0B706ED-F785-4CF9-8716-3503DE229867}" type="presParOf" srcId="{E22DD651-118D-4C73-BF9D-920627EE7938}" destId="{16F5723B-C59D-488E-910D-A54DE6D476D8}" srcOrd="17" destOrd="0" presId="urn:microsoft.com/office/officeart/2005/8/layout/process4"/>
    <dgm:cxn modelId="{01D6C284-E3F9-4F68-85CB-F62A7A4B0E82}" type="presParOf" srcId="{E22DD651-118D-4C73-BF9D-920627EE7938}" destId="{C78EE962-F051-4C65-AA6A-02A8FC8F9885}" srcOrd="18" destOrd="0" presId="urn:microsoft.com/office/officeart/2005/8/layout/process4"/>
    <dgm:cxn modelId="{48DC2B41-DA83-4DBF-B300-F384B9820490}" type="presParOf" srcId="{C78EE962-F051-4C65-AA6A-02A8FC8F9885}" destId="{AE0A9DBA-30B3-4C8A-A32D-383DF31557C4}" srcOrd="0" destOrd="0" presId="urn:microsoft.com/office/officeart/2005/8/layout/process4"/>
    <dgm:cxn modelId="{8C1B01AF-2AEE-4EEA-9710-12462263EA47}" type="presParOf" srcId="{E22DD651-118D-4C73-BF9D-920627EE7938}" destId="{CC9A46F3-AA3A-4FCC-BAC9-B1C045BC12C5}" srcOrd="19" destOrd="0" presId="urn:microsoft.com/office/officeart/2005/8/layout/process4"/>
    <dgm:cxn modelId="{3AFD4B1A-3891-4C82-87A3-F1CC67CFDADC}" type="presParOf" srcId="{E22DD651-118D-4C73-BF9D-920627EE7938}" destId="{92EA5BA4-3741-48F5-87D5-626A090619CF}" srcOrd="20" destOrd="0" presId="urn:microsoft.com/office/officeart/2005/8/layout/process4"/>
    <dgm:cxn modelId="{393EC291-8CAC-45BF-AB29-B92E3890C31A}" type="presParOf" srcId="{92EA5BA4-3741-48F5-87D5-626A090619CF}" destId="{35B11327-817E-4BA2-A2C5-A2264D7105C8}" srcOrd="0" destOrd="0" presId="urn:microsoft.com/office/officeart/2005/8/layout/process4"/>
    <dgm:cxn modelId="{C62375A5-748C-42B7-B419-0BEEE491871D}" type="presParOf" srcId="{E22DD651-118D-4C73-BF9D-920627EE7938}" destId="{0F96870B-8F4B-41FF-BF09-BC0C26E29B92}" srcOrd="21" destOrd="0" presId="urn:microsoft.com/office/officeart/2005/8/layout/process4"/>
    <dgm:cxn modelId="{8AB2CB81-67D9-4BF1-85B4-2BA1DB8A57FC}" type="presParOf" srcId="{E22DD651-118D-4C73-BF9D-920627EE7938}" destId="{D79390DE-F9B7-4AB1-BD92-A3BB50D9A3EE}" srcOrd="22" destOrd="0" presId="urn:microsoft.com/office/officeart/2005/8/layout/process4"/>
    <dgm:cxn modelId="{A45F6F69-280E-4B01-9D8D-63ADB5C60C70}" type="presParOf" srcId="{D79390DE-F9B7-4AB1-BD92-A3BB50D9A3EE}" destId="{96A955FF-EF5D-4AA2-BF76-2B25DCC9BAFE}" srcOrd="0" destOrd="0" presId="urn:microsoft.com/office/officeart/2005/8/layout/process4"/>
    <dgm:cxn modelId="{5E49EB72-5A78-40A6-9071-C537805866D3}" type="presParOf" srcId="{E22DD651-118D-4C73-BF9D-920627EE7938}" destId="{E460E181-1BE0-4124-82C7-8F8F4362A210}" srcOrd="23" destOrd="0" presId="urn:microsoft.com/office/officeart/2005/8/layout/process4"/>
    <dgm:cxn modelId="{9CB7EE5D-7E08-4F67-BCC7-FF956A3D3859}" type="presParOf" srcId="{E22DD651-118D-4C73-BF9D-920627EE7938}" destId="{8B6E4C00-1B61-4B96-B083-0B9110C54AEF}" srcOrd="24" destOrd="0" presId="urn:microsoft.com/office/officeart/2005/8/layout/process4"/>
    <dgm:cxn modelId="{784F5DBE-A636-4C0B-9839-78443496A2D0}"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solidFill>
          <a:srgbClr val="FF0000"/>
        </a:solidFill>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0E5666A1-A969-4088-B830-47D268ACB1BC}" type="presOf" srcId="{90FCB745-FCF9-40A6-A954-A454C2EE1F6C}" destId="{35B11327-817E-4BA2-A2C5-A2264D7105C8}"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6298E365-DC81-42CB-9CA0-4BBEA23C1444}" type="presOf" srcId="{677CF892-C12C-4D1A-8574-AEBDEFA519BB}" destId="{3192455D-F81F-41FD-8291-C62C7603A0B1}" srcOrd="0" destOrd="0" presId="urn:microsoft.com/office/officeart/2005/8/layout/process4"/>
    <dgm:cxn modelId="{D78FD5C3-92F2-41E8-9AF1-ACD3B4472E98}" type="presOf" srcId="{A21E6154-831C-4D91-A327-B2CDC45AE4BC}" destId="{AE0A9DBA-30B3-4C8A-A32D-383DF31557C4}" srcOrd="0" destOrd="0" presId="urn:microsoft.com/office/officeart/2005/8/layout/process4"/>
    <dgm:cxn modelId="{487455E7-C146-4CF3-BD9E-732FB8771B2A}" type="presOf" srcId="{FFC91AF3-4036-435F-803E-46230CC17A3C}" destId="{E22DD651-118D-4C73-BF9D-920627EE7938}" srcOrd="0" destOrd="0" presId="urn:microsoft.com/office/officeart/2005/8/layout/process4"/>
    <dgm:cxn modelId="{8ED02677-0DCE-44BF-A74C-59CAF27ABAE2}" type="presOf" srcId="{F9C1F31D-E253-4E86-BD84-A294F5731ED7}" destId="{2B949CF7-2639-4254-BFB3-A6687EA7CFF7}" srcOrd="0" destOrd="0" presId="urn:microsoft.com/office/officeart/2005/8/layout/process4"/>
    <dgm:cxn modelId="{1DC298B5-612B-4574-9D12-E6C4D20B2F22}" type="presOf" srcId="{DDE9211F-74E1-451F-801D-B7B0C45D1BD9}" destId="{9DE66070-715F-4449-9427-AA6E1F364F9A}" srcOrd="0" destOrd="0" presId="urn:microsoft.com/office/officeart/2005/8/layout/process4"/>
    <dgm:cxn modelId="{65E7059E-00BE-45DD-82C3-E24E4BAC219C}" type="presOf" srcId="{979CED88-074F-4216-AAFD-35214522FA1A}" destId="{81A7763E-7536-4F6E-B46F-6A78387E6E0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A55FF56-C446-4DBC-B8D3-E32E22423868}" type="presOf" srcId="{A454E5F4-1D94-4184-AD9B-F08822C376A0}" destId="{AF0C5AA0-7C7C-46AC-9BE4-8FA36EB48EA0}"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D750DC21-6C27-4859-9F33-C028D5EBB4D2}" type="presOf" srcId="{D576CF0C-A4A4-4DCF-B443-5C90C4386217}" destId="{EC5ADDAE-07B3-4304-8159-6EEC9C3FB8C3}" srcOrd="0" destOrd="0" presId="urn:microsoft.com/office/officeart/2005/8/layout/process4"/>
    <dgm:cxn modelId="{397F44BC-AA2F-4102-BBEA-0430748E04D1}" type="presOf" srcId="{7026B273-3532-47EA-BDC2-25500BC719AD}" destId="{96A955FF-EF5D-4AA2-BF76-2B25DCC9BAFE}"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76D4BF82-6CE6-4976-8AE1-7A8F58833892}" type="presOf" srcId="{FF6CF3A6-F0C8-4CC0-92D4-99F1C57280C3}" destId="{AB3C066F-90F4-42F0-9CBE-F21FE9913A12}" srcOrd="0" destOrd="0" presId="urn:microsoft.com/office/officeart/2005/8/layout/process4"/>
    <dgm:cxn modelId="{C1F3E0E9-2446-44F4-8F00-91AA859BD285}" type="presOf" srcId="{A0D37B13-0A72-46AC-A6DC-543350D43F16}" destId="{624D8943-23E9-4BFE-A1D2-B839A1110FAD}" srcOrd="0" destOrd="0" presId="urn:microsoft.com/office/officeart/2005/8/layout/process4"/>
    <dgm:cxn modelId="{6ED38A27-51C9-4E17-A20F-7616636618CA}" type="presOf" srcId="{FC25B688-4024-4072-90FE-68A9169C4D11}" destId="{20C3758D-CEC5-4F22-A860-B39303CB9DD3}"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58A4420B-0C82-431D-86AF-1380CB9E2E43}" type="presOf" srcId="{9ACA97CD-EAC7-4156-97CE-3348184E85A2}" destId="{2A66E001-EE52-467A-AC8C-9FD37D864FAB}"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899C9D3E-5C6E-4BD7-ABAC-DBDF19E7B4E8}" type="presParOf" srcId="{E22DD651-118D-4C73-BF9D-920627EE7938}" destId="{B3B73EB8-7583-450F-8E41-1537EA50FA90}" srcOrd="0" destOrd="0" presId="urn:microsoft.com/office/officeart/2005/8/layout/process4"/>
    <dgm:cxn modelId="{6F925187-E314-40B8-8473-7B46688AD69D}" type="presParOf" srcId="{B3B73EB8-7583-450F-8E41-1537EA50FA90}" destId="{2B949CF7-2639-4254-BFB3-A6687EA7CFF7}" srcOrd="0" destOrd="0" presId="urn:microsoft.com/office/officeart/2005/8/layout/process4"/>
    <dgm:cxn modelId="{1C7EDC3A-0487-47B3-AC4A-03AF2B0A08E7}" type="presParOf" srcId="{E22DD651-118D-4C73-BF9D-920627EE7938}" destId="{AF8D6806-682F-43DC-9033-604FA6646F0D}" srcOrd="1" destOrd="0" presId="urn:microsoft.com/office/officeart/2005/8/layout/process4"/>
    <dgm:cxn modelId="{FAE966A7-00EB-435C-8B66-2C60748D3C68}" type="presParOf" srcId="{E22DD651-118D-4C73-BF9D-920627EE7938}" destId="{E10907C8-6EBB-4A0C-B099-CB30692F3C77}" srcOrd="2" destOrd="0" presId="urn:microsoft.com/office/officeart/2005/8/layout/process4"/>
    <dgm:cxn modelId="{1AB1EFBE-9F36-4352-B9D5-E11793D6A038}" type="presParOf" srcId="{E10907C8-6EBB-4A0C-B099-CB30692F3C77}" destId="{AB3C066F-90F4-42F0-9CBE-F21FE9913A12}" srcOrd="0" destOrd="0" presId="urn:microsoft.com/office/officeart/2005/8/layout/process4"/>
    <dgm:cxn modelId="{6C2D2B1D-6A4E-4D9B-A345-076B8C880792}" type="presParOf" srcId="{E22DD651-118D-4C73-BF9D-920627EE7938}" destId="{74117206-A8DD-407D-9B4B-FF73508D40D8}" srcOrd="3" destOrd="0" presId="urn:microsoft.com/office/officeart/2005/8/layout/process4"/>
    <dgm:cxn modelId="{DD807E25-B8C0-4B78-BCED-CD72D1EEFD71}" type="presParOf" srcId="{E22DD651-118D-4C73-BF9D-920627EE7938}" destId="{66CA9D56-DA51-4431-AD3B-84B09C0088C7}" srcOrd="4" destOrd="0" presId="urn:microsoft.com/office/officeart/2005/8/layout/process4"/>
    <dgm:cxn modelId="{4ABDD66E-3C6E-489F-BDC4-605962E4F878}" type="presParOf" srcId="{66CA9D56-DA51-4431-AD3B-84B09C0088C7}" destId="{81A7763E-7536-4F6E-B46F-6A78387E6E02}" srcOrd="0" destOrd="0" presId="urn:microsoft.com/office/officeart/2005/8/layout/process4"/>
    <dgm:cxn modelId="{99854FD2-0072-43E4-BA1A-7BCA59704910}" type="presParOf" srcId="{E22DD651-118D-4C73-BF9D-920627EE7938}" destId="{CE153FCC-C456-413A-9C71-93A07E3EE8A1}" srcOrd="5" destOrd="0" presId="urn:microsoft.com/office/officeart/2005/8/layout/process4"/>
    <dgm:cxn modelId="{C1159069-8482-43C1-A764-E8DED641B195}" type="presParOf" srcId="{E22DD651-118D-4C73-BF9D-920627EE7938}" destId="{198588B4-26D4-41DE-BCDF-15BED6FAFB79}" srcOrd="6" destOrd="0" presId="urn:microsoft.com/office/officeart/2005/8/layout/process4"/>
    <dgm:cxn modelId="{B203190A-90AE-4B1F-8AD4-D26945D8EA01}" type="presParOf" srcId="{198588B4-26D4-41DE-BCDF-15BED6FAFB79}" destId="{EC5ADDAE-07B3-4304-8159-6EEC9C3FB8C3}" srcOrd="0" destOrd="0" presId="urn:microsoft.com/office/officeart/2005/8/layout/process4"/>
    <dgm:cxn modelId="{F0DEE1D9-AA21-4F0B-BED4-03F87C3B34F6}" type="presParOf" srcId="{E22DD651-118D-4C73-BF9D-920627EE7938}" destId="{0075E46E-8B1A-4D5F-9CF4-67D6F7BA9090}" srcOrd="7" destOrd="0" presId="urn:microsoft.com/office/officeart/2005/8/layout/process4"/>
    <dgm:cxn modelId="{FCBB1D73-403F-497B-81F1-1798CB4AD2EB}" type="presParOf" srcId="{E22DD651-118D-4C73-BF9D-920627EE7938}" destId="{7FDEC429-18F1-4A4F-8195-167776E9779A}" srcOrd="8" destOrd="0" presId="urn:microsoft.com/office/officeart/2005/8/layout/process4"/>
    <dgm:cxn modelId="{D14B8519-A8F6-4B08-8284-744BB854A1AB}" type="presParOf" srcId="{7FDEC429-18F1-4A4F-8195-167776E9779A}" destId="{3192455D-F81F-41FD-8291-C62C7603A0B1}" srcOrd="0" destOrd="0" presId="urn:microsoft.com/office/officeart/2005/8/layout/process4"/>
    <dgm:cxn modelId="{714F30FE-AAA1-4241-A25B-83FCE81DAB70}" type="presParOf" srcId="{E22DD651-118D-4C73-BF9D-920627EE7938}" destId="{120B6B41-3795-42AD-B9F9-1E8012FF581B}" srcOrd="9" destOrd="0" presId="urn:microsoft.com/office/officeart/2005/8/layout/process4"/>
    <dgm:cxn modelId="{A780DA07-89E1-4AAA-A3AD-21A97756B011}" type="presParOf" srcId="{E22DD651-118D-4C73-BF9D-920627EE7938}" destId="{9A373174-C1DB-41A9-A9CC-1DB307D392C2}" srcOrd="10" destOrd="0" presId="urn:microsoft.com/office/officeart/2005/8/layout/process4"/>
    <dgm:cxn modelId="{0B4E64D4-841C-49C3-BA53-ED328C0E9485}" type="presParOf" srcId="{9A373174-C1DB-41A9-A9CC-1DB307D392C2}" destId="{20C3758D-CEC5-4F22-A860-B39303CB9DD3}" srcOrd="0" destOrd="0" presId="urn:microsoft.com/office/officeart/2005/8/layout/process4"/>
    <dgm:cxn modelId="{7D9B7BA8-2BA4-428C-B183-7A902AAF4CD0}" type="presParOf" srcId="{E22DD651-118D-4C73-BF9D-920627EE7938}" destId="{455237B0-BF9D-4B72-A9F3-EBC93BE78173}" srcOrd="11" destOrd="0" presId="urn:microsoft.com/office/officeart/2005/8/layout/process4"/>
    <dgm:cxn modelId="{6DAA4954-EA0B-47D3-BFB3-BBCC3E47BE76}" type="presParOf" srcId="{E22DD651-118D-4C73-BF9D-920627EE7938}" destId="{41743231-70EB-479B-A1F2-CF40A633C035}" srcOrd="12" destOrd="0" presId="urn:microsoft.com/office/officeart/2005/8/layout/process4"/>
    <dgm:cxn modelId="{7EB0ABD9-A277-4559-AF33-223F490D1768}" type="presParOf" srcId="{41743231-70EB-479B-A1F2-CF40A633C035}" destId="{9DE66070-715F-4449-9427-AA6E1F364F9A}" srcOrd="0" destOrd="0" presId="urn:microsoft.com/office/officeart/2005/8/layout/process4"/>
    <dgm:cxn modelId="{3B9E3056-4B27-445C-98F5-BFE0D0471A9B}" type="presParOf" srcId="{E22DD651-118D-4C73-BF9D-920627EE7938}" destId="{7E0E7CCB-ACC4-4BFD-A8BE-E3BEDD7E55D0}" srcOrd="13" destOrd="0" presId="urn:microsoft.com/office/officeart/2005/8/layout/process4"/>
    <dgm:cxn modelId="{0E05FC1B-5D3A-433F-A784-BE457458C8AE}" type="presParOf" srcId="{E22DD651-118D-4C73-BF9D-920627EE7938}" destId="{67D225F0-338F-4950-A96F-3C713F29E4F8}" srcOrd="14" destOrd="0" presId="urn:microsoft.com/office/officeart/2005/8/layout/process4"/>
    <dgm:cxn modelId="{411D6C4A-5B6A-40AC-B047-17EE6B53B9B6}" type="presParOf" srcId="{67D225F0-338F-4950-A96F-3C713F29E4F8}" destId="{2A66E001-EE52-467A-AC8C-9FD37D864FAB}" srcOrd="0" destOrd="0" presId="urn:microsoft.com/office/officeart/2005/8/layout/process4"/>
    <dgm:cxn modelId="{9A8AE0C3-5571-4FBA-B5ED-01ED4817848D}" type="presParOf" srcId="{E22DD651-118D-4C73-BF9D-920627EE7938}" destId="{84FF653D-FFBC-459F-90BD-207944570D39}" srcOrd="15" destOrd="0" presId="urn:microsoft.com/office/officeart/2005/8/layout/process4"/>
    <dgm:cxn modelId="{3C5B187D-5755-49DB-B2D0-60D69E85410E}" type="presParOf" srcId="{E22DD651-118D-4C73-BF9D-920627EE7938}" destId="{AE95F841-D328-4B64-839C-50A5A5480121}" srcOrd="16" destOrd="0" presId="urn:microsoft.com/office/officeart/2005/8/layout/process4"/>
    <dgm:cxn modelId="{B865D17D-6EB2-4F39-87F0-7238CBB82F02}" type="presParOf" srcId="{AE95F841-D328-4B64-839C-50A5A5480121}" destId="{AF0C5AA0-7C7C-46AC-9BE4-8FA36EB48EA0}" srcOrd="0" destOrd="0" presId="urn:microsoft.com/office/officeart/2005/8/layout/process4"/>
    <dgm:cxn modelId="{EBBAC43E-E2F5-49FF-A528-FFFF91FDF7F4}" type="presParOf" srcId="{E22DD651-118D-4C73-BF9D-920627EE7938}" destId="{16F5723B-C59D-488E-910D-A54DE6D476D8}" srcOrd="17" destOrd="0" presId="urn:microsoft.com/office/officeart/2005/8/layout/process4"/>
    <dgm:cxn modelId="{B0069F9A-7B59-4A5D-AA94-A48042EF2692}" type="presParOf" srcId="{E22DD651-118D-4C73-BF9D-920627EE7938}" destId="{C78EE962-F051-4C65-AA6A-02A8FC8F9885}" srcOrd="18" destOrd="0" presId="urn:microsoft.com/office/officeart/2005/8/layout/process4"/>
    <dgm:cxn modelId="{050940C7-D28B-4C2A-8090-95708AD66CD6}" type="presParOf" srcId="{C78EE962-F051-4C65-AA6A-02A8FC8F9885}" destId="{AE0A9DBA-30B3-4C8A-A32D-383DF31557C4}" srcOrd="0" destOrd="0" presId="urn:microsoft.com/office/officeart/2005/8/layout/process4"/>
    <dgm:cxn modelId="{A58EE7C8-63A1-479A-9277-248367009909}" type="presParOf" srcId="{E22DD651-118D-4C73-BF9D-920627EE7938}" destId="{CC9A46F3-AA3A-4FCC-BAC9-B1C045BC12C5}" srcOrd="19" destOrd="0" presId="urn:microsoft.com/office/officeart/2005/8/layout/process4"/>
    <dgm:cxn modelId="{7AC61FE9-5429-4617-A221-5133F5A022DC}" type="presParOf" srcId="{E22DD651-118D-4C73-BF9D-920627EE7938}" destId="{92EA5BA4-3741-48F5-87D5-626A090619CF}" srcOrd="20" destOrd="0" presId="urn:microsoft.com/office/officeart/2005/8/layout/process4"/>
    <dgm:cxn modelId="{57A2A30F-635F-417F-991F-A80612A4EB49}" type="presParOf" srcId="{92EA5BA4-3741-48F5-87D5-626A090619CF}" destId="{35B11327-817E-4BA2-A2C5-A2264D7105C8}" srcOrd="0" destOrd="0" presId="urn:microsoft.com/office/officeart/2005/8/layout/process4"/>
    <dgm:cxn modelId="{ABCA1850-A5E2-45A6-BFF7-7E8C6069F046}" type="presParOf" srcId="{E22DD651-118D-4C73-BF9D-920627EE7938}" destId="{0F96870B-8F4B-41FF-BF09-BC0C26E29B92}" srcOrd="21" destOrd="0" presId="urn:microsoft.com/office/officeart/2005/8/layout/process4"/>
    <dgm:cxn modelId="{F42440FA-F2CB-4CC4-89C3-54DACEDA88B2}" type="presParOf" srcId="{E22DD651-118D-4C73-BF9D-920627EE7938}" destId="{D79390DE-F9B7-4AB1-BD92-A3BB50D9A3EE}" srcOrd="22" destOrd="0" presId="urn:microsoft.com/office/officeart/2005/8/layout/process4"/>
    <dgm:cxn modelId="{A624CE5B-1834-4A2A-95A6-345652CF6323}" type="presParOf" srcId="{D79390DE-F9B7-4AB1-BD92-A3BB50D9A3EE}" destId="{96A955FF-EF5D-4AA2-BF76-2B25DCC9BAFE}" srcOrd="0" destOrd="0" presId="urn:microsoft.com/office/officeart/2005/8/layout/process4"/>
    <dgm:cxn modelId="{94151E23-C956-4EBA-BADC-FC20CDEC8E72}" type="presParOf" srcId="{E22DD651-118D-4C73-BF9D-920627EE7938}" destId="{E460E181-1BE0-4124-82C7-8F8F4362A210}" srcOrd="23" destOrd="0" presId="urn:microsoft.com/office/officeart/2005/8/layout/process4"/>
    <dgm:cxn modelId="{CE622E53-B65D-4C91-9605-34E0E27FFFAF}" type="presParOf" srcId="{E22DD651-118D-4C73-BF9D-920627EE7938}" destId="{8B6E4C00-1B61-4B96-B083-0B9110C54AEF}" srcOrd="24" destOrd="0" presId="urn:microsoft.com/office/officeart/2005/8/layout/process4"/>
    <dgm:cxn modelId="{1E066C0C-6126-4D65-ACE7-999B67ECD2A4}"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54014-6C39-41D7-A18A-5CB8FBEF6A5D}">
      <dsp:nvSpPr>
        <dsp:cNvPr id="0" name=""/>
        <dsp:cNvSpPr/>
      </dsp:nvSpPr>
      <dsp:spPr>
        <a:xfrm>
          <a:off x="0" y="3875031"/>
          <a:ext cx="8077200" cy="847762"/>
        </a:xfrm>
        <a:prstGeom prst="rec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latin typeface="+mj-lt"/>
            </a:rPr>
            <a:t>Signoff</a:t>
          </a:r>
          <a:r>
            <a:rPr lang="en-GB" sz="1200" b="1" kern="1200" dirty="0" smtClean="0">
              <a:solidFill>
                <a:schemeClr val="tx1"/>
              </a:solidFill>
              <a:latin typeface="+mj-lt"/>
            </a:rPr>
            <a:t> </a:t>
          </a:r>
        </a:p>
        <a:p>
          <a:pPr lvl="0" algn="ctr" defTabSz="1066800">
            <a:lnSpc>
              <a:spcPct val="90000"/>
            </a:lnSpc>
            <a:spcBef>
              <a:spcPct val="0"/>
            </a:spcBef>
            <a:spcAft>
              <a:spcPct val="35000"/>
            </a:spcAft>
          </a:pPr>
          <a:r>
            <a:rPr lang="en-GB" sz="1200" kern="1200" dirty="0" smtClean="0">
              <a:solidFill>
                <a:sysClr val="windowText" lastClr="000000">
                  <a:hueOff val="0"/>
                  <a:satOff val="0"/>
                  <a:lumOff val="0"/>
                  <a:alphaOff val="0"/>
                </a:sysClr>
              </a:solidFill>
              <a:latin typeface="+mj-lt"/>
              <a:ea typeface="+mn-ea"/>
              <a:cs typeface="Times New Roman" pitchFamily="18" charset="0"/>
            </a:rPr>
            <a:t>DRC, IR-Drop , EM , Static Timing Analysis, Power Analysis and Transistor Level Simulations</a:t>
          </a:r>
          <a:endParaRPr lang="en-GB" sz="1200" kern="1200" dirty="0">
            <a:solidFill>
              <a:schemeClr val="tx1"/>
            </a:solidFill>
            <a:latin typeface="+mj-lt"/>
          </a:endParaRPr>
        </a:p>
      </dsp:txBody>
      <dsp:txXfrm>
        <a:off x="0" y="3875031"/>
        <a:ext cx="8077200" cy="847762"/>
      </dsp:txXfrm>
    </dsp:sp>
    <dsp:sp modelId="{8A67BED1-B353-4476-968B-4903B8EEC3D7}">
      <dsp:nvSpPr>
        <dsp:cNvPr id="0" name=""/>
        <dsp:cNvSpPr/>
      </dsp:nvSpPr>
      <dsp:spPr>
        <a:xfrm rot="10800000">
          <a:off x="0" y="2583889"/>
          <a:ext cx="8077200" cy="1303858"/>
        </a:xfrm>
        <a:prstGeom prst="upArrowCallout">
          <a:avLst/>
        </a:prstGeom>
        <a:solidFill>
          <a:schemeClr val="tx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err="1" smtClean="0">
              <a:solidFill>
                <a:schemeClr val="tx1"/>
              </a:solidFill>
              <a:latin typeface="+mj-lt"/>
            </a:rPr>
            <a:t>PnR</a:t>
          </a:r>
          <a:endParaRPr lang="en-GB" sz="2400" b="1" kern="1200" dirty="0" smtClean="0">
            <a:solidFill>
              <a:schemeClr val="tx1"/>
            </a:solidFill>
            <a:latin typeface="+mj-lt"/>
          </a:endParaRPr>
        </a:p>
        <a:p>
          <a:pPr lvl="0" algn="ctr" defTabSz="1066800">
            <a:lnSpc>
              <a:spcPct val="90000"/>
            </a:lnSpc>
            <a:spcBef>
              <a:spcPct val="0"/>
            </a:spcBef>
            <a:spcAft>
              <a:spcPct val="35000"/>
            </a:spcAft>
          </a:pPr>
          <a:r>
            <a:rPr lang="en-GB" sz="1200" kern="1200" dirty="0" smtClean="0">
              <a:solidFill>
                <a:schemeClr val="tx1"/>
              </a:solidFill>
              <a:latin typeface="Perpetua" pitchFamily="18" charset="0"/>
            </a:rPr>
            <a:t> </a:t>
          </a:r>
          <a:r>
            <a:rPr lang="en-GB" sz="1200" kern="1200" dirty="0" smtClean="0">
              <a:solidFill>
                <a:sysClr val="windowText" lastClr="000000">
                  <a:hueOff val="0"/>
                  <a:satOff val="0"/>
                  <a:lumOff val="0"/>
                  <a:alphaOff val="0"/>
                </a:sysClr>
              </a:solidFill>
              <a:latin typeface="Lucida Sans Unicode"/>
              <a:ea typeface="+mn-ea"/>
              <a:cs typeface="Times New Roman" pitchFamily="18" charset="0"/>
            </a:rPr>
            <a:t>Floorplaning, Placement of cells, Clock Tree Synthesis, Routing, Design finishing(e.g. adding core fillers)</a:t>
          </a:r>
          <a:endParaRPr lang="en-GB" sz="1200" kern="1200" dirty="0">
            <a:solidFill>
              <a:schemeClr val="tx1"/>
            </a:solidFill>
            <a:latin typeface="Perpetua" pitchFamily="18" charset="0"/>
          </a:endParaRPr>
        </a:p>
      </dsp:txBody>
      <dsp:txXfrm rot="10800000">
        <a:off x="0" y="2583889"/>
        <a:ext cx="8077200" cy="847208"/>
      </dsp:txXfrm>
    </dsp:sp>
    <dsp:sp modelId="{53DEFE29-D102-485D-B4B6-C1D7262046B1}">
      <dsp:nvSpPr>
        <dsp:cNvPr id="0" name=""/>
        <dsp:cNvSpPr/>
      </dsp:nvSpPr>
      <dsp:spPr>
        <a:xfrm rot="10800000">
          <a:off x="0" y="1292747"/>
          <a:ext cx="8077200" cy="1303858"/>
        </a:xfrm>
        <a:prstGeom prst="upArrowCallou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latin typeface="+mj-lt"/>
            </a:rPr>
            <a:t>Synthesis </a:t>
          </a:r>
        </a:p>
        <a:p>
          <a:pPr lvl="0" algn="ctr" defTabSz="889000">
            <a:lnSpc>
              <a:spcPct val="90000"/>
            </a:lnSpc>
            <a:spcBef>
              <a:spcPct val="0"/>
            </a:spcBef>
            <a:spcAft>
              <a:spcPct val="35000"/>
            </a:spcAft>
          </a:pPr>
          <a:r>
            <a:rPr lang="en-GB" sz="1200" kern="1200" dirty="0" smtClean="0">
              <a:solidFill>
                <a:sysClr val="windowText" lastClr="000000">
                  <a:hueOff val="0"/>
                  <a:satOff val="0"/>
                  <a:lumOff val="0"/>
                  <a:alphaOff val="0"/>
                </a:sysClr>
              </a:solidFill>
              <a:latin typeface="Lucida Sans Unicode"/>
              <a:ea typeface="+mn-ea"/>
              <a:cs typeface="Arial" pitchFamily="34" charset="0"/>
            </a:rPr>
            <a:t>Reading HDL , Mapping into generic cells, Mapping into logic cells, Optimise design to meet constraints</a:t>
          </a:r>
          <a:endParaRPr lang="en-GB" sz="1200" kern="1200" dirty="0">
            <a:solidFill>
              <a:schemeClr val="tx1"/>
            </a:solidFill>
            <a:latin typeface="Perpetua" pitchFamily="18" charset="0"/>
          </a:endParaRPr>
        </a:p>
      </dsp:txBody>
      <dsp:txXfrm rot="10800000">
        <a:off x="0" y="1292747"/>
        <a:ext cx="8077200" cy="847208"/>
      </dsp:txXfrm>
    </dsp:sp>
    <dsp:sp modelId="{C3E5FBC5-E0C7-4395-9EF8-1E5E1CBE587F}">
      <dsp:nvSpPr>
        <dsp:cNvPr id="0" name=""/>
        <dsp:cNvSpPr/>
      </dsp:nvSpPr>
      <dsp:spPr>
        <a:xfrm rot="10800000">
          <a:off x="0" y="1606"/>
          <a:ext cx="8077200" cy="1303858"/>
        </a:xfrm>
        <a:prstGeom prst="upArrowCallou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latin typeface="+mj-lt"/>
            </a:rPr>
            <a:t>Design</a:t>
          </a:r>
        </a:p>
        <a:p>
          <a:pPr lvl="0" algn="ctr" defTabSz="1066800">
            <a:lnSpc>
              <a:spcPct val="90000"/>
            </a:lnSpc>
            <a:spcBef>
              <a:spcPct val="0"/>
            </a:spcBef>
            <a:spcAft>
              <a:spcPct val="35000"/>
            </a:spcAft>
          </a:pPr>
          <a:r>
            <a:rPr lang="en-GB" sz="1200" b="0" kern="1200" dirty="0" smtClean="0">
              <a:solidFill>
                <a:sysClr val="windowText" lastClr="000000">
                  <a:hueOff val="0"/>
                  <a:satOff val="0"/>
                  <a:lumOff val="0"/>
                  <a:alphaOff val="0"/>
                </a:sysClr>
              </a:solidFill>
              <a:latin typeface="Lucida Sans Unicode"/>
              <a:ea typeface="+mn-ea"/>
              <a:cs typeface="Arial" pitchFamily="34" charset="0"/>
            </a:rPr>
            <a:t>Create specifications and a verification plan, High Level modelling and  RTL Coding   </a:t>
          </a:r>
          <a:r>
            <a:rPr lang="en-GB" sz="1200" b="1" kern="1200" dirty="0" smtClean="0">
              <a:solidFill>
                <a:sysClr val="window" lastClr="FFFFFF"/>
              </a:solidFill>
              <a:latin typeface="Lucida Sans Unicode"/>
              <a:ea typeface="+mn-ea"/>
              <a:cs typeface="+mn-cs"/>
            </a:rPr>
            <a:t> </a:t>
          </a:r>
          <a:endParaRPr lang="en-GB" sz="1200" kern="1200" dirty="0">
            <a:solidFill>
              <a:schemeClr val="tx1"/>
            </a:solidFill>
            <a:latin typeface="Perpetua" pitchFamily="18" charset="0"/>
          </a:endParaRPr>
        </a:p>
      </dsp:txBody>
      <dsp:txXfrm rot="10800000">
        <a:off x="0" y="1606"/>
        <a:ext cx="8077200" cy="847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6F94-4659-4386-84B6-AE979CC4D7CC}">
      <dsp:nvSpPr>
        <dsp:cNvPr id="0" name=""/>
        <dsp:cNvSpPr/>
      </dsp:nvSpPr>
      <dsp:spPr>
        <a:xfrm>
          <a:off x="2221811" y="793245"/>
          <a:ext cx="1362374" cy="308835"/>
        </a:xfrm>
        <a:custGeom>
          <a:avLst/>
          <a:gdLst/>
          <a:ahLst/>
          <a:cxnLst/>
          <a:rect l="0" t="0" r="0" b="0"/>
          <a:pathLst>
            <a:path>
              <a:moveTo>
                <a:pt x="0" y="0"/>
              </a:moveTo>
              <a:lnTo>
                <a:pt x="0" y="179962"/>
              </a:lnTo>
              <a:lnTo>
                <a:pt x="1362374" y="179962"/>
              </a:lnTo>
              <a:lnTo>
                <a:pt x="1362374" y="308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13D29-248C-49C4-8970-8E69560017E4}">
      <dsp:nvSpPr>
        <dsp:cNvPr id="0" name=""/>
        <dsp:cNvSpPr/>
      </dsp:nvSpPr>
      <dsp:spPr>
        <a:xfrm>
          <a:off x="2099075" y="793245"/>
          <a:ext cx="122736" cy="308835"/>
        </a:xfrm>
        <a:custGeom>
          <a:avLst/>
          <a:gdLst/>
          <a:ahLst/>
          <a:cxnLst/>
          <a:rect l="0" t="0" r="0" b="0"/>
          <a:pathLst>
            <a:path>
              <a:moveTo>
                <a:pt x="122736" y="0"/>
              </a:moveTo>
              <a:lnTo>
                <a:pt x="122736" y="179962"/>
              </a:lnTo>
              <a:lnTo>
                <a:pt x="0" y="179962"/>
              </a:lnTo>
              <a:lnTo>
                <a:pt x="0" y="308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3A4B5-FCF6-48BC-AF2B-A5442E94CBE8}">
      <dsp:nvSpPr>
        <dsp:cNvPr id="0" name=""/>
        <dsp:cNvSpPr/>
      </dsp:nvSpPr>
      <dsp:spPr>
        <a:xfrm>
          <a:off x="613964" y="793245"/>
          <a:ext cx="1607847" cy="308835"/>
        </a:xfrm>
        <a:custGeom>
          <a:avLst/>
          <a:gdLst/>
          <a:ahLst/>
          <a:cxnLst/>
          <a:rect l="0" t="0" r="0" b="0"/>
          <a:pathLst>
            <a:path>
              <a:moveTo>
                <a:pt x="1607847" y="0"/>
              </a:moveTo>
              <a:lnTo>
                <a:pt x="1607847" y="179962"/>
              </a:lnTo>
              <a:lnTo>
                <a:pt x="0" y="179962"/>
              </a:lnTo>
              <a:lnTo>
                <a:pt x="0" y="308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8FEC6-5AAC-4C5A-AA81-6AAB73206A29}">
      <dsp:nvSpPr>
        <dsp:cNvPr id="0" name=""/>
        <dsp:cNvSpPr/>
      </dsp:nvSpPr>
      <dsp:spPr>
        <a:xfrm>
          <a:off x="1608129" y="179562"/>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solidFill>
            </a:rPr>
            <a:t>digit</a:t>
          </a:r>
          <a:endParaRPr lang="en-GB" sz="2800" b="1" kern="1200" dirty="0">
            <a:solidFill>
              <a:schemeClr val="tx1"/>
            </a:solidFill>
          </a:endParaRPr>
        </a:p>
      </dsp:txBody>
      <dsp:txXfrm>
        <a:off x="1608129" y="179562"/>
        <a:ext cx="1227364" cy="613682"/>
      </dsp:txXfrm>
    </dsp:sp>
    <dsp:sp modelId="{D31B459E-70A0-4DC8-B1A4-431BEDB6FA76}">
      <dsp:nvSpPr>
        <dsp:cNvPr id="0" name=""/>
        <dsp:cNvSpPr/>
      </dsp:nvSpPr>
      <dsp:spPr>
        <a:xfrm>
          <a:off x="281" y="1102080"/>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0" kern="1200" dirty="0" err="1" smtClean="0">
              <a:solidFill>
                <a:schemeClr val="tx1"/>
              </a:solidFill>
            </a:rPr>
            <a:t>syn</a:t>
          </a:r>
          <a:endParaRPr lang="en-GB" sz="2800" b="0" kern="1200" dirty="0">
            <a:solidFill>
              <a:schemeClr val="tx1"/>
            </a:solidFill>
          </a:endParaRPr>
        </a:p>
      </dsp:txBody>
      <dsp:txXfrm>
        <a:off x="281" y="1102080"/>
        <a:ext cx="1227364" cy="613682"/>
      </dsp:txXfrm>
    </dsp:sp>
    <dsp:sp modelId="{9B812EEA-25D5-4AE1-BE12-B605A00E0724}">
      <dsp:nvSpPr>
        <dsp:cNvPr id="0" name=""/>
        <dsp:cNvSpPr/>
      </dsp:nvSpPr>
      <dsp:spPr>
        <a:xfrm>
          <a:off x="1485392" y="1102080"/>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err="1" smtClean="0">
              <a:solidFill>
                <a:schemeClr val="tx1"/>
              </a:solidFill>
            </a:rPr>
            <a:t>src</a:t>
          </a:r>
          <a:endParaRPr lang="en-GB" sz="2800" kern="1200" dirty="0">
            <a:solidFill>
              <a:schemeClr val="tx1"/>
            </a:solidFill>
          </a:endParaRPr>
        </a:p>
      </dsp:txBody>
      <dsp:txXfrm>
        <a:off x="1485392" y="1102080"/>
        <a:ext cx="1227364" cy="613682"/>
      </dsp:txXfrm>
    </dsp:sp>
    <dsp:sp modelId="{85B6B04B-FD93-4A21-BDCE-19A0824DFFDD}">
      <dsp:nvSpPr>
        <dsp:cNvPr id="0" name=""/>
        <dsp:cNvSpPr/>
      </dsp:nvSpPr>
      <dsp:spPr>
        <a:xfrm>
          <a:off x="2970503" y="1102080"/>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err="1" smtClean="0">
              <a:solidFill>
                <a:schemeClr val="tx1"/>
              </a:solidFill>
            </a:rPr>
            <a:t>pnr</a:t>
          </a:r>
          <a:endParaRPr lang="en-GB" sz="2800" kern="1200" dirty="0">
            <a:solidFill>
              <a:schemeClr val="tx1"/>
            </a:solidFill>
          </a:endParaRPr>
        </a:p>
      </dsp:txBody>
      <dsp:txXfrm>
        <a:off x="2970503" y="1102080"/>
        <a:ext cx="1227364" cy="613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1945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1946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1946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6B6B8B36-0408-45FE-9016-A7E1AC3657CF}" type="slidenum">
              <a:rPr lang="en-US"/>
              <a:pPr>
                <a:defRPr/>
              </a:pPr>
              <a:t>‹#›</a:t>
            </a:fld>
            <a:endParaRPr lang="en-US"/>
          </a:p>
        </p:txBody>
      </p:sp>
    </p:spTree>
    <p:extLst>
      <p:ext uri="{BB962C8B-B14F-4D97-AF65-F5344CB8AC3E}">
        <p14:creationId xmlns:p14="http://schemas.microsoft.com/office/powerpoint/2010/main" val="4206468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0800" y="169863"/>
            <a:ext cx="6997700" cy="5246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15913" y="5591175"/>
            <a:ext cx="6467475"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Notes Text Time New Roman 12pt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a:p>
            <a:pPr lvl="0"/>
            <a:endParaRPr lang="en-US" noProof="0" smtClean="0"/>
          </a:p>
          <a:p>
            <a:pPr lvl="0"/>
            <a:r>
              <a:rPr lang="en-US" noProof="0" smtClean="0"/>
              <a:t>Line Spacing is 0.9</a:t>
            </a:r>
          </a:p>
          <a:p>
            <a:pPr lvl="0"/>
            <a:r>
              <a:rPr lang="en-US" noProof="0" smtClean="0"/>
              <a:t>Paragraph Spacing is 0.15</a:t>
            </a:r>
          </a:p>
          <a:p>
            <a:pPr lvl="0"/>
            <a:endParaRPr lang="en-US" noProof="0" smtClean="0"/>
          </a:p>
          <a:p>
            <a:pPr lvl="0"/>
            <a:r>
              <a:rPr lang="en-US" noProof="0" smtClean="0"/>
              <a:t>Commands are written in Courier New 12pt</a:t>
            </a:r>
          </a:p>
          <a:p>
            <a:pPr lvl="0"/>
            <a:endParaRPr lang="en-US" noProof="0" smtClean="0"/>
          </a:p>
        </p:txBody>
      </p:sp>
      <p:sp>
        <p:nvSpPr>
          <p:cNvPr id="32772" name="notes_unit_title"/>
          <p:cNvSpPr>
            <a:spLocks noChangeArrowheads="1"/>
          </p:cNvSpPr>
          <p:nvPr/>
        </p:nvSpPr>
        <p:spPr bwMode="gray">
          <a:xfrm>
            <a:off x="269875" y="9928225"/>
            <a:ext cx="2476500"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047750" eaLnBrk="0" hangingPunct="0"/>
            <a:r>
              <a:rPr lang="en-US" sz="900">
                <a:latin typeface="Arial" charset="0"/>
              </a:rPr>
              <a:t>Unit Title</a:t>
            </a:r>
          </a:p>
        </p:txBody>
      </p:sp>
      <p:sp>
        <p:nvSpPr>
          <p:cNvPr id="32773" name="notes_workshop_title"/>
          <p:cNvSpPr>
            <a:spLocks noChangeArrowheads="1"/>
          </p:cNvSpPr>
          <p:nvPr/>
        </p:nvSpPr>
        <p:spPr bwMode="gray">
          <a:xfrm>
            <a:off x="269875" y="10066338"/>
            <a:ext cx="247650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047750" eaLnBrk="0" hangingPunct="0"/>
            <a:r>
              <a:rPr lang="en-US" sz="900">
                <a:latin typeface="Arial" charset="0"/>
              </a:rPr>
              <a:t>Workshop Title</a:t>
            </a:r>
          </a:p>
        </p:txBody>
      </p:sp>
      <p:sp>
        <p:nvSpPr>
          <p:cNvPr id="32774" name="notes_unit_page_number"/>
          <p:cNvSpPr>
            <a:spLocks noChangeArrowheads="1"/>
          </p:cNvSpPr>
          <p:nvPr/>
        </p:nvSpPr>
        <p:spPr bwMode="gray">
          <a:xfrm>
            <a:off x="6283325" y="9928225"/>
            <a:ext cx="53816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defTabSz="1028700" eaLnBrk="0" hangingPunct="0">
              <a:lnSpc>
                <a:spcPct val="90000"/>
              </a:lnSpc>
            </a:pPr>
            <a:r>
              <a:rPr lang="en-US" sz="1000" b="1">
                <a:latin typeface="Arial" charset="0"/>
              </a:rPr>
              <a:t>1-</a:t>
            </a:r>
            <a:fld id="{05FB1342-3F06-4AB8-BD99-9D5A04755EED}" type="slidenum">
              <a:rPr lang="en-US" sz="1000" b="1">
                <a:latin typeface="Arial" charset="0"/>
              </a:rPr>
              <a:pPr algn="r" defTabSz="1028700" eaLnBrk="0" hangingPunct="0">
                <a:lnSpc>
                  <a:spcPct val="90000"/>
                </a:lnSpc>
              </a:pPr>
              <a:t>‹#›</a:t>
            </a:fld>
            <a:endParaRPr lang="en-US" sz="1000" b="1">
              <a:latin typeface="Arial" charset="0"/>
            </a:endParaRPr>
          </a:p>
        </p:txBody>
      </p:sp>
      <p:sp>
        <p:nvSpPr>
          <p:cNvPr id="32775" name="Line 11"/>
          <p:cNvSpPr>
            <a:spLocks noChangeShapeType="1"/>
          </p:cNvSpPr>
          <p:nvPr/>
        </p:nvSpPr>
        <p:spPr bwMode="gray">
          <a:xfrm>
            <a:off x="274638" y="9920288"/>
            <a:ext cx="65500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Text Box 14"/>
          <p:cNvSpPr txBox="1">
            <a:spLocks noChangeArrowheads="1"/>
          </p:cNvSpPr>
          <p:nvPr/>
        </p:nvSpPr>
        <p:spPr bwMode="auto">
          <a:xfrm>
            <a:off x="3679825" y="100091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90600">
              <a:defRPr sz="2400">
                <a:solidFill>
                  <a:schemeClr val="tx1"/>
                </a:solidFill>
                <a:latin typeface="Times New Roman" pitchFamily="18" charset="0"/>
              </a:defRPr>
            </a:lvl1pPr>
            <a:lvl2pPr marL="495300" defTabSz="990600">
              <a:defRPr sz="2400">
                <a:solidFill>
                  <a:schemeClr val="tx1"/>
                </a:solidFill>
                <a:latin typeface="Times New Roman" pitchFamily="18" charset="0"/>
              </a:defRPr>
            </a:lvl2pPr>
            <a:lvl3pPr marL="990600" defTabSz="990600">
              <a:defRPr sz="2400">
                <a:solidFill>
                  <a:schemeClr val="tx1"/>
                </a:solidFill>
                <a:latin typeface="Times New Roman" pitchFamily="18" charset="0"/>
              </a:defRPr>
            </a:lvl3pPr>
            <a:lvl4pPr marL="1485900" defTabSz="990600">
              <a:defRPr sz="2400">
                <a:solidFill>
                  <a:schemeClr val="tx1"/>
                </a:solidFill>
                <a:latin typeface="Times New Roman" pitchFamily="18" charset="0"/>
              </a:defRPr>
            </a:lvl4pPr>
            <a:lvl5pPr marL="1981200" defTabSz="990600">
              <a:defRPr sz="2400">
                <a:solidFill>
                  <a:schemeClr val="tx1"/>
                </a:solidFill>
                <a:latin typeface="Times New Roman" pitchFamily="18" charset="0"/>
              </a:defRPr>
            </a:lvl5pPr>
            <a:lvl6pPr marL="2438400" defTabSz="990600" fontAlgn="base">
              <a:spcBef>
                <a:spcPct val="0"/>
              </a:spcBef>
              <a:spcAft>
                <a:spcPct val="0"/>
              </a:spcAft>
              <a:defRPr sz="2400">
                <a:solidFill>
                  <a:schemeClr val="tx1"/>
                </a:solidFill>
                <a:latin typeface="Times New Roman" pitchFamily="18" charset="0"/>
              </a:defRPr>
            </a:lvl6pPr>
            <a:lvl7pPr marL="2895600" defTabSz="990600" fontAlgn="base">
              <a:spcBef>
                <a:spcPct val="0"/>
              </a:spcBef>
              <a:spcAft>
                <a:spcPct val="0"/>
              </a:spcAft>
              <a:defRPr sz="2400">
                <a:solidFill>
                  <a:schemeClr val="tx1"/>
                </a:solidFill>
                <a:latin typeface="Times New Roman" pitchFamily="18" charset="0"/>
              </a:defRPr>
            </a:lvl7pPr>
            <a:lvl8pPr marL="3352800" defTabSz="990600" fontAlgn="base">
              <a:spcBef>
                <a:spcPct val="0"/>
              </a:spcBef>
              <a:spcAft>
                <a:spcPct val="0"/>
              </a:spcAft>
              <a:defRPr sz="2400">
                <a:solidFill>
                  <a:schemeClr val="tx1"/>
                </a:solidFill>
                <a:latin typeface="Times New Roman" pitchFamily="18" charset="0"/>
              </a:defRPr>
            </a:lvl8pPr>
            <a:lvl9pPr marL="3810000" defTabSz="9906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900" b="1" smtClean="0">
                <a:latin typeface="Arial" charset="0"/>
                <a:cs typeface="Arial" charset="0"/>
              </a:rPr>
              <a:t>© </a:t>
            </a:r>
            <a:r>
              <a:rPr lang="en-US" sz="900" b="1" smtClean="0">
                <a:latin typeface="Arial" charset="0"/>
              </a:rPr>
              <a:t>2005</a:t>
            </a:r>
          </a:p>
        </p:txBody>
      </p:sp>
    </p:spTree>
    <p:extLst>
      <p:ext uri="{BB962C8B-B14F-4D97-AF65-F5344CB8AC3E}">
        <p14:creationId xmlns:p14="http://schemas.microsoft.com/office/powerpoint/2010/main" val="230073693"/>
      </p:ext>
    </p:extLst>
  </p:cSld>
  <p:clrMap bg1="lt1" tx1="dk1" bg2="lt2" tx2="dk2" accent1="accent1" accent2="accent2" accent3="accent3" accent4="accent4" accent5="accent5" accent6="accent6" hlink="hlink" folHlink="folHlink"/>
  <p:notesStyle>
    <a:lvl1pPr algn="l" defTabSz="230188" rtl="0" eaLnBrk="0" fontAlgn="base" hangingPunct="0">
      <a:lnSpc>
        <a:spcPct val="90000"/>
      </a:lnSpc>
      <a:spcBef>
        <a:spcPct val="0"/>
      </a:spcBef>
      <a:spcAft>
        <a:spcPct val="15000"/>
      </a:spcAft>
      <a:buSzPct val="70000"/>
      <a:buFont typeface="Wingdings" pitchFamily="2" charset="2"/>
      <a:defRPr sz="1200" kern="1200">
        <a:solidFill>
          <a:schemeClr val="tx1"/>
        </a:solidFill>
        <a:latin typeface="Times New Roman" pitchFamily="18" charset="0"/>
        <a:ea typeface="+mn-ea"/>
        <a:cs typeface="+mn-cs"/>
      </a:defRPr>
    </a:lvl1pPr>
    <a:lvl2pPr marL="230188"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2pPr>
    <a:lvl3pPr marL="4587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3pPr>
    <a:lvl4pPr marL="688975"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4pPr>
    <a:lvl5pPr marL="917575"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52388" y="169863"/>
            <a:ext cx="6994525" cy="5246687"/>
          </a:xfrm>
          <a:ln/>
        </p:spPr>
      </p:sp>
      <p:sp>
        <p:nvSpPr>
          <p:cNvPr id="33795"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150426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This</a:t>
            </a:r>
            <a:r>
              <a:rPr lang="en-GB" baseline="0" dirty="0" smtClean="0"/>
              <a:t> form is use to specify the size of the design , you can specify the cell size or the core size</a:t>
            </a:r>
          </a:p>
          <a:p>
            <a:endParaRPr lang="en-GB" baseline="0" dirty="0" smtClean="0"/>
          </a:p>
          <a:p>
            <a:endParaRPr lang="en-GB" baseline="0" dirty="0" smtClean="0"/>
          </a:p>
          <a:p>
            <a:pPr marL="0" marR="0" indent="0" algn="l" defTabSz="230188" rtl="0" eaLnBrk="0" fontAlgn="base" latinLnBrk="0" hangingPunct="0">
              <a:lnSpc>
                <a:spcPct val="90000"/>
              </a:lnSpc>
              <a:spcBef>
                <a:spcPct val="0"/>
              </a:spcBef>
              <a:spcAft>
                <a:spcPct val="15000"/>
              </a:spcAft>
              <a:buClrTx/>
              <a:buSzPct val="70000"/>
              <a:buFont typeface="Wingdings" pitchFamily="2" charset="2"/>
              <a:buNone/>
              <a:tabLst/>
              <a:defRPr/>
            </a:pPr>
            <a:r>
              <a:rPr lang="en-GB" sz="1200" kern="1200" dirty="0" smtClean="0">
                <a:solidFill>
                  <a:schemeClr val="tx1"/>
                </a:solidFill>
                <a:effectLst/>
                <a:latin typeface="Times New Roman" pitchFamily="18" charset="0"/>
                <a:ea typeface="+mn-ea"/>
                <a:cs typeface="+mn-cs"/>
              </a:rPr>
              <a:t>Floorplanning a chip or block is an important task of physical design in which the location, size, and shape of soft modules, and the placement of hard macros are decided. Depending on the design style or purpose, </a:t>
            </a:r>
            <a:r>
              <a:rPr lang="en-GB" sz="1200" kern="1200" dirty="0" err="1" smtClean="0">
                <a:solidFill>
                  <a:schemeClr val="tx1"/>
                </a:solidFill>
                <a:effectLst/>
                <a:latin typeface="Times New Roman" pitchFamily="18" charset="0"/>
                <a:ea typeface="+mn-ea"/>
                <a:cs typeface="+mn-cs"/>
              </a:rPr>
              <a:t>floorplanning</a:t>
            </a:r>
            <a:r>
              <a:rPr lang="en-GB" sz="1200" kern="1200" dirty="0" smtClean="0">
                <a:solidFill>
                  <a:schemeClr val="tx1"/>
                </a:solidFill>
                <a:effectLst/>
                <a:latin typeface="Times New Roman" pitchFamily="18" charset="0"/>
                <a:ea typeface="+mn-ea"/>
                <a:cs typeface="+mn-cs"/>
              </a:rPr>
              <a:t> can also include row creation, I/O pad or pin placement, bump assignment (flip chip), bus planning, power planning, and more. For example, </a:t>
            </a:r>
            <a:r>
              <a:rPr lang="en-GB" sz="1200" kern="1200" dirty="0" err="1" smtClean="0">
                <a:solidFill>
                  <a:schemeClr val="tx1"/>
                </a:solidFill>
                <a:effectLst/>
                <a:latin typeface="Times New Roman" pitchFamily="18" charset="0"/>
                <a:ea typeface="+mn-ea"/>
                <a:cs typeface="+mn-cs"/>
              </a:rPr>
              <a:t>floorplanning</a:t>
            </a:r>
            <a:r>
              <a:rPr lang="en-GB" sz="1200" kern="1200" dirty="0" smtClean="0">
                <a:solidFill>
                  <a:schemeClr val="tx1"/>
                </a:solidFill>
                <a:effectLst/>
                <a:latin typeface="Times New Roman" pitchFamily="18" charset="0"/>
                <a:ea typeface="+mn-ea"/>
                <a:cs typeface="+mn-cs"/>
              </a:rPr>
              <a:t> is very important when preparing the design for timing closure and detailed routing. Floorplanning, in conjunction with placement and trial routing, can be an iterative design process.</a:t>
            </a:r>
          </a:p>
          <a:p>
            <a:endParaRPr lang="en-GB" baseline="0" dirty="0" smtClean="0"/>
          </a:p>
          <a:p>
            <a:endParaRPr lang="en-GB" baseline="0" dirty="0" smtClean="0"/>
          </a:p>
          <a:p>
            <a:r>
              <a:rPr lang="en-GB" sz="1200" kern="1200" dirty="0" smtClean="0">
                <a:solidFill>
                  <a:schemeClr val="tx1"/>
                </a:solidFill>
                <a:effectLst/>
                <a:latin typeface="Times New Roman" pitchFamily="18" charset="0"/>
                <a:ea typeface="+mn-ea"/>
                <a:cs typeface="+mn-cs"/>
              </a:rPr>
              <a:t>Size</a:t>
            </a:r>
            <a:r>
              <a:rPr lang="en-GB" sz="1200" kern="1200" baseline="0" dirty="0" smtClean="0">
                <a:solidFill>
                  <a:schemeClr val="tx1"/>
                </a:solidFill>
                <a:effectLst/>
                <a:latin typeface="Times New Roman" pitchFamily="18" charset="0"/>
                <a:ea typeface="+mn-ea"/>
                <a:cs typeface="+mn-cs"/>
              </a:rPr>
              <a:t>: </a:t>
            </a:r>
            <a:r>
              <a:rPr lang="en-GB" sz="1200" kern="1200" dirty="0" smtClean="0">
                <a:solidFill>
                  <a:schemeClr val="tx1"/>
                </a:solidFill>
                <a:effectLst/>
                <a:latin typeface="Times New Roman" pitchFamily="18" charset="0"/>
                <a:ea typeface="+mn-ea"/>
                <a:cs typeface="+mn-cs"/>
              </a:rPr>
              <a:t>Specifies that the design dimensions are specified by size. If you select this option, specify the details in Core Size or Die Size fields.</a:t>
            </a:r>
          </a:p>
          <a:p>
            <a:r>
              <a:rPr lang="en-GB" sz="1200" kern="1200" dirty="0" smtClean="0">
                <a:solidFill>
                  <a:schemeClr val="tx1"/>
                </a:solidFill>
                <a:effectLst/>
                <a:latin typeface="Times New Roman" pitchFamily="18" charset="0"/>
                <a:ea typeface="+mn-ea"/>
                <a:cs typeface="+mn-cs"/>
              </a:rPr>
              <a:t>Die/IO/</a:t>
            </a:r>
            <a:r>
              <a:rPr lang="en-GB" sz="1200" kern="1200" baseline="0" dirty="0" smtClean="0">
                <a:solidFill>
                  <a:schemeClr val="tx1"/>
                </a:solidFill>
                <a:effectLst/>
                <a:latin typeface="Times New Roman" pitchFamily="18" charset="0"/>
                <a:ea typeface="+mn-ea"/>
                <a:cs typeface="+mn-cs"/>
              </a:rPr>
              <a:t> CORE COORDINATE: </a:t>
            </a:r>
            <a:r>
              <a:rPr lang="en-GB" sz="1200" kern="1200" dirty="0" smtClean="0">
                <a:solidFill>
                  <a:schemeClr val="tx1"/>
                </a:solidFill>
                <a:effectLst/>
                <a:latin typeface="Times New Roman" pitchFamily="18" charset="0"/>
                <a:ea typeface="+mn-ea"/>
                <a:cs typeface="+mn-cs"/>
              </a:rPr>
              <a:t>Specifies that the design dimensions are specified by die, I/O, or core coordinates. Specify the Die/IO/Core lower left (</a:t>
            </a:r>
            <a:r>
              <a:rPr lang="en-GB" sz="1200" kern="1200" dirty="0" err="1" smtClean="0">
                <a:solidFill>
                  <a:schemeClr val="tx1"/>
                </a:solidFill>
                <a:effectLst/>
                <a:latin typeface="Times New Roman" pitchFamily="18" charset="0"/>
                <a:ea typeface="+mn-ea"/>
                <a:cs typeface="+mn-cs"/>
              </a:rPr>
              <a:t>ll</a:t>
            </a:r>
            <a:r>
              <a:rPr lang="en-GB" sz="1200" kern="1200" dirty="0" smtClean="0">
                <a:solidFill>
                  <a:schemeClr val="tx1"/>
                </a:solidFill>
                <a:effectLst/>
                <a:latin typeface="Times New Roman" pitchFamily="18" charset="0"/>
                <a:ea typeface="+mn-ea"/>
                <a:cs typeface="+mn-cs"/>
              </a:rPr>
              <a:t>) and upper right (</a:t>
            </a:r>
            <a:r>
              <a:rPr lang="en-GB" sz="1200" kern="1200" dirty="0" err="1" smtClean="0">
                <a:solidFill>
                  <a:schemeClr val="tx1"/>
                </a:solidFill>
                <a:effectLst/>
                <a:latin typeface="Times New Roman" pitchFamily="18" charset="0"/>
                <a:ea typeface="+mn-ea"/>
                <a:cs typeface="+mn-cs"/>
              </a:rPr>
              <a:t>ur</a:t>
            </a:r>
            <a:r>
              <a:rPr lang="en-GB" sz="1200" kern="1200" dirty="0" smtClean="0">
                <a:solidFill>
                  <a:schemeClr val="tx1"/>
                </a:solidFill>
                <a:effectLst/>
                <a:latin typeface="Times New Roman" pitchFamily="18" charset="0"/>
                <a:ea typeface="+mn-ea"/>
                <a:cs typeface="+mn-cs"/>
              </a:rPr>
              <a:t>) coordinates in the fields that are displayed if you select this option.</a:t>
            </a:r>
          </a:p>
          <a:p>
            <a:r>
              <a:rPr lang="en-GB" sz="1200" kern="1200" dirty="0" smtClean="0">
                <a:solidFill>
                  <a:schemeClr val="tx1"/>
                </a:solidFill>
                <a:effectLst/>
                <a:latin typeface="Times New Roman" pitchFamily="18" charset="0"/>
                <a:ea typeface="+mn-ea"/>
                <a:cs typeface="+mn-cs"/>
              </a:rPr>
              <a:t>CORE</a:t>
            </a:r>
            <a:r>
              <a:rPr lang="en-GB" sz="1200" kern="1200" baseline="0" dirty="0" smtClean="0">
                <a:solidFill>
                  <a:schemeClr val="tx1"/>
                </a:solidFill>
                <a:effectLst/>
                <a:latin typeface="Times New Roman" pitchFamily="18" charset="0"/>
                <a:ea typeface="+mn-ea"/>
                <a:cs typeface="+mn-cs"/>
              </a:rPr>
              <a:t> SIZE BY</a:t>
            </a:r>
          </a:p>
          <a:p>
            <a:r>
              <a:rPr lang="en-GB" sz="1200" kern="1200" dirty="0" smtClean="0">
                <a:solidFill>
                  <a:schemeClr val="tx1"/>
                </a:solidFill>
                <a:effectLst/>
                <a:latin typeface="Times New Roman" pitchFamily="18" charset="0"/>
                <a:ea typeface="+mn-ea"/>
                <a:cs typeface="+mn-cs"/>
              </a:rPr>
              <a:t>Specifies the core size dimension definition. </a:t>
            </a:r>
          </a:p>
          <a:p>
            <a:r>
              <a:rPr lang="en-GB" sz="1200" kern="1200" dirty="0" smtClean="0">
                <a:solidFill>
                  <a:schemeClr val="tx1"/>
                </a:solidFill>
                <a:effectLst/>
                <a:latin typeface="Times New Roman" pitchFamily="18" charset="0"/>
                <a:ea typeface="+mn-ea"/>
                <a:cs typeface="+mn-cs"/>
              </a:rPr>
              <a:t>Aspect Ratio defines the chip's core dimensions as the ratio of the height divided by the width. If a value of 1.0 is used, a square chip is defined. A value of 2.0 will define a rectangular chip with height dimension that is twice the width dimension.</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Choose one of the following ways of determining core and module sizes:</a:t>
            </a:r>
          </a:p>
          <a:p>
            <a:r>
              <a:rPr lang="en-GB" sz="1200" kern="1200" dirty="0" smtClean="0">
                <a:solidFill>
                  <a:schemeClr val="tx1"/>
                </a:solidFill>
                <a:effectLst/>
                <a:latin typeface="Times New Roman" pitchFamily="18" charset="0"/>
                <a:ea typeface="+mn-ea"/>
                <a:cs typeface="+mn-cs"/>
              </a:rPr>
              <a:t>Core Utilization determines the core and module sizes by total standard cells and macros density.</a:t>
            </a:r>
          </a:p>
          <a:p>
            <a:r>
              <a:rPr lang="en-GB" sz="1200" kern="1200" dirty="0" smtClean="0">
                <a:solidFill>
                  <a:schemeClr val="tx1"/>
                </a:solidFill>
                <a:effectLst/>
                <a:latin typeface="Times New Roman" pitchFamily="18" charset="0"/>
                <a:ea typeface="+mn-ea"/>
                <a:cs typeface="+mn-cs"/>
              </a:rPr>
              <a:t>Cell Utilization determines the core and module sizes by standard cell density.</a:t>
            </a:r>
          </a:p>
          <a:p>
            <a:r>
              <a:rPr lang="en-GB" sz="1200" kern="1200" dirty="0" smtClean="0">
                <a:solidFill>
                  <a:schemeClr val="tx1"/>
                </a:solidFill>
                <a:effectLst/>
                <a:latin typeface="Times New Roman" pitchFamily="18" charset="0"/>
                <a:ea typeface="+mn-ea"/>
                <a:cs typeface="+mn-cs"/>
              </a:rPr>
              <a:t>For more information on total density versus standard cell density calculation, see Calculating Density in the Encounter User Guide.</a:t>
            </a:r>
          </a:p>
          <a:p>
            <a:endParaRPr lang="en-GB" sz="1200" kern="1200" dirty="0" smtClean="0">
              <a:solidFill>
                <a:schemeClr val="tx1"/>
              </a:solidFill>
              <a:effectLst/>
              <a:latin typeface="Times New Roman" pitchFamily="18" charset="0"/>
              <a:ea typeface="+mn-ea"/>
              <a:cs typeface="+mn-cs"/>
            </a:endParaRP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Die Size by width and </a:t>
            </a:r>
            <a:r>
              <a:rPr lang="en-GB" sz="1200" kern="1200" dirty="0" err="1" smtClean="0">
                <a:solidFill>
                  <a:schemeClr val="tx1"/>
                </a:solidFill>
                <a:effectLst/>
                <a:latin typeface="Times New Roman" pitchFamily="18" charset="0"/>
                <a:ea typeface="+mn-ea"/>
                <a:cs typeface="+mn-cs"/>
              </a:rPr>
              <a:t>Hight</a:t>
            </a:r>
            <a:endParaRPr lang="en-GB" sz="1200" kern="1200" dirty="0" smtClean="0">
              <a:solidFill>
                <a:schemeClr val="tx1"/>
              </a:solidFill>
              <a:effectLst/>
              <a:latin typeface="Times New Roman" pitchFamily="18" charset="0"/>
              <a:ea typeface="+mn-ea"/>
              <a:cs typeface="+mn-cs"/>
            </a:endParaRP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Width and Height specifies the core's width and height values,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a:t>
            </a:r>
          </a:p>
          <a:p>
            <a:r>
              <a:rPr lang="en-GB" sz="1200" kern="1200" dirty="0" smtClean="0">
                <a:solidFill>
                  <a:schemeClr val="tx1"/>
                </a:solidFill>
                <a:effectLst/>
                <a:latin typeface="Times New Roman" pitchFamily="18" charset="0"/>
                <a:ea typeface="+mn-ea"/>
                <a:cs typeface="+mn-cs"/>
              </a:rPr>
              <a:t>Specifies the design's die size,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a:t>
            </a:r>
          </a:p>
          <a:p>
            <a:r>
              <a:rPr lang="en-GB" sz="1200" kern="1200" dirty="0" smtClean="0">
                <a:solidFill>
                  <a:schemeClr val="tx1"/>
                </a:solidFill>
                <a:effectLst/>
                <a:latin typeface="Times New Roman" pitchFamily="18" charset="0"/>
                <a:ea typeface="+mn-ea"/>
                <a:cs typeface="+mn-cs"/>
              </a:rPr>
              <a:t>CORE</a:t>
            </a:r>
            <a:r>
              <a:rPr lang="en-GB" sz="1200" kern="1200" baseline="0" dirty="0" smtClean="0">
                <a:solidFill>
                  <a:schemeClr val="tx1"/>
                </a:solidFill>
                <a:effectLst/>
                <a:latin typeface="Times New Roman" pitchFamily="18" charset="0"/>
                <a:ea typeface="+mn-ea"/>
                <a:cs typeface="+mn-cs"/>
              </a:rPr>
              <a:t> MARGIN DIMENTIONS</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Specifies the core margin dimension definition. Choose one of the following:</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Core to IO Boundary uses the spacing,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between the core edge and the I/O box, which is the margin between the outside edge of the core box and the inside edge of the I/O box. The margin values and the height of the I/O pad instances determines the die size. You can specify the margins on all four sides: Core to Left, Core to Bottom, Core to Right, and Core to Top.</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Core to Die Boundary uses the spacing,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between the core edge and the die edge, which is the margin between the outside edge of the core box and the inside edge of the die (head) box. This sets the die size once the core size is calculated. You can specify the margins on all four sides: Core to Left, Core to Bottom, Core to Right, and Core to Top.</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Specifies the die size and I/O box calculation when using Core Margins by. The height of the I/O pad instance determines the final die size calculation. Choose one of the following:</a:t>
            </a:r>
          </a:p>
          <a:p>
            <a:r>
              <a:rPr lang="en-GB" sz="1200" kern="1200" dirty="0" smtClean="0">
                <a:solidFill>
                  <a:schemeClr val="tx1"/>
                </a:solidFill>
                <a:effectLst/>
                <a:latin typeface="Times New Roman" pitchFamily="18" charset="0"/>
                <a:ea typeface="+mn-ea"/>
                <a:cs typeface="+mn-cs"/>
              </a:rPr>
              <a:t>Max I/O Height uses the tallest height I/O pad instance dimension to calculate the die size. </a:t>
            </a:r>
          </a:p>
          <a:p>
            <a:r>
              <a:rPr lang="en-GB" sz="1200" kern="1200" dirty="0" smtClean="0">
                <a:solidFill>
                  <a:schemeClr val="tx1"/>
                </a:solidFill>
                <a:effectLst/>
                <a:latin typeface="Times New Roman" pitchFamily="18" charset="0"/>
                <a:ea typeface="+mn-ea"/>
                <a:cs typeface="+mn-cs"/>
              </a:rPr>
              <a:t>Min I/O Height uses the shortest I/O pad instance dimension to calculate the die size.</a:t>
            </a:r>
          </a:p>
          <a:p>
            <a:r>
              <a:rPr lang="en-GB" sz="1200" kern="1200" dirty="0" smtClean="0">
                <a:solidFill>
                  <a:schemeClr val="tx1"/>
                </a:solidFill>
                <a:effectLst/>
                <a:latin typeface="Times New Roman" pitchFamily="18" charset="0"/>
                <a:ea typeface="+mn-ea"/>
                <a:cs typeface="+mn-cs"/>
              </a:rPr>
              <a:t>Specifies the </a:t>
            </a:r>
            <a:r>
              <a:rPr lang="en-GB" sz="1200" kern="1200" dirty="0" err="1" smtClean="0">
                <a:solidFill>
                  <a:schemeClr val="tx1"/>
                </a:solidFill>
                <a:effectLst/>
                <a:latin typeface="Times New Roman" pitchFamily="18" charset="0"/>
                <a:ea typeface="+mn-ea"/>
                <a:cs typeface="+mn-cs"/>
              </a:rPr>
              <a:t>floorplan's</a:t>
            </a:r>
            <a:r>
              <a:rPr lang="en-GB" sz="1200" kern="1200" dirty="0" smtClean="0">
                <a:solidFill>
                  <a:schemeClr val="tx1"/>
                </a:solidFill>
                <a:effectLst/>
                <a:latin typeface="Times New Roman" pitchFamily="18" charset="0"/>
                <a:ea typeface="+mn-ea"/>
                <a:cs typeface="+mn-cs"/>
              </a:rPr>
              <a:t> origin. Choose one of the following:</a:t>
            </a:r>
          </a:p>
          <a:p>
            <a:r>
              <a:rPr lang="en-GB" sz="1200" kern="1200" dirty="0" smtClean="0">
                <a:solidFill>
                  <a:schemeClr val="tx1"/>
                </a:solidFill>
                <a:effectLst/>
                <a:latin typeface="Times New Roman" pitchFamily="18" charset="0"/>
                <a:ea typeface="+mn-ea"/>
                <a:cs typeface="+mn-cs"/>
              </a:rPr>
              <a:t>Lower Left Corner when loading a design that has its origin at the lower left. All files saved or output will reference the origin selection. </a:t>
            </a:r>
          </a:p>
          <a:p>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when loading a design that has its origin at the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of the core.</a:t>
            </a:r>
          </a:p>
          <a:p>
            <a:endParaRPr lang="en-GB" dirty="0"/>
          </a:p>
        </p:txBody>
      </p:sp>
    </p:spTree>
    <p:extLst>
      <p:ext uri="{BB962C8B-B14F-4D97-AF65-F5344CB8AC3E}">
        <p14:creationId xmlns:p14="http://schemas.microsoft.com/office/powerpoint/2010/main" val="384299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Specify </a:t>
            </a:r>
            <a:r>
              <a:rPr lang="en-GB" sz="1200" kern="1200" dirty="0" err="1" smtClean="0">
                <a:solidFill>
                  <a:schemeClr val="tx1"/>
                </a:solidFill>
                <a:effectLst/>
                <a:latin typeface="Times New Roman" pitchFamily="18" charset="0"/>
                <a:ea typeface="+mn-ea"/>
                <a:cs typeface="+mn-cs"/>
              </a:rPr>
              <a:t>Floorplan</a:t>
            </a:r>
            <a:r>
              <a:rPr lang="en-GB" sz="1200" kern="1200" dirty="0" smtClean="0">
                <a:solidFill>
                  <a:schemeClr val="tx1"/>
                </a:solidFill>
                <a:effectLst/>
                <a:latin typeface="Times New Roman" pitchFamily="18" charset="0"/>
                <a:ea typeface="+mn-ea"/>
                <a:cs typeface="+mn-cs"/>
              </a:rPr>
              <a:t> - Advanced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Row Direction</a:t>
            </a:r>
          </a:p>
          <a:p>
            <a:r>
              <a:rPr lang="en-GB" sz="1200" kern="1200" dirty="0" smtClean="0">
                <a:solidFill>
                  <a:schemeClr val="tx1"/>
                </a:solidFill>
                <a:effectLst/>
                <a:latin typeface="Times New Roman" pitchFamily="18" charset="0"/>
                <a:ea typeface="+mn-ea"/>
                <a:cs typeface="+mn-cs"/>
              </a:rPr>
              <a:t>Specifies whether the rows are horizontal or vertical. </a:t>
            </a:r>
          </a:p>
          <a:p>
            <a:r>
              <a:rPr lang="en-GB" sz="1200" kern="1200" dirty="0" smtClean="0">
                <a:solidFill>
                  <a:schemeClr val="tx1"/>
                </a:solidFill>
                <a:effectLst/>
                <a:latin typeface="Times New Roman" pitchFamily="18" charset="0"/>
                <a:ea typeface="+mn-ea"/>
                <a:cs typeface="+mn-cs"/>
              </a:rPr>
              <a:t>Note:  Support for vertical rows is a beta feature. Usage and support of this beta feature are subject to prior agreement with Cadence. Contact your Cadence representative if you have any questions. </a:t>
            </a:r>
          </a:p>
          <a:p>
            <a:r>
              <a:rPr lang="en-GB" sz="1200" kern="1200" dirty="0" smtClean="0">
                <a:solidFill>
                  <a:schemeClr val="tx1"/>
                </a:solidFill>
                <a:effectLst/>
                <a:latin typeface="Times New Roman" pitchFamily="18" charset="0"/>
                <a:ea typeface="+mn-ea"/>
                <a:cs typeface="+mn-cs"/>
              </a:rPr>
              <a:t>Double-back Rows</a:t>
            </a:r>
          </a:p>
          <a:p>
            <a:r>
              <a:rPr lang="en-GB" sz="1200" kern="1200" dirty="0" smtClean="0">
                <a:solidFill>
                  <a:schemeClr val="tx1"/>
                </a:solidFill>
                <a:effectLst/>
                <a:latin typeface="Times New Roman" pitchFamily="18" charset="0"/>
                <a:ea typeface="+mn-ea"/>
                <a:cs typeface="+mn-cs"/>
              </a:rPr>
              <a:t>Allows the selection of standard cell row pair orientations. The orientation selections for the row pair are bottom-to-bottom or top-to-bottom. The default is bottom-to-bottom orientation.</a:t>
            </a:r>
          </a:p>
          <a:p>
            <a:r>
              <a:rPr lang="en-GB" sz="1200" kern="1200" dirty="0" smtClean="0">
                <a:solidFill>
                  <a:schemeClr val="tx1"/>
                </a:solidFill>
                <a:effectLst/>
                <a:latin typeface="Times New Roman" pitchFamily="18" charset="0"/>
                <a:ea typeface="+mn-ea"/>
                <a:cs typeface="+mn-cs"/>
              </a:rPr>
              <a:t>Bottom Row Orient</a:t>
            </a:r>
          </a:p>
          <a:p>
            <a:r>
              <a:rPr lang="en-GB" sz="1200" kern="1200" dirty="0" smtClean="0">
                <a:solidFill>
                  <a:schemeClr val="tx1"/>
                </a:solidFill>
                <a:effectLst/>
                <a:latin typeface="Times New Roman" pitchFamily="18" charset="0"/>
                <a:ea typeface="+mn-ea"/>
                <a:cs typeface="+mn-cs"/>
              </a:rPr>
              <a:t>(Bottom/Left Row Orient, if vertical row support is enabled)</a:t>
            </a:r>
          </a:p>
          <a:p>
            <a:r>
              <a:rPr lang="en-GB" sz="1200" kern="1200" dirty="0" smtClean="0">
                <a:solidFill>
                  <a:schemeClr val="tx1"/>
                </a:solidFill>
                <a:effectLst/>
                <a:latin typeface="Times New Roman" pitchFamily="18" charset="0"/>
                <a:ea typeface="+mn-ea"/>
                <a:cs typeface="+mn-cs"/>
              </a:rPr>
              <a:t>Specifies the orientation of the bottom/left row in the core area. The default is an R0 orientation, or you can choose the MX orientation (mirrored through the x axis) for horizontal rows or MY orientation for vertical rows. </a:t>
            </a:r>
          </a:p>
          <a:p>
            <a:r>
              <a:rPr lang="en-GB" sz="1200" kern="1200" dirty="0" smtClean="0">
                <a:solidFill>
                  <a:schemeClr val="tx1"/>
                </a:solidFill>
                <a:effectLst/>
                <a:latin typeface="Times New Roman" pitchFamily="18" charset="0"/>
                <a:ea typeface="+mn-ea"/>
                <a:cs typeface="+mn-cs"/>
              </a:rPr>
              <a:t>Note:  Support for vertical rows is a beta feature. Usage and support of this beta feature are subject to prior agreement with Cadence. Contact your Cadence representative if you have any questions. </a:t>
            </a:r>
          </a:p>
          <a:p>
            <a:r>
              <a:rPr lang="en-GB" sz="1200" kern="1200" dirty="0" smtClean="0">
                <a:solidFill>
                  <a:schemeClr val="tx1"/>
                </a:solidFill>
                <a:effectLst/>
                <a:latin typeface="Times New Roman" pitchFamily="18" charset="0"/>
                <a:ea typeface="+mn-ea"/>
                <a:cs typeface="+mn-cs"/>
              </a:rPr>
              <a:t>Row Spacing for Every #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standard row spacing,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This must be a positive value. By default, this value is zero. In the For Every Row pull-down menu, specify 1 for every row, or 2 for every other row.</a:t>
            </a:r>
          </a:p>
          <a:p>
            <a:r>
              <a:rPr lang="en-GB" sz="1200" kern="1200" dirty="0" smtClean="0">
                <a:solidFill>
                  <a:schemeClr val="tx1"/>
                </a:solidFill>
                <a:effectLst/>
                <a:latin typeface="Times New Roman" pitchFamily="18" charset="0"/>
                <a:ea typeface="+mn-ea"/>
                <a:cs typeface="+mn-cs"/>
              </a:rPr>
              <a:t>Site Name</a:t>
            </a:r>
          </a:p>
          <a:p>
            <a:r>
              <a:rPr lang="en-GB" sz="1200" kern="1200" dirty="0" smtClean="0">
                <a:solidFill>
                  <a:schemeClr val="tx1"/>
                </a:solidFill>
                <a:effectLst/>
                <a:latin typeface="Times New Roman" pitchFamily="18" charset="0"/>
                <a:ea typeface="+mn-ea"/>
                <a:cs typeface="+mn-cs"/>
              </a:rPr>
              <a:t>Specifies a core row site. The tech site names listed in the pull-down menu come from the LEF Files field of the Design Import form.</a:t>
            </a:r>
          </a:p>
          <a:p>
            <a:r>
              <a:rPr lang="en-GB" sz="1200" kern="1200" dirty="0" smtClean="0">
                <a:solidFill>
                  <a:schemeClr val="tx1"/>
                </a:solidFill>
                <a:effectLst/>
                <a:latin typeface="Times New Roman" pitchFamily="18" charset="0"/>
                <a:ea typeface="+mn-ea"/>
                <a:cs typeface="+mn-cs"/>
              </a:rPr>
              <a:t>Row height</a:t>
            </a:r>
          </a:p>
          <a:p>
            <a:r>
              <a:rPr lang="en-GB" sz="1200" kern="1200" dirty="0" smtClean="0">
                <a:solidFill>
                  <a:schemeClr val="tx1"/>
                </a:solidFill>
                <a:effectLst/>
                <a:latin typeface="Times New Roman" pitchFamily="18" charset="0"/>
                <a:ea typeface="+mn-ea"/>
                <a:cs typeface="+mn-cs"/>
              </a:rPr>
              <a:t>Specifies the standard cell row height,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During design import, the standard cell row height is automatically determined.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Allow overlapping same site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specifies that same-site rows can overlap with one another. If deselected, specifies that same-site rows cannot overlap with one another.</a:t>
            </a:r>
          </a:p>
          <a:p>
            <a:r>
              <a:rPr lang="en-GB" sz="1200" kern="1200" dirty="0" smtClean="0">
                <a:solidFill>
                  <a:schemeClr val="tx1"/>
                </a:solidFill>
                <a:effectLst/>
                <a:latin typeface="Times New Roman" pitchFamily="18" charset="0"/>
                <a:ea typeface="+mn-ea"/>
                <a:cs typeface="+mn-cs"/>
              </a:rPr>
              <a:t>Single height rows must not overlap. Only double- or multiple-height rows can overlap. The overlap must be in sections that are multiple of single height--any other overlap section size will result in the rows being ignored.</a:t>
            </a:r>
          </a:p>
          <a:p>
            <a:r>
              <a:rPr lang="en-GB" sz="1200" kern="1200" dirty="0" smtClean="0">
                <a:solidFill>
                  <a:schemeClr val="tx1"/>
                </a:solidFill>
                <a:effectLst/>
                <a:latin typeface="Times New Roman" pitchFamily="18" charset="0"/>
                <a:ea typeface="+mn-ea"/>
                <a:cs typeface="+mn-cs"/>
              </a:rPr>
              <a:t>Bottom IO Pad Orientation</a:t>
            </a:r>
          </a:p>
          <a:p>
            <a:r>
              <a:rPr lang="en-GB" sz="1200" kern="1200" dirty="0" smtClean="0">
                <a:solidFill>
                  <a:schemeClr val="tx1"/>
                </a:solidFill>
                <a:effectLst/>
                <a:latin typeface="Times New Roman" pitchFamily="18" charset="0"/>
                <a:ea typeface="+mn-ea"/>
                <a:cs typeface="+mn-cs"/>
              </a:rPr>
              <a:t>Specifies an orientation of R0 (default), R90, R180, and R270. </a:t>
            </a:r>
          </a:p>
          <a:p>
            <a:r>
              <a:rPr lang="en-GB" sz="1200" kern="1200" dirty="0" smtClean="0">
                <a:solidFill>
                  <a:schemeClr val="tx1"/>
                </a:solidFill>
                <a:effectLst/>
                <a:latin typeface="Times New Roman" pitchFamily="18" charset="0"/>
                <a:ea typeface="+mn-ea"/>
                <a:cs typeface="+mn-cs"/>
              </a:rPr>
              <a:t>If the bottom I/O pad orientation is changed, the other three sides will also change. The west side is rotated 90 degrees </a:t>
            </a:r>
            <a:r>
              <a:rPr lang="en-GB" sz="1200" kern="1200" dirty="0" err="1" smtClean="0">
                <a:solidFill>
                  <a:schemeClr val="tx1"/>
                </a:solidFill>
                <a:effectLst/>
                <a:latin typeface="Times New Roman" pitchFamily="18" charset="0"/>
                <a:ea typeface="+mn-ea"/>
                <a:cs typeface="+mn-cs"/>
              </a:rPr>
              <a:t>counterclockwise</a:t>
            </a:r>
            <a:r>
              <a:rPr lang="en-GB" sz="1200" kern="1200" dirty="0" smtClean="0">
                <a:solidFill>
                  <a:schemeClr val="tx1"/>
                </a:solidFill>
                <a:effectLst/>
                <a:latin typeface="Times New Roman" pitchFamily="18" charset="0"/>
                <a:ea typeface="+mn-ea"/>
                <a:cs typeface="+mn-cs"/>
              </a:rPr>
              <a:t> from the bottom I/O pad orientation; the north side is rotated 180 degrees </a:t>
            </a:r>
            <a:r>
              <a:rPr lang="en-GB" sz="1200" kern="1200" dirty="0" err="1" smtClean="0">
                <a:solidFill>
                  <a:schemeClr val="tx1"/>
                </a:solidFill>
                <a:effectLst/>
                <a:latin typeface="Times New Roman" pitchFamily="18" charset="0"/>
                <a:ea typeface="+mn-ea"/>
                <a:cs typeface="+mn-cs"/>
              </a:rPr>
              <a:t>counterclockwise</a:t>
            </a:r>
            <a:r>
              <a:rPr lang="en-GB" sz="1200" kern="1200" dirty="0" smtClean="0">
                <a:solidFill>
                  <a:schemeClr val="tx1"/>
                </a:solidFill>
                <a:effectLst/>
                <a:latin typeface="Times New Roman" pitchFamily="18" charset="0"/>
                <a:ea typeface="+mn-ea"/>
                <a:cs typeface="+mn-cs"/>
              </a:rPr>
              <a:t> from the bottom I/O pad orientation; and the east side is rotated 270 degrees </a:t>
            </a:r>
            <a:r>
              <a:rPr lang="en-GB" sz="1200" kern="1200" dirty="0" err="1" smtClean="0">
                <a:solidFill>
                  <a:schemeClr val="tx1"/>
                </a:solidFill>
                <a:effectLst/>
                <a:latin typeface="Times New Roman" pitchFamily="18" charset="0"/>
                <a:ea typeface="+mn-ea"/>
                <a:cs typeface="+mn-cs"/>
              </a:rPr>
              <a:t>counterclockwise</a:t>
            </a:r>
            <a:r>
              <a:rPr lang="en-GB" sz="1200" kern="1200" dirty="0" smtClean="0">
                <a:solidFill>
                  <a:schemeClr val="tx1"/>
                </a:solidFill>
                <a:effectLst/>
                <a:latin typeface="Times New Roman" pitchFamily="18" charset="0"/>
                <a:ea typeface="+mn-ea"/>
                <a:cs typeface="+mn-cs"/>
              </a:rPr>
              <a:t> from the bottom I/O pad orientation.</a:t>
            </a:r>
          </a:p>
          <a:p>
            <a:r>
              <a:rPr lang="en-GB" sz="1200" kern="1200" dirty="0" smtClean="0">
                <a:solidFill>
                  <a:schemeClr val="tx1"/>
                </a:solidFill>
                <a:effectLst/>
                <a:latin typeface="Times New Roman" pitchFamily="18" charset="0"/>
                <a:ea typeface="+mn-ea"/>
                <a:cs typeface="+mn-cs"/>
              </a:rPr>
              <a:t>The default orientation of the bottom I/O pad instance is R0; however, during design import, the software approximates the I/O pad orientation.</a:t>
            </a:r>
          </a:p>
          <a:p>
            <a:r>
              <a:rPr lang="en-GB" sz="1200" kern="1200" dirty="0" smtClean="0">
                <a:solidFill>
                  <a:schemeClr val="tx1"/>
                </a:solidFill>
                <a:effectLst/>
                <a:latin typeface="Times New Roman" pitchFamily="18" charset="0"/>
                <a:ea typeface="+mn-ea"/>
                <a:cs typeface="+mn-cs"/>
              </a:rPr>
              <a:t>Use I/O Rows for I/O Placement</a:t>
            </a:r>
          </a:p>
          <a:p>
            <a:r>
              <a:rPr lang="en-GB" sz="1200" kern="1200" dirty="0" smtClean="0">
                <a:solidFill>
                  <a:schemeClr val="tx1"/>
                </a:solidFill>
                <a:effectLst/>
                <a:latin typeface="Times New Roman" pitchFamily="18" charset="0"/>
                <a:ea typeface="+mn-ea"/>
                <a:cs typeface="+mn-cs"/>
              </a:rPr>
              <a:t>Enables I/O row based pad placement.</a:t>
            </a:r>
          </a:p>
          <a:p>
            <a:endParaRPr lang="en-GB" dirty="0"/>
          </a:p>
        </p:txBody>
      </p:sp>
    </p:spTree>
    <p:extLst>
      <p:ext uri="{BB962C8B-B14F-4D97-AF65-F5344CB8AC3E}">
        <p14:creationId xmlns:p14="http://schemas.microsoft.com/office/powerpoint/2010/main" val="292782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It is good idea to save a</a:t>
            </a:r>
            <a:r>
              <a:rPr lang="en-GB" baseline="0" dirty="0" smtClean="0"/>
              <a:t> copy after each stage j</a:t>
            </a:r>
            <a:endParaRPr lang="en-GB" dirty="0"/>
          </a:p>
        </p:txBody>
      </p:sp>
    </p:spTree>
    <p:extLst>
      <p:ext uri="{BB962C8B-B14F-4D97-AF65-F5344CB8AC3E}">
        <p14:creationId xmlns:p14="http://schemas.microsoft.com/office/powerpoint/2010/main" val="215379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If the</a:t>
            </a:r>
            <a:r>
              <a:rPr lang="en-GB" sz="1200" kern="1200" baseline="0" dirty="0" smtClean="0">
                <a:solidFill>
                  <a:schemeClr val="tx1"/>
                </a:solidFill>
                <a:effectLst/>
                <a:latin typeface="Times New Roman" pitchFamily="18" charset="0"/>
                <a:ea typeface="+mn-ea"/>
                <a:cs typeface="+mn-cs"/>
              </a:rPr>
              <a:t> </a:t>
            </a:r>
            <a:r>
              <a:rPr lang="en-GB" sz="1200" kern="1200" baseline="0" dirty="0" err="1" smtClean="0">
                <a:solidFill>
                  <a:schemeClr val="tx1"/>
                </a:solidFill>
                <a:effectLst/>
                <a:latin typeface="Times New Roman" pitchFamily="18" charset="0"/>
                <a:ea typeface="+mn-ea"/>
                <a:cs typeface="+mn-cs"/>
              </a:rPr>
              <a:t>dimention</a:t>
            </a:r>
            <a:r>
              <a:rPr lang="en-GB" sz="1200" kern="1200" baseline="0" dirty="0" smtClean="0">
                <a:solidFill>
                  <a:schemeClr val="tx1"/>
                </a:solidFill>
                <a:effectLst/>
                <a:latin typeface="Times New Roman" pitchFamily="18" charset="0"/>
                <a:ea typeface="+mn-ea"/>
                <a:cs typeface="+mn-cs"/>
              </a:rPr>
              <a:t> of the ring is too small it will create problem with </a:t>
            </a:r>
            <a:r>
              <a:rPr lang="en-GB" sz="1200" kern="1200" baseline="0" smtClean="0">
                <a:solidFill>
                  <a:schemeClr val="tx1"/>
                </a:solidFill>
                <a:effectLst/>
                <a:latin typeface="Times New Roman" pitchFamily="18" charset="0"/>
                <a:ea typeface="+mn-ea"/>
                <a:cs typeface="+mn-cs"/>
              </a:rPr>
              <a:t>the verifications</a:t>
            </a:r>
            <a:endParaRPr lang="en-GB" sz="1200" kern="1200" dirty="0" smtClean="0">
              <a:solidFill>
                <a:schemeClr val="tx1"/>
              </a:solidFill>
              <a:effectLst/>
              <a:latin typeface="Times New Roman" pitchFamily="18" charset="0"/>
              <a:ea typeface="+mn-ea"/>
              <a:cs typeface="+mn-cs"/>
            </a:endParaRP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Add Rings - Basic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Net(s) </a:t>
            </a:r>
          </a:p>
          <a:p>
            <a:r>
              <a:rPr lang="en-GB" sz="1200" kern="1200" dirty="0" smtClean="0">
                <a:solidFill>
                  <a:schemeClr val="tx1"/>
                </a:solidFill>
                <a:effectLst/>
                <a:latin typeface="Times New Roman" pitchFamily="18" charset="0"/>
                <a:ea typeface="+mn-ea"/>
                <a:cs typeface="+mn-cs"/>
              </a:rPr>
              <a:t>The net names for power rings to be created.</a:t>
            </a:r>
          </a:p>
          <a:p>
            <a:r>
              <a:rPr lang="en-GB" sz="1200" kern="1200" dirty="0" smtClean="0">
                <a:solidFill>
                  <a:schemeClr val="tx1"/>
                </a:solidFill>
                <a:effectLst/>
                <a:latin typeface="Times New Roman" pitchFamily="18" charset="0"/>
                <a:ea typeface="+mn-ea"/>
                <a:cs typeface="+mn-cs"/>
              </a:rPr>
              <a:t>Ring Type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ring to be created. You can specify only one type at a time. For example, if you need both core rings and block rings, create core rings first, then select this form again to create block rings. </a:t>
            </a:r>
          </a:p>
          <a:p>
            <a:r>
              <a:rPr lang="en-GB" sz="1200" kern="1200" dirty="0" smtClean="0">
                <a:solidFill>
                  <a:schemeClr val="tx1"/>
                </a:solidFill>
                <a:effectLst/>
                <a:latin typeface="Times New Roman" pitchFamily="18" charset="0"/>
                <a:ea typeface="+mn-ea"/>
                <a:cs typeface="+mn-cs"/>
              </a:rPr>
              <a:t>Select one of the following options: </a:t>
            </a:r>
          </a:p>
          <a:p>
            <a:r>
              <a:rPr lang="en-GB" sz="1200" kern="1200" dirty="0" smtClean="0">
                <a:solidFill>
                  <a:schemeClr val="tx1"/>
                </a:solidFill>
                <a:effectLst/>
                <a:latin typeface="Times New Roman" pitchFamily="18" charset="0"/>
                <a:ea typeface="+mn-ea"/>
                <a:cs typeface="+mn-cs"/>
              </a:rPr>
              <a:t>Core Ring(s) contouring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core rings that follow either the contour of the core boundary or contour around the I/O boundary. Select one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Around core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core rings that contour around blocks or rows in the core area of the design, including cores that are rectilinear. This is the default. </a:t>
            </a:r>
          </a:p>
          <a:p>
            <a:r>
              <a:rPr lang="en-GB" sz="1200" kern="1200" dirty="0" smtClean="0">
                <a:solidFill>
                  <a:schemeClr val="tx1"/>
                </a:solidFill>
                <a:effectLst/>
                <a:latin typeface="Times New Roman" pitchFamily="18" charset="0"/>
                <a:ea typeface="+mn-ea"/>
                <a:cs typeface="+mn-cs"/>
              </a:rPr>
              <a:t>Use the options in the Ring Configuration panel to either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the ring in the channel between the core boundary and the I/O area, or offset each side of the ring by a specific distance from the core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Along I/O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core rings that contour the I/O area. </a:t>
            </a:r>
          </a:p>
          <a:p>
            <a:r>
              <a:rPr lang="en-GB" sz="1200" kern="1200" dirty="0" smtClean="0">
                <a:solidFill>
                  <a:schemeClr val="tx1"/>
                </a:solidFill>
                <a:effectLst/>
                <a:latin typeface="Times New Roman" pitchFamily="18" charset="0"/>
                <a:ea typeface="+mn-ea"/>
                <a:cs typeface="+mn-cs"/>
              </a:rPr>
              <a:t>Use the options in the Ring Configuration panel to either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the ring in the channel between the core boundary and the I/O area, or offset each side of the ring by a specific distance from the I/O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Exclude selected objects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creates a ring that contours the core boundary while contouring around the selected objects so that they are outside of the ring. If deselected, all objects in the core area are enclosed within the core ring. This is the default.</a:t>
            </a:r>
          </a:p>
          <a:p>
            <a:r>
              <a:rPr lang="en-GB" sz="1200" kern="1200" dirty="0" smtClean="0">
                <a:solidFill>
                  <a:schemeClr val="tx1"/>
                </a:solidFill>
                <a:effectLst/>
                <a:latin typeface="Times New Roman" pitchFamily="18" charset="0"/>
                <a:ea typeface="+mn-ea"/>
                <a:cs typeface="+mn-cs"/>
              </a:rPr>
              <a:t>Block ring(s) around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block rings that follow the contour of the specified objects. Choose one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Each Block</a:t>
            </a:r>
          </a:p>
          <a:p>
            <a:r>
              <a:rPr lang="en-GB" sz="1200" kern="1200" dirty="0" smtClean="0">
                <a:solidFill>
                  <a:schemeClr val="tx1"/>
                </a:solidFill>
                <a:effectLst/>
                <a:latin typeface="Times New Roman" pitchFamily="18" charset="0"/>
                <a:ea typeface="+mn-ea"/>
                <a:cs typeface="+mn-cs"/>
              </a:rPr>
              <a:t>Creates a separate ring around each block in the design. Rings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Each Reef</a:t>
            </a:r>
          </a:p>
          <a:p>
            <a:r>
              <a:rPr lang="en-GB" sz="1200" kern="1200" dirty="0" smtClean="0">
                <a:solidFill>
                  <a:schemeClr val="tx1"/>
                </a:solidFill>
                <a:effectLst/>
                <a:latin typeface="Times New Roman" pitchFamily="18" charset="0"/>
                <a:ea typeface="+mn-ea"/>
                <a:cs typeface="+mn-cs"/>
              </a:rPr>
              <a:t>Creates a separate ring around each reef in the design. Reefs are used in </a:t>
            </a:r>
            <a:r>
              <a:rPr lang="en-GB" sz="1200" kern="1200" dirty="0" err="1" smtClean="0">
                <a:solidFill>
                  <a:schemeClr val="tx1"/>
                </a:solidFill>
                <a:effectLst/>
                <a:latin typeface="Times New Roman" pitchFamily="18" charset="0"/>
                <a:ea typeface="+mn-ea"/>
                <a:cs typeface="+mn-cs"/>
              </a:rPr>
              <a:t>flipchip</a:t>
            </a:r>
            <a:r>
              <a:rPr lang="en-GB" sz="1200" kern="1200" dirty="0" smtClean="0">
                <a:solidFill>
                  <a:schemeClr val="tx1"/>
                </a:solidFill>
                <a:effectLst/>
                <a:latin typeface="Times New Roman" pitchFamily="18" charset="0"/>
                <a:ea typeface="+mn-ea"/>
                <a:cs typeface="+mn-cs"/>
              </a:rPr>
              <a:t> designs.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Selected power domain/fences/reefs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a separate ring around each power domain selected in the design display area, around the fence that surrounds a soft block, or around a reef of bumps. If both a power domain and a fence are selected, the power domain takes precedence. For example, if you select PD1, PD2, and PD3, rings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Each selected block and/or group of core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a separate ring around each block and each group of core rows that is selected in the design display area. For example, if you select Block A, Block B, and Block C, block rings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Cluster of selected blocks and/or groups of core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Treats all the blocks and groups of core rows selected in the design display area as a single cluster and creates a ring around the cluster. For example, if you select Block A, Block B, and Block C, a ring is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With shared ring edges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Treats all the blocks and groups of core rows selected in the design display area as a single cluster and creates rings with shared ring edges around the cluster. To enable this option, you must first select Cluster of selected blocks/groups of core rows. For example, if you select Block A, Block B, and Block C, block rings with shared edges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User defined coordinates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a ring that has the same number of corners as the number of x and y coordinates that you specify. You must specify the coordinates in a linear sequence. For example, you cannot specify the coordinates in a sequence such as bottom left, top right, bottom right, top left. For more information, see Creating a Ring with User Defined Coordinates.</a:t>
            </a:r>
          </a:p>
          <a:p>
            <a:r>
              <a:rPr lang="en-GB" sz="1200" kern="1200" dirty="0" smtClean="0">
                <a:solidFill>
                  <a:schemeClr val="tx1"/>
                </a:solidFill>
                <a:effectLst/>
                <a:latin typeface="Times New Roman" pitchFamily="18" charset="0"/>
                <a:ea typeface="+mn-ea"/>
                <a:cs typeface="+mn-cs"/>
              </a:rPr>
              <a:t>Mouse Click </a:t>
            </a:r>
          </a:p>
          <a:p>
            <a:r>
              <a:rPr lang="en-GB" sz="1200" kern="1200" dirty="0" smtClean="0">
                <a:solidFill>
                  <a:schemeClr val="tx1"/>
                </a:solidFill>
                <a:effectLst/>
                <a:latin typeface="Times New Roman" pitchFamily="18" charset="0"/>
                <a:ea typeface="+mn-ea"/>
                <a:cs typeface="+mn-cs"/>
              </a:rPr>
              <a:t>Click this button, then move the cursor to the design display area. Click the points to define the corners of the ring. A temporary image shows the location of the ring wires that will be created. When you press the Esc key, the User Specified Coordinates text entry field is automatically populated with the coordinates of the area you selected.</a:t>
            </a:r>
          </a:p>
          <a:p>
            <a:r>
              <a:rPr lang="en-GB" sz="1200" kern="1200" dirty="0" smtClean="0">
                <a:solidFill>
                  <a:schemeClr val="tx1"/>
                </a:solidFill>
                <a:effectLst/>
                <a:latin typeface="Times New Roman" pitchFamily="18" charset="0"/>
                <a:ea typeface="+mn-ea"/>
                <a:cs typeface="+mn-cs"/>
              </a:rPr>
              <a:t>Core ring </a:t>
            </a:r>
          </a:p>
          <a:p>
            <a:r>
              <a:rPr lang="en-GB" sz="1200" kern="1200" dirty="0" smtClean="0">
                <a:solidFill>
                  <a:schemeClr val="tx1"/>
                </a:solidFill>
                <a:effectLst/>
                <a:latin typeface="Times New Roman" pitchFamily="18" charset="0"/>
                <a:ea typeface="+mn-ea"/>
                <a:cs typeface="+mn-cs"/>
              </a:rPr>
              <a:t>The ring has the shape RING. This is the default.</a:t>
            </a:r>
          </a:p>
          <a:p>
            <a:r>
              <a:rPr lang="en-GB" sz="1200" kern="1200" dirty="0" smtClean="0">
                <a:solidFill>
                  <a:schemeClr val="tx1"/>
                </a:solidFill>
                <a:effectLst/>
                <a:latin typeface="Times New Roman" pitchFamily="18" charset="0"/>
                <a:ea typeface="+mn-ea"/>
                <a:cs typeface="+mn-cs"/>
              </a:rPr>
              <a:t>Block ring </a:t>
            </a:r>
          </a:p>
          <a:p>
            <a:r>
              <a:rPr lang="en-GB" sz="1200" kern="1200" dirty="0" smtClean="0">
                <a:solidFill>
                  <a:schemeClr val="tx1"/>
                </a:solidFill>
                <a:effectLst/>
                <a:latin typeface="Times New Roman" pitchFamily="18" charset="0"/>
                <a:ea typeface="+mn-ea"/>
                <a:cs typeface="+mn-cs"/>
              </a:rPr>
              <a:t>The ring has the shape BLOCKRING.</a:t>
            </a:r>
          </a:p>
          <a:p>
            <a:r>
              <a:rPr lang="en-GB" sz="1200" kern="1200" dirty="0" smtClean="0">
                <a:solidFill>
                  <a:schemeClr val="tx1"/>
                </a:solidFill>
                <a:effectLst/>
                <a:latin typeface="Times New Roman" pitchFamily="18" charset="0"/>
                <a:ea typeface="+mn-ea"/>
                <a:cs typeface="+mn-cs"/>
              </a:rPr>
              <a:t>Ring Configuration</a:t>
            </a:r>
          </a:p>
          <a:p>
            <a:r>
              <a:rPr lang="en-GB" sz="1200" kern="1200" dirty="0" smtClean="0">
                <a:solidFill>
                  <a:schemeClr val="tx1"/>
                </a:solidFill>
                <a:effectLst/>
                <a:latin typeface="Times New Roman" pitchFamily="18" charset="0"/>
                <a:ea typeface="+mn-ea"/>
                <a:cs typeface="+mn-cs"/>
              </a:rPr>
              <a:t>The configuration of the rings to be created. Specify options to meet the requirements of your design.</a:t>
            </a:r>
          </a:p>
          <a:p>
            <a:r>
              <a:rPr lang="en-GB" sz="1200" kern="1200" dirty="0" smtClean="0">
                <a:solidFill>
                  <a:schemeClr val="tx1"/>
                </a:solidFill>
                <a:effectLst/>
                <a:latin typeface="Times New Roman" pitchFamily="18" charset="0"/>
                <a:ea typeface="+mn-ea"/>
                <a:cs typeface="+mn-cs"/>
              </a:rPr>
              <a:t>Layer </a:t>
            </a:r>
          </a:p>
          <a:p>
            <a:r>
              <a:rPr lang="en-GB" sz="1200" kern="1200" dirty="0" smtClean="0">
                <a:solidFill>
                  <a:schemeClr val="tx1"/>
                </a:solidFill>
                <a:effectLst/>
                <a:latin typeface="Times New Roman" pitchFamily="18" charset="0"/>
                <a:ea typeface="+mn-ea"/>
                <a:cs typeface="+mn-cs"/>
              </a:rPr>
              <a:t>Use the pull-down menus to select the layer to use for each side of the ring(s) being created. </a:t>
            </a:r>
          </a:p>
          <a:p>
            <a:r>
              <a:rPr lang="en-GB" sz="1200" kern="1200" dirty="0" smtClean="0">
                <a:solidFill>
                  <a:schemeClr val="tx1"/>
                </a:solidFill>
                <a:effectLst/>
                <a:latin typeface="Times New Roman" pitchFamily="18" charset="0"/>
                <a:ea typeface="+mn-ea"/>
                <a:cs typeface="+mn-cs"/>
              </a:rPr>
              <a:t>Width </a:t>
            </a:r>
          </a:p>
          <a:p>
            <a:r>
              <a:rPr lang="en-GB" sz="1200" kern="1200" dirty="0" smtClean="0">
                <a:solidFill>
                  <a:schemeClr val="tx1"/>
                </a:solidFill>
                <a:effectLst/>
                <a:latin typeface="Times New Roman" pitchFamily="18" charset="0"/>
                <a:ea typeface="+mn-ea"/>
                <a:cs typeface="+mn-cs"/>
              </a:rPr>
              <a:t>Use the text entry fields to specify the width, in microns, of the ring segments for each side ring(s).</a:t>
            </a:r>
          </a:p>
          <a:p>
            <a:r>
              <a:rPr lang="en-GB" sz="1200" kern="1200" dirty="0" smtClean="0">
                <a:solidFill>
                  <a:schemeClr val="tx1"/>
                </a:solidFill>
                <a:effectLst/>
                <a:latin typeface="Times New Roman" pitchFamily="18" charset="0"/>
                <a:ea typeface="+mn-ea"/>
                <a:cs typeface="+mn-cs"/>
              </a:rPr>
              <a:t>Spacing </a:t>
            </a:r>
          </a:p>
          <a:p>
            <a:r>
              <a:rPr lang="en-GB" sz="1200" kern="1200" dirty="0" smtClean="0">
                <a:solidFill>
                  <a:schemeClr val="tx1"/>
                </a:solidFill>
                <a:effectLst/>
                <a:latin typeface="Times New Roman" pitchFamily="18" charset="0"/>
                <a:ea typeface="+mn-ea"/>
                <a:cs typeface="+mn-cs"/>
              </a:rPr>
              <a:t>Use the text entry fields to specify the edge-to-edge spacing, in microns, between rings for each side of the ring. </a:t>
            </a:r>
          </a:p>
          <a:p>
            <a:r>
              <a:rPr lang="en-GB" sz="1200" kern="1200" dirty="0" smtClean="0">
                <a:solidFill>
                  <a:schemeClr val="tx1"/>
                </a:solidFill>
                <a:effectLst/>
                <a:latin typeface="Times New Roman" pitchFamily="18" charset="0"/>
                <a:ea typeface="+mn-ea"/>
                <a:cs typeface="+mn-cs"/>
              </a:rPr>
              <a:t>Update </a:t>
            </a:r>
          </a:p>
          <a:p>
            <a:r>
              <a:rPr lang="en-GB" sz="1200" kern="1200" dirty="0" smtClean="0">
                <a:solidFill>
                  <a:schemeClr val="tx1"/>
                </a:solidFill>
                <a:effectLst/>
                <a:latin typeface="Times New Roman" pitchFamily="18" charset="0"/>
                <a:ea typeface="+mn-ea"/>
                <a:cs typeface="+mn-cs"/>
              </a:rPr>
              <a:t>Click this button to automatically update the values in the Spacing fields. If spacing values in the Spacing fields are less than the values from the LEF file for a particular width, the values in the Spacing fields are increased to prevent minimum spacing violations.</a:t>
            </a:r>
          </a:p>
          <a:p>
            <a:r>
              <a:rPr lang="en-GB" sz="1200" kern="1200" dirty="0" smtClean="0">
                <a:solidFill>
                  <a:schemeClr val="tx1"/>
                </a:solidFill>
                <a:effectLst/>
                <a:latin typeface="Times New Roman" pitchFamily="18" charset="0"/>
                <a:ea typeface="+mn-ea"/>
                <a:cs typeface="+mn-cs"/>
              </a:rPr>
              <a:t>Offset </a:t>
            </a:r>
          </a:p>
          <a:p>
            <a:r>
              <a:rPr lang="en-GB" sz="1200" kern="1200" dirty="0" smtClean="0">
                <a:solidFill>
                  <a:schemeClr val="tx1"/>
                </a:solidFill>
                <a:effectLst/>
                <a:latin typeface="Times New Roman" pitchFamily="18" charset="0"/>
                <a:ea typeface="+mn-ea"/>
                <a:cs typeface="+mn-cs"/>
              </a:rPr>
              <a:t>Controls how core rings are offset from the core area. Select one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in channel</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that the core ring is </a:t>
            </a:r>
            <a:r>
              <a:rPr lang="en-GB" sz="1200" kern="1200" dirty="0" err="1" smtClean="0">
                <a:solidFill>
                  <a:schemeClr val="tx1"/>
                </a:solidFill>
                <a:effectLst/>
                <a:latin typeface="Times New Roman" pitchFamily="18" charset="0"/>
                <a:ea typeface="+mn-ea"/>
                <a:cs typeface="+mn-cs"/>
              </a:rPr>
              <a:t>centered</a:t>
            </a:r>
            <a:r>
              <a:rPr lang="en-GB" sz="1200" kern="1200" dirty="0" smtClean="0">
                <a:solidFill>
                  <a:schemeClr val="tx1"/>
                </a:solidFill>
                <a:effectLst/>
                <a:latin typeface="Times New Roman" pitchFamily="18" charset="0"/>
                <a:ea typeface="+mn-ea"/>
                <a:cs typeface="+mn-cs"/>
              </a:rPr>
              <a:t> in the channel between the I/O area and the core area. This option is not available for block rings.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Specify</a:t>
            </a:r>
          </a:p>
          <a:p>
            <a:r>
              <a:rPr lang="en-GB" sz="1200" kern="1200" dirty="0" smtClean="0">
                <a:solidFill>
                  <a:schemeClr val="tx1"/>
                </a:solidFill>
                <a:effectLst/>
                <a:latin typeface="Times New Roman" pitchFamily="18" charset="0"/>
                <a:ea typeface="+mn-ea"/>
                <a:cs typeface="+mn-cs"/>
              </a:rPr>
              <a:t>Select this option, then use the text entry boxes to specify the distance, in microns, between the edge of the inner ring and the boundary of the referenced object (blocks, rows, power domains, I/O area or core area) for each side of the ring. If you specify a negative number, the ring is created inside of, rather than surrounding, the referenced object. </a:t>
            </a:r>
          </a:p>
          <a:p>
            <a:r>
              <a:rPr lang="en-GB" sz="1200" kern="1200" dirty="0" smtClean="0">
                <a:solidFill>
                  <a:schemeClr val="tx1"/>
                </a:solidFill>
                <a:effectLst/>
                <a:latin typeface="Times New Roman" pitchFamily="18" charset="0"/>
                <a:ea typeface="+mn-ea"/>
                <a:cs typeface="+mn-cs"/>
              </a:rPr>
              <a:t>Note:  For core rings, you can choose between this option and the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in channel option. For block rings, you must specify offset values. </a:t>
            </a:r>
          </a:p>
          <a:p>
            <a:r>
              <a:rPr lang="en-GB" sz="1200" kern="1200" dirty="0" smtClean="0">
                <a:solidFill>
                  <a:schemeClr val="tx1"/>
                </a:solidFill>
                <a:effectLst/>
                <a:latin typeface="Times New Roman" pitchFamily="18" charset="0"/>
                <a:ea typeface="+mn-ea"/>
                <a:cs typeface="+mn-cs"/>
              </a:rPr>
              <a:t>Option File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Use option file </a:t>
            </a:r>
          </a:p>
          <a:p>
            <a:r>
              <a:rPr lang="en-GB" sz="1200" kern="1200" dirty="0" smtClean="0">
                <a:solidFill>
                  <a:schemeClr val="tx1"/>
                </a:solidFill>
                <a:effectLst/>
                <a:latin typeface="Times New Roman" pitchFamily="18" charset="0"/>
                <a:ea typeface="+mn-ea"/>
                <a:cs typeface="+mn-cs"/>
              </a:rPr>
              <a:t>Instructs the power analysis software to use an option file. </a:t>
            </a:r>
          </a:p>
          <a:p>
            <a:r>
              <a:rPr lang="en-GB" sz="1200" kern="1200" dirty="0" smtClean="0">
                <a:solidFill>
                  <a:schemeClr val="tx1"/>
                </a:solidFill>
                <a:effectLst/>
                <a:latin typeface="Times New Roman" pitchFamily="18" charset="0"/>
                <a:ea typeface="+mn-ea"/>
                <a:cs typeface="+mn-cs"/>
              </a:rPr>
              <a:t>Note:  When you click this option, the Via Generation tab becomes inactive.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Update Basic </a:t>
            </a:r>
          </a:p>
          <a:p>
            <a:r>
              <a:rPr lang="en-GB" sz="1200" kern="1200" dirty="0" smtClean="0">
                <a:solidFill>
                  <a:schemeClr val="tx1"/>
                </a:solidFill>
                <a:effectLst/>
                <a:latin typeface="Times New Roman" pitchFamily="18" charset="0"/>
                <a:ea typeface="+mn-ea"/>
                <a:cs typeface="+mn-cs"/>
              </a:rPr>
              <a:t>Updates data on the Basic tab with the contents of the option file you have specified.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Load Editor </a:t>
            </a:r>
          </a:p>
          <a:p>
            <a:r>
              <a:rPr lang="en-GB" sz="1200" kern="1200" dirty="0" smtClean="0">
                <a:solidFill>
                  <a:schemeClr val="tx1"/>
                </a:solidFill>
                <a:effectLst/>
                <a:latin typeface="Times New Roman" pitchFamily="18" charset="0"/>
                <a:ea typeface="+mn-ea"/>
                <a:cs typeface="+mn-cs"/>
              </a:rPr>
              <a:t>Opens the Edit Power Planning Option form.</a:t>
            </a:r>
          </a:p>
          <a:p>
            <a:endParaRPr lang="en-GB" dirty="0"/>
          </a:p>
        </p:txBody>
      </p:sp>
    </p:spTree>
    <p:extLst>
      <p:ext uri="{BB962C8B-B14F-4D97-AF65-F5344CB8AC3E}">
        <p14:creationId xmlns:p14="http://schemas.microsoft.com/office/powerpoint/2010/main" val="388309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 Basic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Nets</a:t>
            </a:r>
          </a:p>
          <a:p>
            <a:r>
              <a:rPr lang="en-GB" sz="1200" kern="1200" dirty="0" smtClean="0">
                <a:solidFill>
                  <a:schemeClr val="tx1"/>
                </a:solidFill>
                <a:effectLst/>
                <a:latin typeface="Times New Roman" pitchFamily="18" charset="0"/>
                <a:ea typeface="+mn-ea"/>
                <a:cs typeface="+mn-cs"/>
              </a:rPr>
              <a:t>The nets that must be connected in the core rows, or on the blocks, pads, or stripes. Both ground and power are specified by default.</a:t>
            </a:r>
          </a:p>
          <a:p>
            <a:r>
              <a:rPr lang="en-GB" sz="1200" kern="1200" dirty="0" smtClean="0">
                <a:solidFill>
                  <a:schemeClr val="tx1"/>
                </a:solidFill>
                <a:effectLst/>
                <a:latin typeface="Times New Roman" pitchFamily="18" charset="0"/>
                <a:ea typeface="+mn-ea"/>
                <a:cs typeface="+mn-cs"/>
              </a:rPr>
              <a:t>Route</a:t>
            </a:r>
          </a:p>
          <a:p>
            <a:r>
              <a:rPr lang="en-GB" sz="1200" kern="1200" dirty="0" smtClean="0">
                <a:solidFill>
                  <a:schemeClr val="tx1"/>
                </a:solidFill>
                <a:effectLst/>
                <a:latin typeface="Times New Roman" pitchFamily="18" charset="0"/>
                <a:ea typeface="+mn-ea"/>
                <a:cs typeface="+mn-cs"/>
              </a:rPr>
              <a:t>The types of routing that the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tool can perform.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performs all routing types by default. Select or deselect any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Block pins</a:t>
            </a:r>
          </a:p>
          <a:p>
            <a:r>
              <a:rPr lang="en-GB" sz="1200" kern="1200" dirty="0" smtClean="0">
                <a:solidFill>
                  <a:schemeClr val="tx1"/>
                </a:solidFill>
                <a:effectLst/>
                <a:latin typeface="Times New Roman" pitchFamily="18" charset="0"/>
                <a:ea typeface="+mn-ea"/>
                <a:cs typeface="+mn-cs"/>
              </a:rPr>
              <a:t>Connects the power and ground pins of the blocks to rings and stripes.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Pad pins</a:t>
            </a:r>
          </a:p>
          <a:p>
            <a:r>
              <a:rPr lang="en-GB" sz="1200" kern="1200" dirty="0" smtClean="0">
                <a:solidFill>
                  <a:schemeClr val="tx1"/>
                </a:solidFill>
                <a:effectLst/>
                <a:latin typeface="Times New Roman" pitchFamily="18" charset="0"/>
                <a:ea typeface="+mn-ea"/>
                <a:cs typeface="+mn-cs"/>
              </a:rPr>
              <a:t>Connects the power and ground pins of the power pads into the core power ring. </a:t>
            </a:r>
          </a:p>
          <a:p>
            <a:r>
              <a:rPr lang="en-GB" sz="1200" kern="1200" dirty="0" smtClean="0">
                <a:solidFill>
                  <a:schemeClr val="tx1"/>
                </a:solidFill>
                <a:effectLst/>
                <a:latin typeface="Times New Roman" pitchFamily="18" charset="0"/>
                <a:ea typeface="+mn-ea"/>
                <a:cs typeface="+mn-cs"/>
              </a:rPr>
              <a:t>Note:  The physical port must be identified with the CLASS CORE statement in the LEF file so that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can recognize the proper pad pins to be routed to the core.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Pad rings</a:t>
            </a:r>
          </a:p>
          <a:p>
            <a:r>
              <a:rPr lang="en-GB" sz="1200" kern="1200" dirty="0" smtClean="0">
                <a:solidFill>
                  <a:schemeClr val="tx1"/>
                </a:solidFill>
                <a:effectLst/>
                <a:latin typeface="Times New Roman" pitchFamily="18" charset="0"/>
                <a:ea typeface="+mn-ea"/>
                <a:cs typeface="+mn-cs"/>
              </a:rPr>
              <a:t>Creates pad rings. If you do not specify any layers, a pad ring is created on each layer that contains pad pins.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Standard cell pins</a:t>
            </a:r>
          </a:p>
          <a:p>
            <a:r>
              <a:rPr lang="en-GB" sz="1200" kern="1200" dirty="0" smtClean="0">
                <a:solidFill>
                  <a:schemeClr val="tx1"/>
                </a:solidFill>
                <a:effectLst/>
                <a:latin typeface="Times New Roman" pitchFamily="18" charset="0"/>
                <a:ea typeface="+mn-ea"/>
                <a:cs typeface="+mn-cs"/>
              </a:rPr>
              <a:t>Connects the power and ground pins of the standard cells along the core rows. The end connections are based on the options you set using the Advanced tab of this form. By default, the end connections are at the first ring or stripe outside the row.</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Stripes (unconnected)</a:t>
            </a:r>
          </a:p>
          <a:p>
            <a:r>
              <a:rPr lang="en-GB" sz="1200" kern="1200" dirty="0" smtClean="0">
                <a:solidFill>
                  <a:schemeClr val="tx1"/>
                </a:solidFill>
                <a:effectLst/>
                <a:latin typeface="Times New Roman" pitchFamily="18" charset="0"/>
                <a:ea typeface="+mn-ea"/>
                <a:cs typeface="+mn-cs"/>
              </a:rPr>
              <a:t>Extends unconnected stripes to allow a connection to a target.</a:t>
            </a:r>
          </a:p>
          <a:p>
            <a:r>
              <a:rPr lang="en-GB" sz="1200" kern="1200" dirty="0" smtClean="0">
                <a:solidFill>
                  <a:schemeClr val="tx1"/>
                </a:solidFill>
                <a:effectLst/>
                <a:latin typeface="Times New Roman" pitchFamily="18" charset="0"/>
                <a:ea typeface="+mn-ea"/>
                <a:cs typeface="+mn-cs"/>
              </a:rPr>
              <a:t>Top Layer</a:t>
            </a:r>
          </a:p>
          <a:p>
            <a:r>
              <a:rPr lang="en-GB" sz="1200" kern="1200" dirty="0" smtClean="0">
                <a:solidFill>
                  <a:schemeClr val="tx1"/>
                </a:solidFill>
                <a:effectLst/>
                <a:latin typeface="Times New Roman" pitchFamily="18" charset="0"/>
                <a:ea typeface="+mn-ea"/>
                <a:cs typeface="+mn-cs"/>
              </a:rPr>
              <a:t>The top-most metal layers that the tool can use when routing power structures. Power structures on higher layers are not connected.</a:t>
            </a:r>
          </a:p>
          <a:p>
            <a:r>
              <a:rPr lang="en-GB" sz="1200" kern="1200" dirty="0" smtClean="0">
                <a:solidFill>
                  <a:schemeClr val="tx1"/>
                </a:solidFill>
                <a:effectLst/>
                <a:latin typeface="Times New Roman" pitchFamily="18" charset="0"/>
                <a:ea typeface="+mn-ea"/>
                <a:cs typeface="+mn-cs"/>
              </a:rPr>
              <a:t>Bottom Layer</a:t>
            </a:r>
          </a:p>
          <a:p>
            <a:r>
              <a:rPr lang="en-GB" sz="1200" kern="1200" dirty="0" smtClean="0">
                <a:solidFill>
                  <a:schemeClr val="tx1"/>
                </a:solidFill>
                <a:effectLst/>
                <a:latin typeface="Times New Roman" pitchFamily="18" charset="0"/>
                <a:ea typeface="+mn-ea"/>
                <a:cs typeface="+mn-cs"/>
              </a:rPr>
              <a:t>The top-most metal layers that the tool can use when routing power structures. Power structures on lower layers are not connected.</a:t>
            </a:r>
          </a:p>
          <a:p>
            <a:r>
              <a:rPr lang="en-GB" sz="1200" kern="1200" dirty="0" smtClean="0">
                <a:solidFill>
                  <a:schemeClr val="tx1"/>
                </a:solidFill>
                <a:effectLst/>
                <a:latin typeface="Times New Roman" pitchFamily="18" charset="0"/>
                <a:ea typeface="+mn-ea"/>
                <a:cs typeface="+mn-cs"/>
              </a:rPr>
              <a:t>Allow Jogging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that jogs are allowed during routing to avoid DRC violations. </a:t>
            </a:r>
          </a:p>
          <a:p>
            <a:r>
              <a:rPr lang="en-GB" sz="1200" kern="1200" dirty="0" smtClean="0">
                <a:solidFill>
                  <a:schemeClr val="tx1"/>
                </a:solidFill>
                <a:effectLst/>
                <a:latin typeface="Times New Roman" pitchFamily="18" charset="0"/>
                <a:ea typeface="+mn-ea"/>
                <a:cs typeface="+mn-cs"/>
              </a:rPr>
              <a:t>If both this option and Allow Layer Change are selected, the software creates straight connections between targets, and changes layers instead of jogging to avoid DRC violations. If you do not specify this option, the route uses both layer changes and jogging to avoid DRC violations. </a:t>
            </a:r>
          </a:p>
          <a:p>
            <a:r>
              <a:rPr lang="en-GB" sz="1200" kern="1200" dirty="0" smtClean="0">
                <a:solidFill>
                  <a:schemeClr val="tx1"/>
                </a:solidFill>
                <a:effectLst/>
                <a:latin typeface="Times New Roman" pitchFamily="18" charset="0"/>
                <a:ea typeface="+mn-ea"/>
                <a:cs typeface="+mn-cs"/>
              </a:rPr>
              <a:t>If this option is selected and Allow Layer Change is deleted, then, if the route must jog to avoid a DRC violation, the jog occurs on the same layer whenever possible. This can result in routing in the non-preferred direction. </a:t>
            </a:r>
          </a:p>
          <a:p>
            <a:r>
              <a:rPr lang="en-GB" sz="1200" kern="1200" dirty="0" smtClean="0">
                <a:solidFill>
                  <a:schemeClr val="tx1"/>
                </a:solidFill>
                <a:effectLst/>
                <a:latin typeface="Times New Roman" pitchFamily="18" charset="0"/>
                <a:ea typeface="+mn-ea"/>
                <a:cs typeface="+mn-cs"/>
              </a:rPr>
              <a:t>If this option is deselected and Allow Layer Change is selected, only straight connections are made between targets and that jogs are not allowed during routing. Routing can change to another layer to avoid DRC violations. </a:t>
            </a:r>
          </a:p>
          <a:p>
            <a:r>
              <a:rPr lang="en-GB" sz="1200" kern="1200" dirty="0" smtClean="0">
                <a:solidFill>
                  <a:schemeClr val="tx1"/>
                </a:solidFill>
                <a:effectLst/>
                <a:latin typeface="Times New Roman" pitchFamily="18" charset="0"/>
                <a:ea typeface="+mn-ea"/>
                <a:cs typeface="+mn-cs"/>
              </a:rPr>
              <a:t>If both this option and Allow Layer Change are deselected, only straight connections to targets on the same layer are allowed.</a:t>
            </a:r>
          </a:p>
          <a:p>
            <a:r>
              <a:rPr lang="en-GB" sz="1200" kern="1200" dirty="0" smtClean="0">
                <a:solidFill>
                  <a:schemeClr val="tx1"/>
                </a:solidFill>
                <a:effectLst/>
                <a:latin typeface="Times New Roman" pitchFamily="18" charset="0"/>
                <a:ea typeface="+mn-ea"/>
                <a:cs typeface="+mn-cs"/>
              </a:rPr>
              <a:t>Allow Layer Change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Allows connections to targets on different layers. See Allow Jogging for more information.</a:t>
            </a:r>
          </a:p>
          <a:p>
            <a:r>
              <a:rPr lang="en-GB" sz="1200" kern="1200" dirty="0" smtClean="0">
                <a:solidFill>
                  <a:schemeClr val="tx1"/>
                </a:solidFill>
                <a:effectLst/>
                <a:latin typeface="Times New Roman" pitchFamily="18" charset="0"/>
                <a:ea typeface="+mn-ea"/>
                <a:cs typeface="+mn-cs"/>
              </a:rPr>
              <a:t>Area</a:t>
            </a:r>
          </a:p>
          <a:p>
            <a:r>
              <a:rPr lang="en-GB" sz="1200" kern="1200" dirty="0" smtClean="0">
                <a:solidFill>
                  <a:schemeClr val="tx1"/>
                </a:solidFill>
                <a:effectLst/>
                <a:latin typeface="Times New Roman" pitchFamily="18" charset="0"/>
                <a:ea typeface="+mn-ea"/>
                <a:cs typeface="+mn-cs"/>
              </a:rPr>
              <a:t>If selected, you can either enter coordinates in the X1, X2, Y1, and Y2 fields, or click the Draw button to interactively select an area in the design display window. Metal fill is created only in the specified area. If deselected, the tool performs routing for the entire design area. This is the default. </a:t>
            </a:r>
          </a:p>
          <a:p>
            <a:r>
              <a:rPr lang="en-GB" sz="1200" kern="1200" dirty="0" smtClean="0">
                <a:solidFill>
                  <a:schemeClr val="tx1"/>
                </a:solidFill>
                <a:effectLst/>
                <a:latin typeface="Times New Roman" pitchFamily="18" charset="0"/>
                <a:ea typeface="+mn-ea"/>
                <a:cs typeface="+mn-cs"/>
              </a:rPr>
              <a:t>Note:  Selecting the Area option always preserves existing connections. If you select this option, the Delete Existing Routes option is disabled. </a:t>
            </a:r>
          </a:p>
          <a:p>
            <a:r>
              <a:rPr lang="en-GB" sz="1200" kern="1200" dirty="0" smtClean="0">
                <a:solidFill>
                  <a:schemeClr val="tx1"/>
                </a:solidFill>
                <a:effectLst/>
                <a:latin typeface="Times New Roman" pitchFamily="18" charset="0"/>
                <a:ea typeface="+mn-ea"/>
                <a:cs typeface="+mn-cs"/>
              </a:rPr>
              <a:t>Connect to Target Inside the Area Only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connections from all sources within the specified area can connect only to targets that are also inside that area. If deselected, the tool makes connections from all sources within the specified area to targets both inside and outside the specified area.</a:t>
            </a:r>
          </a:p>
          <a:p>
            <a:r>
              <a:rPr lang="en-GB" sz="1200" kern="1200" dirty="0" smtClean="0">
                <a:solidFill>
                  <a:schemeClr val="tx1"/>
                </a:solidFill>
                <a:effectLst/>
                <a:latin typeface="Times New Roman" pitchFamily="18" charset="0"/>
                <a:ea typeface="+mn-ea"/>
                <a:cs typeface="+mn-cs"/>
              </a:rPr>
              <a:t>Delete Existing Routes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removes existing connections when you click Apply or OK. If deselected, existing connections are left untouched each time you use the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form. </a:t>
            </a:r>
          </a:p>
          <a:p>
            <a:r>
              <a:rPr lang="en-GB" sz="1200" kern="1200" dirty="0" smtClean="0">
                <a:solidFill>
                  <a:schemeClr val="tx1"/>
                </a:solidFill>
                <a:effectLst/>
                <a:latin typeface="Times New Roman" pitchFamily="18" charset="0"/>
                <a:ea typeface="+mn-ea"/>
                <a:cs typeface="+mn-cs"/>
              </a:rPr>
              <a:t>Note:  This option is disabled if you select the Area option. </a:t>
            </a:r>
          </a:p>
          <a:p>
            <a:r>
              <a:rPr lang="en-GB" sz="1200" kern="1200" dirty="0" smtClean="0">
                <a:solidFill>
                  <a:schemeClr val="tx1"/>
                </a:solidFill>
                <a:effectLst/>
                <a:latin typeface="Times New Roman" pitchFamily="18" charset="0"/>
                <a:ea typeface="+mn-ea"/>
                <a:cs typeface="+mn-cs"/>
              </a:rPr>
              <a:t>Generate progress messages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allows you to see all messages displayed while power routing takes place. Specify an integer value in the associated text entry field to set the interval at which progress messages are generated. If you specify 1,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generates every progress message; if you specify 2,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generates every other progress message, and so on. If deselected or if you specify a value of 0, routing messages do not display in the Encounter console. This is the default.</a:t>
            </a:r>
          </a:p>
          <a:p>
            <a:r>
              <a:rPr lang="en-GB" sz="1200" kern="1200" dirty="0" smtClean="0">
                <a:solidFill>
                  <a:schemeClr val="tx1"/>
                </a:solidFill>
                <a:effectLst/>
                <a:latin typeface="Times New Roman" pitchFamily="18" charset="0"/>
                <a:ea typeface="+mn-ea"/>
                <a:cs typeface="+mn-cs"/>
              </a:rPr>
              <a:t>Extra </a:t>
            </a:r>
            <a:r>
              <a:rPr lang="en-GB" sz="1200" kern="1200" dirty="0" err="1" smtClean="0">
                <a:solidFill>
                  <a:schemeClr val="tx1"/>
                </a:solidFill>
                <a:effectLst/>
                <a:latin typeface="Times New Roman" pitchFamily="18" charset="0"/>
                <a:ea typeface="+mn-ea"/>
                <a:cs typeface="+mn-cs"/>
              </a:rPr>
              <a:t>Config</a:t>
            </a:r>
            <a:r>
              <a:rPr lang="en-GB" sz="1200" kern="1200" dirty="0" smtClean="0">
                <a:solidFill>
                  <a:schemeClr val="tx1"/>
                </a:solidFill>
                <a:effectLst/>
                <a:latin typeface="Times New Roman" pitchFamily="18" charset="0"/>
                <a:ea typeface="+mn-ea"/>
                <a:cs typeface="+mn-cs"/>
              </a:rPr>
              <a:t> File</a:t>
            </a:r>
          </a:p>
          <a:p>
            <a:r>
              <a:rPr lang="en-GB" sz="1200" kern="1200" dirty="0" smtClean="0">
                <a:solidFill>
                  <a:schemeClr val="tx1"/>
                </a:solidFill>
                <a:effectLst/>
                <a:latin typeface="Times New Roman" pitchFamily="18" charset="0"/>
                <a:ea typeface="+mn-ea"/>
                <a:cs typeface="+mn-cs"/>
              </a:rPr>
              <a:t>(Optional) The name of an extra configuration file that contains additional commands to provide more control over the placement of metal fill in the design. For more information about configuration variables, see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in the Encounter Text Command Reference.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You should only add the extra configuration file if you are familiar with its use.</a:t>
            </a:r>
          </a:p>
          <a:p>
            <a:endParaRPr lang="en-GB" dirty="0"/>
          </a:p>
        </p:txBody>
      </p:sp>
    </p:spTree>
    <p:extLst>
      <p:ext uri="{BB962C8B-B14F-4D97-AF65-F5344CB8AC3E}">
        <p14:creationId xmlns:p14="http://schemas.microsoft.com/office/powerpoint/2010/main" val="159727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Specify</a:t>
            </a:r>
            <a:r>
              <a:rPr lang="en-GB" baseline="0" dirty="0" smtClean="0"/>
              <a:t> spare cell helps you specify some </a:t>
            </a:r>
            <a:r>
              <a:rPr lang="en-GB" baseline="0" dirty="0" err="1" smtClean="0"/>
              <a:t>reduandant</a:t>
            </a:r>
            <a:r>
              <a:rPr lang="en-GB" baseline="0" dirty="0" smtClean="0"/>
              <a:t> cell within your layout, so later on if you </a:t>
            </a:r>
            <a:r>
              <a:rPr lang="en-GB" baseline="0" dirty="0" err="1" smtClean="0"/>
              <a:t>dicovred</a:t>
            </a:r>
            <a:r>
              <a:rPr lang="en-GB" baseline="0" dirty="0" smtClean="0"/>
              <a:t> you need to implement additional logic, </a:t>
            </a:r>
            <a:r>
              <a:rPr lang="en-GB" baseline="0" dirty="0" err="1" smtClean="0"/>
              <a:t>yu</a:t>
            </a:r>
            <a:r>
              <a:rPr lang="en-GB" baseline="0" dirty="0" smtClean="0"/>
              <a:t> do not need to do the whole layout but you can place it this in the reserved place for </a:t>
            </a:r>
            <a:r>
              <a:rPr lang="en-GB" baseline="0" dirty="0" err="1" smtClean="0"/>
              <a:t>te</a:t>
            </a:r>
            <a:r>
              <a:rPr lang="en-GB" baseline="0" dirty="0" smtClean="0"/>
              <a:t> pace cell</a:t>
            </a:r>
          </a:p>
          <a:p>
            <a:endParaRPr lang="en-GB" baseline="0" dirty="0" smtClean="0"/>
          </a:p>
          <a:p>
            <a:endParaRPr lang="en-GB" baseline="0" dirty="0" smtClean="0"/>
          </a:p>
          <a:p>
            <a:r>
              <a:rPr lang="en-GB" baseline="0" dirty="0" smtClean="0"/>
              <a:t>Specify JTAG is in order to identify the JTAG to the tools, JTAG CELL create a test structure around your design </a:t>
            </a:r>
            <a:endParaRPr lang="en-GB" dirty="0"/>
          </a:p>
        </p:txBody>
      </p:sp>
    </p:spTree>
    <p:extLst>
      <p:ext uri="{BB962C8B-B14F-4D97-AF65-F5344CB8AC3E}">
        <p14:creationId xmlns:p14="http://schemas.microsoft.com/office/powerpoint/2010/main" val="269475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Use the Place form to place standard cells in the design based on the global settings for placement, RC extraction, timing analysis, and trial routing. The placement commands consider the modules that were placed (guided) during </a:t>
            </a:r>
            <a:r>
              <a:rPr lang="en-GB" sz="1200" kern="1200" dirty="0" err="1" smtClean="0">
                <a:solidFill>
                  <a:schemeClr val="tx1"/>
                </a:solidFill>
                <a:effectLst/>
                <a:latin typeface="Times New Roman" pitchFamily="18" charset="0"/>
                <a:ea typeface="+mn-ea"/>
                <a:cs typeface="+mn-cs"/>
              </a:rPr>
              <a:t>floorplanning</a:t>
            </a:r>
            <a:r>
              <a:rPr lang="en-GB" sz="1200" kern="1200" dirty="0" smtClean="0">
                <a:solidFill>
                  <a:schemeClr val="tx1"/>
                </a:solidFill>
                <a:effectLst/>
                <a:latin typeface="Times New Roman" pitchFamily="18" charset="0"/>
                <a:ea typeface="+mn-ea"/>
                <a:cs typeface="+mn-cs"/>
              </a:rPr>
              <a:t>, and take into account the design's hierarchy and connectivity.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Place - Standard Cells.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Place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 Full Placement</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Runs placement in timing-driven mode, based on the global settings for placement, RC extraction, timing analysis, and trial routing.</a:t>
            </a:r>
          </a:p>
          <a:p>
            <a:r>
              <a:rPr lang="en-GB" sz="1200" kern="1200" dirty="0" smtClean="0">
                <a:solidFill>
                  <a:schemeClr val="tx1"/>
                </a:solidFill>
                <a:effectLst/>
                <a:latin typeface="Times New Roman" pitchFamily="18" charset="0"/>
                <a:ea typeface="+mn-ea"/>
                <a:cs typeface="+mn-cs"/>
              </a:rPr>
              <a:t>Default: On</a:t>
            </a:r>
          </a:p>
          <a:p>
            <a:r>
              <a:rPr lang="en-GB" sz="1200" kern="1200" dirty="0" smtClean="0">
                <a:solidFill>
                  <a:schemeClr val="tx1"/>
                </a:solidFill>
                <a:effectLst/>
                <a:latin typeface="Times New Roman" pitchFamily="18" charset="0"/>
                <a:ea typeface="+mn-ea"/>
                <a:cs typeface="+mn-cs"/>
              </a:rPr>
              <a:t>Run Incremental Placement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Reruns placement in timing-driven mode while </a:t>
            </a:r>
            <a:r>
              <a:rPr lang="en-GB" sz="1200" kern="1200" dirty="0" err="1" smtClean="0">
                <a:solidFill>
                  <a:schemeClr val="tx1"/>
                </a:solidFill>
                <a:effectLst/>
                <a:latin typeface="Times New Roman" pitchFamily="18" charset="0"/>
                <a:ea typeface="+mn-ea"/>
                <a:cs typeface="+mn-cs"/>
              </a:rPr>
              <a:t>honoring</a:t>
            </a:r>
            <a:r>
              <a:rPr lang="en-GB" sz="1200" kern="1200" dirty="0" smtClean="0">
                <a:solidFill>
                  <a:schemeClr val="tx1"/>
                </a:solidFill>
                <a:effectLst/>
                <a:latin typeface="Times New Roman" pitchFamily="18" charset="0"/>
                <a:ea typeface="+mn-ea"/>
                <a:cs typeface="+mn-cs"/>
              </a:rPr>
              <a:t> current placement.</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Run Placement in </a:t>
            </a:r>
            <a:r>
              <a:rPr lang="en-GB" sz="1200" kern="1200" dirty="0" err="1" smtClean="0">
                <a:solidFill>
                  <a:schemeClr val="tx1"/>
                </a:solidFill>
                <a:effectLst/>
                <a:latin typeface="Times New Roman" pitchFamily="18" charset="0"/>
                <a:ea typeface="+mn-ea"/>
                <a:cs typeface="+mn-cs"/>
              </a:rPr>
              <a:t>Floorplan</a:t>
            </a:r>
            <a:r>
              <a:rPr lang="en-GB" sz="1200" kern="1200" dirty="0" smtClean="0">
                <a:solidFill>
                  <a:schemeClr val="tx1"/>
                </a:solidFill>
                <a:effectLst/>
                <a:latin typeface="Times New Roman" pitchFamily="18" charset="0"/>
                <a:ea typeface="+mn-ea"/>
                <a:cs typeface="+mn-cs"/>
              </a:rPr>
              <a:t> Mode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Runs a quick placement to gauge the feasibility of the netlist, but might not place components in legal locations. This mode assumes non-timing-driven placement.</a:t>
            </a:r>
          </a:p>
          <a:p>
            <a:r>
              <a:rPr lang="en-GB" sz="1200" kern="1200" dirty="0" smtClean="0">
                <a:solidFill>
                  <a:schemeClr val="tx1"/>
                </a:solidFill>
                <a:effectLst/>
                <a:latin typeface="Times New Roman" pitchFamily="18" charset="0"/>
                <a:ea typeface="+mn-ea"/>
                <a:cs typeface="+mn-cs"/>
              </a:rPr>
              <a:t>Default: Off </a:t>
            </a:r>
          </a:p>
          <a:p>
            <a:r>
              <a:rPr lang="en-GB" sz="1200" kern="1200" dirty="0" smtClean="0">
                <a:solidFill>
                  <a:schemeClr val="tx1"/>
                </a:solidFill>
                <a:effectLst/>
                <a:latin typeface="Times New Roman" pitchFamily="18" charset="0"/>
                <a:ea typeface="+mn-ea"/>
                <a:cs typeface="+mn-cs"/>
              </a:rPr>
              <a:t>Note:  In this mode the Include In-Place Optimization option is disabled. </a:t>
            </a:r>
          </a:p>
          <a:p>
            <a:r>
              <a:rPr lang="en-GB" sz="1200" kern="1200" dirty="0" smtClean="0">
                <a:solidFill>
                  <a:schemeClr val="tx1"/>
                </a:solidFill>
                <a:effectLst/>
                <a:latin typeface="Times New Roman" pitchFamily="18" charset="0"/>
                <a:ea typeface="+mn-ea"/>
                <a:cs typeface="+mn-cs"/>
              </a:rPr>
              <a:t>Optimization Options</a:t>
            </a:r>
          </a:p>
          <a:p>
            <a:r>
              <a:rPr lang="en-GB" sz="1200" kern="1200" dirty="0" smtClean="0">
                <a:solidFill>
                  <a:schemeClr val="tx1"/>
                </a:solidFill>
                <a:effectLst/>
                <a:latin typeface="Times New Roman" pitchFamily="18" charset="0"/>
                <a:ea typeface="+mn-ea"/>
                <a:cs typeface="+mn-cs"/>
              </a:rPr>
              <a:t>Include Pre-Place Optimization</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Simplifies the netlist, for example, by deleting buffer trees, before running placement.</a:t>
            </a:r>
          </a:p>
          <a:p>
            <a:r>
              <a:rPr lang="en-GB" sz="1200" kern="1200" dirty="0" smtClean="0">
                <a:solidFill>
                  <a:schemeClr val="tx1"/>
                </a:solidFill>
                <a:effectLst/>
                <a:latin typeface="Times New Roman" pitchFamily="18" charset="0"/>
                <a:ea typeface="+mn-ea"/>
                <a:cs typeface="+mn-cs"/>
              </a:rPr>
              <a:t>Default: On</a:t>
            </a:r>
          </a:p>
          <a:p>
            <a:r>
              <a:rPr lang="en-GB" sz="1200" kern="1200" dirty="0" smtClean="0">
                <a:solidFill>
                  <a:schemeClr val="tx1"/>
                </a:solidFill>
                <a:effectLst/>
                <a:latin typeface="Times New Roman" pitchFamily="18" charset="0"/>
                <a:ea typeface="+mn-ea"/>
                <a:cs typeface="+mn-cs"/>
              </a:rPr>
              <a:t>Include In-Place Optimization</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Runs netlist optimization between placement iterations in order to improve instance placement of timing-critical paths.</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Number of Threads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number of threads to use for multiple-CPU processing. </a:t>
            </a:r>
          </a:p>
          <a:p>
            <a:r>
              <a:rPr lang="en-GB" sz="1200" kern="1200" dirty="0" smtClean="0">
                <a:solidFill>
                  <a:schemeClr val="tx1"/>
                </a:solidFill>
                <a:effectLst/>
                <a:latin typeface="Times New Roman" pitchFamily="18" charset="0"/>
                <a:ea typeface="+mn-ea"/>
                <a:cs typeface="+mn-cs"/>
              </a:rPr>
              <a:t>Note:  This is a non-editable field. To edit this field, select Set Multiple CPU. </a:t>
            </a:r>
          </a:p>
          <a:p>
            <a:r>
              <a:rPr lang="en-GB" sz="1200" kern="1200" dirty="0" smtClean="0">
                <a:solidFill>
                  <a:schemeClr val="tx1"/>
                </a:solidFill>
                <a:effectLst/>
                <a:latin typeface="Times New Roman" pitchFamily="18" charset="0"/>
                <a:ea typeface="+mn-ea"/>
                <a:cs typeface="+mn-cs"/>
              </a:rPr>
              <a:t>Set Multiple CPU</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Opens the Multiple CPU Processing form. For more information, see "Multiple CPU Processing".</a:t>
            </a:r>
          </a:p>
          <a:p>
            <a:endParaRPr lang="en-GB" dirty="0"/>
          </a:p>
        </p:txBody>
      </p:sp>
    </p:spTree>
    <p:extLst>
      <p:ext uri="{BB962C8B-B14F-4D97-AF65-F5344CB8AC3E}">
        <p14:creationId xmlns:p14="http://schemas.microsoft.com/office/powerpoint/2010/main" val="21032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lstStyle>
            <a:lvl1pPr defTabSz="989013">
              <a:defRPr sz="2400">
                <a:solidFill>
                  <a:schemeClr val="tx1"/>
                </a:solidFill>
                <a:latin typeface="Times New Roman" pitchFamily="18" charset="0"/>
                <a:cs typeface="Arial" pitchFamily="34" charset="0"/>
              </a:defRPr>
            </a:lvl1pPr>
            <a:lvl2pPr marL="788988" indent="-303213" defTabSz="989013">
              <a:defRPr sz="2400">
                <a:solidFill>
                  <a:schemeClr val="tx1"/>
                </a:solidFill>
                <a:latin typeface="Times New Roman" pitchFamily="18" charset="0"/>
                <a:cs typeface="Arial" pitchFamily="34" charset="0"/>
              </a:defRPr>
            </a:lvl2pPr>
            <a:lvl3pPr marL="1214438" indent="-242888" defTabSz="989013">
              <a:defRPr sz="2400">
                <a:solidFill>
                  <a:schemeClr val="tx1"/>
                </a:solidFill>
                <a:latin typeface="Times New Roman" pitchFamily="18" charset="0"/>
                <a:cs typeface="Arial" pitchFamily="34" charset="0"/>
              </a:defRPr>
            </a:lvl3pPr>
            <a:lvl4pPr marL="1700213" indent="-242888" defTabSz="989013">
              <a:defRPr sz="2400">
                <a:solidFill>
                  <a:schemeClr val="tx1"/>
                </a:solidFill>
                <a:latin typeface="Times New Roman" pitchFamily="18" charset="0"/>
                <a:cs typeface="Arial" pitchFamily="34" charset="0"/>
              </a:defRPr>
            </a:lvl4pPr>
            <a:lvl5pPr marL="2185988" indent="-242888" defTabSz="989013">
              <a:defRPr sz="2400">
                <a:solidFill>
                  <a:schemeClr val="tx1"/>
                </a:solidFill>
                <a:latin typeface="Times New Roman" pitchFamily="18" charset="0"/>
                <a:cs typeface="Arial" pitchFamily="34" charset="0"/>
              </a:defRPr>
            </a:lvl5pPr>
            <a:lvl6pPr marL="26431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6pPr>
            <a:lvl7pPr marL="31003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7pPr>
            <a:lvl8pPr marL="35575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8pPr>
            <a:lvl9pPr marL="40147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3D12E8DC-2EFF-48DC-A1D9-D782BFB7A11B}" type="slidenum">
              <a:rPr lang="en-US" altLang="en-US" sz="1300">
                <a:latin typeface="Arial" pitchFamily="34" charset="0"/>
              </a:rPr>
              <a:pPr/>
              <a:t>2</a:t>
            </a:fld>
            <a:endParaRPr lang="en-US" altLang="en-US" sz="1300">
              <a:latin typeface="Arial" pitchFamily="34" charset="0"/>
            </a:endParaRPr>
          </a:p>
        </p:txBody>
      </p:sp>
      <p:sp>
        <p:nvSpPr>
          <p:cNvPr id="61443" name="Rectangle 2"/>
          <p:cNvSpPr>
            <a:spLocks noGrp="1" noRot="1" noChangeAspect="1" noChangeArrowheads="1" noTextEdit="1"/>
          </p:cNvSpPr>
          <p:nvPr>
            <p:ph type="sldImg"/>
          </p:nvPr>
        </p:nvSpPr>
        <p:spPr>
          <a:xfrm>
            <a:off x="52388" y="169863"/>
            <a:ext cx="6994525" cy="5246687"/>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7000"/>
              </a:lnSpc>
            </a:pPr>
            <a:endParaRPr lang="ru-RU"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Optimize </a:t>
            </a:r>
          </a:p>
          <a:p>
            <a:r>
              <a:rPr lang="en-GB" sz="1200" kern="1200" dirty="0" smtClean="0">
                <a:solidFill>
                  <a:schemeClr val="tx1"/>
                </a:solidFill>
                <a:effectLst/>
                <a:latin typeface="Times New Roman" pitchFamily="18" charset="0"/>
                <a:ea typeface="+mn-ea"/>
                <a:cs typeface="+mn-cs"/>
              </a:rPr>
              <a:t>Use the Optimization form to make the following improvements to your design: </a:t>
            </a:r>
          </a:p>
          <a:p>
            <a:r>
              <a:rPr lang="en-GB" sz="1200" kern="1200" dirty="0" smtClean="0">
                <a:solidFill>
                  <a:schemeClr val="tx1"/>
                </a:solidFill>
                <a:effectLst/>
                <a:latin typeface="Times New Roman" pitchFamily="18" charset="0"/>
                <a:ea typeface="+mn-ea"/>
                <a:cs typeface="+mn-cs"/>
              </a:rPr>
              <a:t>Reduce path delays </a:t>
            </a:r>
          </a:p>
          <a:p>
            <a:r>
              <a:rPr lang="en-GB" sz="1200" kern="1200" dirty="0" smtClean="0">
                <a:solidFill>
                  <a:schemeClr val="tx1"/>
                </a:solidFill>
                <a:effectLst/>
                <a:latin typeface="Times New Roman" pitchFamily="18" charset="0"/>
                <a:ea typeface="+mn-ea"/>
                <a:cs typeface="+mn-cs"/>
              </a:rPr>
              <a:t>Improve transition times </a:t>
            </a:r>
          </a:p>
          <a:p>
            <a:r>
              <a:rPr lang="en-GB" sz="1200" kern="1200" dirty="0" smtClean="0">
                <a:solidFill>
                  <a:schemeClr val="tx1"/>
                </a:solidFill>
                <a:effectLst/>
                <a:latin typeface="Times New Roman" pitchFamily="18" charset="0"/>
                <a:ea typeface="+mn-ea"/>
                <a:cs typeface="+mn-cs"/>
              </a:rPr>
              <a:t>Correct capacitance violations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Timing - Optimize.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 Optimization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Design Stage</a:t>
            </a:r>
          </a:p>
          <a:p>
            <a:r>
              <a:rPr lang="en-GB" sz="1200" kern="1200" dirty="0" smtClean="0">
                <a:solidFill>
                  <a:schemeClr val="tx1"/>
                </a:solidFill>
                <a:effectLst/>
                <a:latin typeface="Times New Roman" pitchFamily="18" charset="0"/>
                <a:ea typeface="+mn-ea"/>
                <a:cs typeface="+mn-cs"/>
              </a:rPr>
              <a:t>Pre-CTS</a:t>
            </a:r>
          </a:p>
          <a:p>
            <a:r>
              <a:rPr lang="en-GB" sz="1200" kern="1200" dirty="0" smtClean="0">
                <a:solidFill>
                  <a:schemeClr val="tx1"/>
                </a:solidFill>
                <a:effectLst/>
                <a:latin typeface="Times New Roman" pitchFamily="18" charset="0"/>
                <a:ea typeface="+mn-ea"/>
                <a:cs typeface="+mn-cs"/>
              </a:rPr>
              <a:t>Performs timing optimization on placed design before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a:t>
            </a:r>
          </a:p>
          <a:p>
            <a:r>
              <a:rPr lang="en-GB" sz="1200" kern="1200" dirty="0" smtClean="0">
                <a:solidFill>
                  <a:schemeClr val="tx1"/>
                </a:solidFill>
                <a:effectLst/>
                <a:latin typeface="Times New Roman" pitchFamily="18" charset="0"/>
                <a:ea typeface="+mn-ea"/>
                <a:cs typeface="+mn-cs"/>
              </a:rPr>
              <a:t>Default: Selected</a:t>
            </a:r>
          </a:p>
          <a:p>
            <a:r>
              <a:rPr lang="en-GB" sz="1200" kern="1200" dirty="0" smtClean="0">
                <a:solidFill>
                  <a:schemeClr val="tx1"/>
                </a:solidFill>
                <a:effectLst/>
                <a:latin typeface="Times New Roman" pitchFamily="18" charset="0"/>
                <a:ea typeface="+mn-ea"/>
                <a:cs typeface="+mn-cs"/>
              </a:rPr>
              <a:t>Post-CTS</a:t>
            </a:r>
          </a:p>
          <a:p>
            <a:r>
              <a:rPr lang="en-GB" sz="1200" kern="1200" dirty="0" smtClean="0">
                <a:solidFill>
                  <a:schemeClr val="tx1"/>
                </a:solidFill>
                <a:effectLst/>
                <a:latin typeface="Times New Roman" pitchFamily="18" charset="0"/>
                <a:ea typeface="+mn-ea"/>
                <a:cs typeface="+mn-cs"/>
              </a:rPr>
              <a:t>Performs timing optimization after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if you are running Useful Skew and you have already detail routed the clock, the Encounter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Post-Route</a:t>
            </a:r>
          </a:p>
          <a:p>
            <a:r>
              <a:rPr lang="en-GB" sz="1200" kern="1200" dirty="0" smtClean="0">
                <a:solidFill>
                  <a:schemeClr val="tx1"/>
                </a:solidFill>
                <a:effectLst/>
                <a:latin typeface="Times New Roman" pitchFamily="18" charset="0"/>
                <a:ea typeface="+mn-ea"/>
                <a:cs typeface="+mn-cs"/>
              </a:rPr>
              <a:t>Performs timing optimization on routed designs.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the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Optimization Type</a:t>
            </a:r>
          </a:p>
          <a:p>
            <a:r>
              <a:rPr lang="en-GB" sz="1200" kern="1200" dirty="0" smtClean="0">
                <a:solidFill>
                  <a:schemeClr val="tx1"/>
                </a:solidFill>
                <a:effectLst/>
                <a:latin typeface="Times New Roman" pitchFamily="18" charset="0"/>
                <a:ea typeface="+mn-ea"/>
                <a:cs typeface="+mn-cs"/>
              </a:rPr>
              <a:t>Setup</a:t>
            </a:r>
          </a:p>
          <a:p>
            <a:r>
              <a:rPr lang="en-GB" sz="1200" kern="1200" dirty="0" smtClean="0">
                <a:solidFill>
                  <a:schemeClr val="tx1"/>
                </a:solidFill>
                <a:effectLst/>
                <a:latin typeface="Times New Roman" pitchFamily="18" charset="0"/>
                <a:ea typeface="+mn-ea"/>
                <a:cs typeface="+mn-cs"/>
              </a:rPr>
              <a:t>Corrects setup time violations.</a:t>
            </a:r>
          </a:p>
          <a:p>
            <a:r>
              <a:rPr lang="en-GB" sz="1200" kern="1200" dirty="0" smtClean="0">
                <a:solidFill>
                  <a:schemeClr val="tx1"/>
                </a:solidFill>
                <a:effectLst/>
                <a:latin typeface="Times New Roman" pitchFamily="18" charset="0"/>
                <a:ea typeface="+mn-ea"/>
                <a:cs typeface="+mn-cs"/>
              </a:rPr>
              <a:t>Default: Selected in all modes.</a:t>
            </a:r>
          </a:p>
          <a:p>
            <a:r>
              <a:rPr lang="en-GB" sz="1200" kern="1200" dirty="0" smtClean="0">
                <a:solidFill>
                  <a:schemeClr val="tx1"/>
                </a:solidFill>
                <a:effectLst/>
                <a:latin typeface="Times New Roman" pitchFamily="18" charset="0"/>
                <a:ea typeface="+mn-ea"/>
                <a:cs typeface="+mn-cs"/>
              </a:rPr>
              <a:t>Hold</a:t>
            </a:r>
          </a:p>
          <a:p>
            <a:r>
              <a:rPr lang="en-GB" sz="1200" kern="1200" dirty="0" smtClean="0">
                <a:solidFill>
                  <a:schemeClr val="tx1"/>
                </a:solidFill>
                <a:effectLst/>
                <a:latin typeface="Times New Roman" pitchFamily="18" charset="0"/>
                <a:ea typeface="+mn-ea"/>
                <a:cs typeface="+mn-cs"/>
              </a:rPr>
              <a:t>Corrects hold time violations.</a:t>
            </a:r>
          </a:p>
          <a:p>
            <a:r>
              <a:rPr lang="en-GB" sz="1200" kern="1200" dirty="0" smtClean="0">
                <a:solidFill>
                  <a:schemeClr val="tx1"/>
                </a:solidFill>
                <a:effectLst/>
                <a:latin typeface="Times New Roman" pitchFamily="18" charset="0"/>
                <a:ea typeface="+mn-ea"/>
                <a:cs typeface="+mn-cs"/>
              </a:rPr>
              <a:t>Default: Deselected. Available in Post-CTS and Post-Route modes.</a:t>
            </a:r>
          </a:p>
          <a:p>
            <a:r>
              <a:rPr lang="en-GB" sz="1200" kern="1200" dirty="0" smtClean="0">
                <a:solidFill>
                  <a:schemeClr val="tx1"/>
                </a:solidFill>
                <a:effectLst/>
                <a:latin typeface="Times New Roman" pitchFamily="18" charset="0"/>
                <a:ea typeface="+mn-ea"/>
                <a:cs typeface="+mn-cs"/>
              </a:rPr>
              <a:t>incremental</a:t>
            </a:r>
          </a:p>
          <a:p>
            <a:r>
              <a:rPr lang="en-GB" sz="1200" kern="1200" dirty="0" smtClean="0">
                <a:solidFill>
                  <a:schemeClr val="tx1"/>
                </a:solidFill>
                <a:effectLst/>
                <a:latin typeface="Times New Roman" pitchFamily="18" charset="0"/>
                <a:ea typeface="+mn-ea"/>
                <a:cs typeface="+mn-cs"/>
              </a:rPr>
              <a:t>Performs incremental optimization on all path groups.</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Design Rules Violations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design rule violations to correct.</a:t>
            </a:r>
          </a:p>
          <a:p>
            <a:r>
              <a:rPr lang="en-GB" sz="1200" kern="1200" dirty="0" smtClean="0">
                <a:solidFill>
                  <a:schemeClr val="tx1"/>
                </a:solidFill>
                <a:effectLst/>
                <a:latin typeface="Times New Roman" pitchFamily="18" charset="0"/>
                <a:ea typeface="+mn-ea"/>
                <a:cs typeface="+mn-cs"/>
              </a:rPr>
              <a:t>Default: Selected. Unavailable if Incremental is selected, or if Pre-CTS mode and Low effort (on the Mode Setup - Optimization form) are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Cap</a:t>
            </a:r>
          </a:p>
          <a:p>
            <a:r>
              <a:rPr lang="en-GB" sz="1200" kern="1200" dirty="0" smtClean="0">
                <a:solidFill>
                  <a:schemeClr val="tx1"/>
                </a:solidFill>
                <a:effectLst/>
                <a:latin typeface="Times New Roman" pitchFamily="18" charset="0"/>
                <a:ea typeface="+mn-ea"/>
                <a:cs typeface="+mn-cs"/>
              </a:rPr>
              <a:t>Corrects maximum capacitance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Tran</a:t>
            </a:r>
          </a:p>
          <a:p>
            <a:r>
              <a:rPr lang="en-GB" sz="1200" kern="1200" dirty="0" smtClean="0">
                <a:solidFill>
                  <a:schemeClr val="tx1"/>
                </a:solidFill>
                <a:effectLst/>
                <a:latin typeface="Times New Roman" pitchFamily="18" charset="0"/>
                <a:ea typeface="+mn-ea"/>
                <a:cs typeface="+mn-cs"/>
              </a:rPr>
              <a:t>Corrects maximum transition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a:t>
            </a:r>
            <a:r>
              <a:rPr lang="en-GB" sz="1200" kern="1200" dirty="0" err="1" smtClean="0">
                <a:solidFill>
                  <a:schemeClr val="tx1"/>
                </a:solidFill>
                <a:effectLst/>
                <a:latin typeface="Times New Roman" pitchFamily="18" charset="0"/>
                <a:ea typeface="+mn-ea"/>
                <a:cs typeface="+mn-cs"/>
              </a:rPr>
              <a:t>Fanout</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Corrects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-load violations.</a:t>
            </a:r>
          </a:p>
          <a:p>
            <a:r>
              <a:rPr lang="en-GB" sz="1200" kern="1200" dirty="0" smtClean="0">
                <a:solidFill>
                  <a:schemeClr val="tx1"/>
                </a:solidFill>
                <a:effectLst/>
                <a:latin typeface="Times New Roman" pitchFamily="18" charset="0"/>
                <a:ea typeface="+mn-ea"/>
                <a:cs typeface="+mn-cs"/>
              </a:rPr>
              <a:t>In the library, each cell output pin might have a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constraint defined, and each input pin might have a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defined. The Encounter software checks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against the total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that the output pin drives in the netlist. A violation exists if the total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load exceeds the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You can override these limits by specifying new limits in the SDC file.</a:t>
            </a:r>
          </a:p>
          <a:p>
            <a:r>
              <a:rPr lang="en-GB" sz="1200" kern="1200" dirty="0" smtClean="0">
                <a:solidFill>
                  <a:schemeClr val="tx1"/>
                </a:solidFill>
                <a:effectLst/>
                <a:latin typeface="Times New Roman" pitchFamily="18" charset="0"/>
                <a:ea typeface="+mn-ea"/>
                <a:cs typeface="+mn-cs"/>
              </a:rPr>
              <a:t>If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or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are not defined in the library, the Encounter software does not perform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repair. </a:t>
            </a:r>
          </a:p>
          <a:p>
            <a:r>
              <a:rPr lang="en-GB" sz="1200" kern="1200" dirty="0" smtClean="0">
                <a:solidFill>
                  <a:schemeClr val="tx1"/>
                </a:solidFill>
                <a:effectLst/>
                <a:latin typeface="Times New Roman" pitchFamily="18" charset="0"/>
                <a:ea typeface="+mn-ea"/>
                <a:cs typeface="+mn-cs"/>
              </a:rPr>
              <a:t>Default: Deselected. Available only if Design Rule Violations is selected.</a:t>
            </a:r>
          </a:p>
          <a:p>
            <a:r>
              <a:rPr lang="en-GB" sz="1200" kern="1200" dirty="0" smtClean="0">
                <a:solidFill>
                  <a:schemeClr val="tx1"/>
                </a:solidFill>
                <a:effectLst/>
                <a:latin typeface="Times New Roman" pitchFamily="18" charset="0"/>
                <a:ea typeface="+mn-ea"/>
                <a:cs typeface="+mn-cs"/>
              </a:rPr>
              <a:t>Include SI</a:t>
            </a:r>
          </a:p>
          <a:p>
            <a:r>
              <a:rPr lang="en-GB" sz="1200" kern="1200" dirty="0" smtClean="0">
                <a:solidFill>
                  <a:schemeClr val="tx1"/>
                </a:solidFill>
                <a:effectLst/>
                <a:latin typeface="Times New Roman" pitchFamily="18" charset="0"/>
                <a:ea typeface="+mn-ea"/>
                <a:cs typeface="+mn-cs"/>
              </a:rPr>
              <a:t>Corrects signal integrity violations for designs routed in signal integrity prevention mode.</a:t>
            </a:r>
          </a:p>
          <a:p>
            <a:r>
              <a:rPr lang="en-GB" sz="1200" kern="1200" dirty="0" smtClean="0">
                <a:solidFill>
                  <a:schemeClr val="tx1"/>
                </a:solidFill>
                <a:effectLst/>
                <a:latin typeface="Times New Roman" pitchFamily="18" charset="0"/>
                <a:ea typeface="+mn-ea"/>
                <a:cs typeface="+mn-cs"/>
              </a:rPr>
              <a:t>Default: Deselected. This option is available in Post-Route mode only.</a:t>
            </a:r>
          </a:p>
          <a:p>
            <a:r>
              <a:rPr lang="en-GB" sz="1200" kern="1200" dirty="0" smtClean="0">
                <a:solidFill>
                  <a:schemeClr val="tx1"/>
                </a:solidFill>
                <a:effectLst/>
                <a:latin typeface="Times New Roman" pitchFamily="18" charset="0"/>
                <a:ea typeface="+mn-ea"/>
                <a:cs typeface="+mn-cs"/>
              </a:rPr>
              <a:t>SI Options</a:t>
            </a:r>
          </a:p>
          <a:p>
            <a:r>
              <a:rPr lang="en-GB" sz="1200" kern="1200" dirty="0" smtClean="0">
                <a:solidFill>
                  <a:schemeClr val="tx1"/>
                </a:solidFill>
                <a:effectLst/>
                <a:latin typeface="Times New Roman" pitchFamily="18" charset="0"/>
                <a:ea typeface="+mn-ea"/>
                <a:cs typeface="+mn-cs"/>
              </a:rPr>
              <a:t>Opens the Fix Crosstalk form, enabling you to select options for repairing noise-on-delay and glitch noise violations. This option is available only in Post-Route mode, and only if you select Include SI.</a:t>
            </a:r>
          </a:p>
          <a:p>
            <a:endParaRPr lang="en-GB" dirty="0"/>
          </a:p>
        </p:txBody>
      </p:sp>
    </p:spTree>
    <p:extLst>
      <p:ext uri="{BB962C8B-B14F-4D97-AF65-F5344CB8AC3E}">
        <p14:creationId xmlns:p14="http://schemas.microsoft.com/office/powerpoint/2010/main" val="2196915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The clock tree specification file defines the clocks in the design that you want to synthesize. If a design contains several clocks, you can specify any of these clocks in the clock tree specification file, and those clocks will be synthesized during a single CTS run. You can also synthesize an individual clock tree </a:t>
            </a:r>
            <a:r>
              <a:rPr lang="en-GB" sz="1200" kern="1200" dirty="0" err="1" smtClean="0">
                <a:solidFill>
                  <a:schemeClr val="tx1"/>
                </a:solidFill>
                <a:effectLst/>
                <a:latin typeface="Times New Roman" pitchFamily="18" charset="0"/>
                <a:ea typeface="+mn-ea"/>
                <a:cs typeface="+mn-cs"/>
              </a:rPr>
              <a:t>separatelusing</a:t>
            </a:r>
            <a:r>
              <a:rPr lang="en-GB" sz="1200" kern="1200" dirty="0" smtClean="0">
                <a:solidFill>
                  <a:schemeClr val="tx1"/>
                </a:solidFill>
                <a:effectLst/>
                <a:latin typeface="Times New Roman" pitchFamily="18" charset="0"/>
                <a:ea typeface="+mn-ea"/>
                <a:cs typeface="+mn-cs"/>
              </a:rPr>
              <a:t> its own clock tree specification file.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constraints must be loaded into the Encounter session before using this form.</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Clock - Design Clock, and click the Gen Spec... button.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Cells List </a:t>
            </a:r>
          </a:p>
          <a:p>
            <a:r>
              <a:rPr lang="en-GB" sz="1200" kern="1200" dirty="0" smtClean="0">
                <a:solidFill>
                  <a:schemeClr val="tx1"/>
                </a:solidFill>
                <a:effectLst/>
                <a:latin typeface="Times New Roman" pitchFamily="18" charset="0"/>
                <a:ea typeface="+mn-ea"/>
                <a:cs typeface="+mn-cs"/>
              </a:rPr>
              <a:t>Specifies the list of buffer and inverter cells to use during automatic, gated clock tree synthesis. </a:t>
            </a:r>
          </a:p>
          <a:p>
            <a:r>
              <a:rPr lang="en-GB" sz="1200" kern="1200" dirty="0" smtClean="0">
                <a:solidFill>
                  <a:schemeClr val="tx1"/>
                </a:solidFill>
                <a:effectLst/>
                <a:latin typeface="Times New Roman" pitchFamily="18" charset="0"/>
                <a:ea typeface="+mn-ea"/>
                <a:cs typeface="+mn-cs"/>
              </a:rPr>
              <a:t>Selected Cells </a:t>
            </a:r>
          </a:p>
          <a:p>
            <a:r>
              <a:rPr lang="en-GB" sz="1200" kern="1200" dirty="0" smtClean="0">
                <a:solidFill>
                  <a:schemeClr val="tx1"/>
                </a:solidFill>
                <a:effectLst/>
                <a:latin typeface="Times New Roman" pitchFamily="18" charset="0"/>
                <a:ea typeface="+mn-ea"/>
                <a:cs typeface="+mn-cs"/>
              </a:rPr>
              <a:t>Lists the available buffer and inverter cells that you can choose to use. </a:t>
            </a:r>
          </a:p>
          <a:p>
            <a:r>
              <a:rPr lang="en-GB" sz="1200" kern="1200" dirty="0" smtClean="0">
                <a:solidFill>
                  <a:schemeClr val="tx1"/>
                </a:solidFill>
                <a:effectLst/>
                <a:latin typeface="Times New Roman" pitchFamily="18" charset="0"/>
                <a:ea typeface="+mn-ea"/>
                <a:cs typeface="+mn-cs"/>
              </a:rPr>
              <a:t>To add a cell to the Cells List window, highlight the cell name in the Selected Cells window, and click the Add button. </a:t>
            </a:r>
          </a:p>
          <a:p>
            <a:r>
              <a:rPr lang="en-GB" sz="1200" kern="1200" dirty="0" smtClean="0">
                <a:solidFill>
                  <a:schemeClr val="tx1"/>
                </a:solidFill>
                <a:effectLst/>
                <a:latin typeface="Times New Roman" pitchFamily="18" charset="0"/>
                <a:ea typeface="+mn-ea"/>
                <a:cs typeface="+mn-cs"/>
              </a:rPr>
              <a:t>To delete a cell from the Cells List window, </a:t>
            </a:r>
            <a:r>
              <a:rPr lang="en-GB" sz="1200" kern="1200" dirty="0" err="1" smtClean="0">
                <a:solidFill>
                  <a:schemeClr val="tx1"/>
                </a:solidFill>
                <a:effectLst/>
                <a:latin typeface="Times New Roman" pitchFamily="18" charset="0"/>
                <a:ea typeface="+mn-ea"/>
                <a:cs typeface="+mn-cs"/>
              </a:rPr>
              <a:t>hightlight</a:t>
            </a:r>
            <a:r>
              <a:rPr lang="en-GB" sz="1200" kern="1200" dirty="0" smtClean="0">
                <a:solidFill>
                  <a:schemeClr val="tx1"/>
                </a:solidFill>
                <a:effectLst/>
                <a:latin typeface="Times New Roman" pitchFamily="18" charset="0"/>
                <a:ea typeface="+mn-ea"/>
                <a:cs typeface="+mn-cs"/>
              </a:rPr>
              <a:t> the cell name in the Cells List window and click the Delete button. </a:t>
            </a:r>
          </a:p>
          <a:p>
            <a:r>
              <a:rPr lang="en-GB" sz="1200" kern="1200" dirty="0" smtClean="0">
                <a:solidFill>
                  <a:schemeClr val="tx1"/>
                </a:solidFill>
                <a:effectLst/>
                <a:latin typeface="Times New Roman" pitchFamily="18" charset="0"/>
                <a:ea typeface="+mn-ea"/>
                <a:cs typeface="+mn-cs"/>
              </a:rPr>
              <a:t>Output Specification File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name of the clock tree specification file to be created.</a:t>
            </a:r>
          </a:p>
          <a:p>
            <a:r>
              <a:rPr lang="en-GB" sz="1200" kern="1200" dirty="0" smtClean="0">
                <a:solidFill>
                  <a:schemeClr val="tx1"/>
                </a:solidFill>
                <a:effectLst/>
                <a:latin typeface="Times New Roman" pitchFamily="18" charset="0"/>
                <a:ea typeface="+mn-ea"/>
                <a:cs typeface="+mn-cs"/>
              </a:rPr>
              <a:t>Default: </a:t>
            </a:r>
            <a:r>
              <a:rPr lang="en-GB" sz="1200" kern="1200" dirty="0" err="1" smtClean="0">
                <a:solidFill>
                  <a:schemeClr val="tx1"/>
                </a:solidFill>
                <a:effectLst/>
                <a:latin typeface="Times New Roman" pitchFamily="18" charset="0"/>
                <a:ea typeface="+mn-ea"/>
                <a:cs typeface="+mn-cs"/>
              </a:rPr>
              <a:t>Clock.ctstch</a:t>
            </a:r>
            <a:endParaRPr lang="en-GB" sz="1200" kern="1200" dirty="0" smtClean="0">
              <a:solidFill>
                <a:schemeClr val="tx1"/>
              </a:solidFill>
              <a:effectLst/>
              <a:latin typeface="Times New Roman" pitchFamily="18" charset="0"/>
              <a:ea typeface="+mn-ea"/>
              <a:cs typeface="+mn-cs"/>
            </a:endParaRPr>
          </a:p>
          <a:p>
            <a:endParaRPr lang="en-GB" dirty="0"/>
          </a:p>
        </p:txBody>
      </p:sp>
    </p:spTree>
    <p:extLst>
      <p:ext uri="{BB962C8B-B14F-4D97-AF65-F5344CB8AC3E}">
        <p14:creationId xmlns:p14="http://schemas.microsoft.com/office/powerpoint/2010/main" val="1684596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Optimize </a:t>
            </a:r>
          </a:p>
          <a:p>
            <a:r>
              <a:rPr lang="en-GB" sz="1200" kern="1200" dirty="0" smtClean="0">
                <a:solidFill>
                  <a:schemeClr val="tx1"/>
                </a:solidFill>
                <a:effectLst/>
                <a:latin typeface="Times New Roman" pitchFamily="18" charset="0"/>
                <a:ea typeface="+mn-ea"/>
                <a:cs typeface="+mn-cs"/>
              </a:rPr>
              <a:t>Use the Optimization form to make the following improvements to your design: </a:t>
            </a:r>
          </a:p>
          <a:p>
            <a:r>
              <a:rPr lang="en-GB" sz="1200" kern="1200" dirty="0" smtClean="0">
                <a:solidFill>
                  <a:schemeClr val="tx1"/>
                </a:solidFill>
                <a:effectLst/>
                <a:latin typeface="Times New Roman" pitchFamily="18" charset="0"/>
                <a:ea typeface="+mn-ea"/>
                <a:cs typeface="+mn-cs"/>
              </a:rPr>
              <a:t>Reduce path delays </a:t>
            </a:r>
          </a:p>
          <a:p>
            <a:r>
              <a:rPr lang="en-GB" sz="1200" kern="1200" dirty="0" smtClean="0">
                <a:solidFill>
                  <a:schemeClr val="tx1"/>
                </a:solidFill>
                <a:effectLst/>
                <a:latin typeface="Times New Roman" pitchFamily="18" charset="0"/>
                <a:ea typeface="+mn-ea"/>
                <a:cs typeface="+mn-cs"/>
              </a:rPr>
              <a:t>Improve transition times </a:t>
            </a:r>
          </a:p>
          <a:p>
            <a:r>
              <a:rPr lang="en-GB" sz="1200" kern="1200" dirty="0" smtClean="0">
                <a:solidFill>
                  <a:schemeClr val="tx1"/>
                </a:solidFill>
                <a:effectLst/>
                <a:latin typeface="Times New Roman" pitchFamily="18" charset="0"/>
                <a:ea typeface="+mn-ea"/>
                <a:cs typeface="+mn-cs"/>
              </a:rPr>
              <a:t>Correct capacitance violations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Timing - Optimize.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 Optimization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Design Stage</a:t>
            </a:r>
          </a:p>
          <a:p>
            <a:r>
              <a:rPr lang="en-GB" sz="1200" kern="1200" dirty="0" smtClean="0">
                <a:solidFill>
                  <a:schemeClr val="tx1"/>
                </a:solidFill>
                <a:effectLst/>
                <a:latin typeface="Times New Roman" pitchFamily="18" charset="0"/>
                <a:ea typeface="+mn-ea"/>
                <a:cs typeface="+mn-cs"/>
              </a:rPr>
              <a:t>Pre-CTS</a:t>
            </a:r>
          </a:p>
          <a:p>
            <a:r>
              <a:rPr lang="en-GB" sz="1200" kern="1200" dirty="0" smtClean="0">
                <a:solidFill>
                  <a:schemeClr val="tx1"/>
                </a:solidFill>
                <a:effectLst/>
                <a:latin typeface="Times New Roman" pitchFamily="18" charset="0"/>
                <a:ea typeface="+mn-ea"/>
                <a:cs typeface="+mn-cs"/>
              </a:rPr>
              <a:t>Performs timing optimization on placed design before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a:t>
            </a:r>
          </a:p>
          <a:p>
            <a:r>
              <a:rPr lang="en-GB" sz="1200" kern="1200" dirty="0" smtClean="0">
                <a:solidFill>
                  <a:schemeClr val="tx1"/>
                </a:solidFill>
                <a:effectLst/>
                <a:latin typeface="Times New Roman" pitchFamily="18" charset="0"/>
                <a:ea typeface="+mn-ea"/>
                <a:cs typeface="+mn-cs"/>
              </a:rPr>
              <a:t>Default: Selected</a:t>
            </a:r>
          </a:p>
          <a:p>
            <a:r>
              <a:rPr lang="en-GB" sz="1200" kern="1200" dirty="0" smtClean="0">
                <a:solidFill>
                  <a:schemeClr val="tx1"/>
                </a:solidFill>
                <a:effectLst/>
                <a:latin typeface="Times New Roman" pitchFamily="18" charset="0"/>
                <a:ea typeface="+mn-ea"/>
                <a:cs typeface="+mn-cs"/>
              </a:rPr>
              <a:t>Post-CTS</a:t>
            </a:r>
          </a:p>
          <a:p>
            <a:r>
              <a:rPr lang="en-GB" sz="1200" kern="1200" dirty="0" smtClean="0">
                <a:solidFill>
                  <a:schemeClr val="tx1"/>
                </a:solidFill>
                <a:effectLst/>
                <a:latin typeface="Times New Roman" pitchFamily="18" charset="0"/>
                <a:ea typeface="+mn-ea"/>
                <a:cs typeface="+mn-cs"/>
              </a:rPr>
              <a:t>Performs timing optimization after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if you are running Useful Skew and you have already detail routed the clock, the Encounter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Post-Route</a:t>
            </a:r>
          </a:p>
          <a:p>
            <a:r>
              <a:rPr lang="en-GB" sz="1200" kern="1200" dirty="0" smtClean="0">
                <a:solidFill>
                  <a:schemeClr val="tx1"/>
                </a:solidFill>
                <a:effectLst/>
                <a:latin typeface="Times New Roman" pitchFamily="18" charset="0"/>
                <a:ea typeface="+mn-ea"/>
                <a:cs typeface="+mn-cs"/>
              </a:rPr>
              <a:t>Performs timing optimization on routed designs.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the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Optimization Type</a:t>
            </a:r>
          </a:p>
          <a:p>
            <a:r>
              <a:rPr lang="en-GB" sz="1200" kern="1200" dirty="0" smtClean="0">
                <a:solidFill>
                  <a:schemeClr val="tx1"/>
                </a:solidFill>
                <a:effectLst/>
                <a:latin typeface="Times New Roman" pitchFamily="18" charset="0"/>
                <a:ea typeface="+mn-ea"/>
                <a:cs typeface="+mn-cs"/>
              </a:rPr>
              <a:t>Setup</a:t>
            </a:r>
          </a:p>
          <a:p>
            <a:r>
              <a:rPr lang="en-GB" sz="1200" kern="1200" dirty="0" smtClean="0">
                <a:solidFill>
                  <a:schemeClr val="tx1"/>
                </a:solidFill>
                <a:effectLst/>
                <a:latin typeface="Times New Roman" pitchFamily="18" charset="0"/>
                <a:ea typeface="+mn-ea"/>
                <a:cs typeface="+mn-cs"/>
              </a:rPr>
              <a:t>Corrects setup time violations.</a:t>
            </a:r>
          </a:p>
          <a:p>
            <a:r>
              <a:rPr lang="en-GB" sz="1200" kern="1200" dirty="0" smtClean="0">
                <a:solidFill>
                  <a:schemeClr val="tx1"/>
                </a:solidFill>
                <a:effectLst/>
                <a:latin typeface="Times New Roman" pitchFamily="18" charset="0"/>
                <a:ea typeface="+mn-ea"/>
                <a:cs typeface="+mn-cs"/>
              </a:rPr>
              <a:t>Default: Selected in all modes.</a:t>
            </a:r>
          </a:p>
          <a:p>
            <a:r>
              <a:rPr lang="en-GB" sz="1200" kern="1200" dirty="0" smtClean="0">
                <a:solidFill>
                  <a:schemeClr val="tx1"/>
                </a:solidFill>
                <a:effectLst/>
                <a:latin typeface="Times New Roman" pitchFamily="18" charset="0"/>
                <a:ea typeface="+mn-ea"/>
                <a:cs typeface="+mn-cs"/>
              </a:rPr>
              <a:t>Hold</a:t>
            </a:r>
          </a:p>
          <a:p>
            <a:r>
              <a:rPr lang="en-GB" sz="1200" kern="1200" dirty="0" smtClean="0">
                <a:solidFill>
                  <a:schemeClr val="tx1"/>
                </a:solidFill>
                <a:effectLst/>
                <a:latin typeface="Times New Roman" pitchFamily="18" charset="0"/>
                <a:ea typeface="+mn-ea"/>
                <a:cs typeface="+mn-cs"/>
              </a:rPr>
              <a:t>Corrects hold time violations.</a:t>
            </a:r>
          </a:p>
          <a:p>
            <a:r>
              <a:rPr lang="en-GB" sz="1200" kern="1200" dirty="0" smtClean="0">
                <a:solidFill>
                  <a:schemeClr val="tx1"/>
                </a:solidFill>
                <a:effectLst/>
                <a:latin typeface="Times New Roman" pitchFamily="18" charset="0"/>
                <a:ea typeface="+mn-ea"/>
                <a:cs typeface="+mn-cs"/>
              </a:rPr>
              <a:t>Default: Deselected. Available in Post-CTS and Post-Route modes.</a:t>
            </a:r>
          </a:p>
          <a:p>
            <a:r>
              <a:rPr lang="en-GB" sz="1200" kern="1200" dirty="0" smtClean="0">
                <a:solidFill>
                  <a:schemeClr val="tx1"/>
                </a:solidFill>
                <a:effectLst/>
                <a:latin typeface="Times New Roman" pitchFamily="18" charset="0"/>
                <a:ea typeface="+mn-ea"/>
                <a:cs typeface="+mn-cs"/>
              </a:rPr>
              <a:t>incremental</a:t>
            </a:r>
          </a:p>
          <a:p>
            <a:r>
              <a:rPr lang="en-GB" sz="1200" kern="1200" dirty="0" smtClean="0">
                <a:solidFill>
                  <a:schemeClr val="tx1"/>
                </a:solidFill>
                <a:effectLst/>
                <a:latin typeface="Times New Roman" pitchFamily="18" charset="0"/>
                <a:ea typeface="+mn-ea"/>
                <a:cs typeface="+mn-cs"/>
              </a:rPr>
              <a:t>Performs incremental optimization on all path groups.</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Design Rules Violations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design rule violations to correct.</a:t>
            </a:r>
          </a:p>
          <a:p>
            <a:r>
              <a:rPr lang="en-GB" sz="1200" kern="1200" dirty="0" smtClean="0">
                <a:solidFill>
                  <a:schemeClr val="tx1"/>
                </a:solidFill>
                <a:effectLst/>
                <a:latin typeface="Times New Roman" pitchFamily="18" charset="0"/>
                <a:ea typeface="+mn-ea"/>
                <a:cs typeface="+mn-cs"/>
              </a:rPr>
              <a:t>Default: Selected. Unavailable if Incremental is selected, or if Pre-CTS mode and Low effort (on the Mode Setup - Optimization form) are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Cap</a:t>
            </a:r>
          </a:p>
          <a:p>
            <a:r>
              <a:rPr lang="en-GB" sz="1200" kern="1200" dirty="0" smtClean="0">
                <a:solidFill>
                  <a:schemeClr val="tx1"/>
                </a:solidFill>
                <a:effectLst/>
                <a:latin typeface="Times New Roman" pitchFamily="18" charset="0"/>
                <a:ea typeface="+mn-ea"/>
                <a:cs typeface="+mn-cs"/>
              </a:rPr>
              <a:t>Corrects maximum capacitance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Tran</a:t>
            </a:r>
          </a:p>
          <a:p>
            <a:r>
              <a:rPr lang="en-GB" sz="1200" kern="1200" dirty="0" smtClean="0">
                <a:solidFill>
                  <a:schemeClr val="tx1"/>
                </a:solidFill>
                <a:effectLst/>
                <a:latin typeface="Times New Roman" pitchFamily="18" charset="0"/>
                <a:ea typeface="+mn-ea"/>
                <a:cs typeface="+mn-cs"/>
              </a:rPr>
              <a:t>Corrects maximum transition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a:t>
            </a:r>
            <a:r>
              <a:rPr lang="en-GB" sz="1200" kern="1200" dirty="0" err="1" smtClean="0">
                <a:solidFill>
                  <a:schemeClr val="tx1"/>
                </a:solidFill>
                <a:effectLst/>
                <a:latin typeface="Times New Roman" pitchFamily="18" charset="0"/>
                <a:ea typeface="+mn-ea"/>
                <a:cs typeface="+mn-cs"/>
              </a:rPr>
              <a:t>Fanout</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Corrects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-load violations.</a:t>
            </a:r>
          </a:p>
          <a:p>
            <a:r>
              <a:rPr lang="en-GB" sz="1200" kern="1200" dirty="0" smtClean="0">
                <a:solidFill>
                  <a:schemeClr val="tx1"/>
                </a:solidFill>
                <a:effectLst/>
                <a:latin typeface="Times New Roman" pitchFamily="18" charset="0"/>
                <a:ea typeface="+mn-ea"/>
                <a:cs typeface="+mn-cs"/>
              </a:rPr>
              <a:t>In the library, each cell output pin might have a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constraint defined, and each input pin might have a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defined. The Encounter software checks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against the total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that the output pin drives in the netlist. A violation exists if the total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load exceeds the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You can override these limits by specifying new limits in the SDC file.</a:t>
            </a:r>
          </a:p>
          <a:p>
            <a:r>
              <a:rPr lang="en-GB" sz="1200" kern="1200" dirty="0" smtClean="0">
                <a:solidFill>
                  <a:schemeClr val="tx1"/>
                </a:solidFill>
                <a:effectLst/>
                <a:latin typeface="Times New Roman" pitchFamily="18" charset="0"/>
                <a:ea typeface="+mn-ea"/>
                <a:cs typeface="+mn-cs"/>
              </a:rPr>
              <a:t>If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or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are not defined in the library, the Encounter software does not perform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repair. </a:t>
            </a:r>
          </a:p>
          <a:p>
            <a:r>
              <a:rPr lang="en-GB" sz="1200" kern="1200" dirty="0" smtClean="0">
                <a:solidFill>
                  <a:schemeClr val="tx1"/>
                </a:solidFill>
                <a:effectLst/>
                <a:latin typeface="Times New Roman" pitchFamily="18" charset="0"/>
                <a:ea typeface="+mn-ea"/>
                <a:cs typeface="+mn-cs"/>
              </a:rPr>
              <a:t>Default: Deselected. Available only if Design Rule Violations is selected.</a:t>
            </a:r>
          </a:p>
          <a:p>
            <a:r>
              <a:rPr lang="en-GB" sz="1200" kern="1200" dirty="0" smtClean="0">
                <a:solidFill>
                  <a:schemeClr val="tx1"/>
                </a:solidFill>
                <a:effectLst/>
                <a:latin typeface="Times New Roman" pitchFamily="18" charset="0"/>
                <a:ea typeface="+mn-ea"/>
                <a:cs typeface="+mn-cs"/>
              </a:rPr>
              <a:t>Include SI</a:t>
            </a:r>
          </a:p>
          <a:p>
            <a:r>
              <a:rPr lang="en-GB" sz="1200" kern="1200" dirty="0" smtClean="0">
                <a:solidFill>
                  <a:schemeClr val="tx1"/>
                </a:solidFill>
                <a:effectLst/>
                <a:latin typeface="Times New Roman" pitchFamily="18" charset="0"/>
                <a:ea typeface="+mn-ea"/>
                <a:cs typeface="+mn-cs"/>
              </a:rPr>
              <a:t>Corrects signal integrity violations for designs routed in signal integrity prevention mode.</a:t>
            </a:r>
          </a:p>
          <a:p>
            <a:r>
              <a:rPr lang="en-GB" sz="1200" kern="1200" dirty="0" smtClean="0">
                <a:solidFill>
                  <a:schemeClr val="tx1"/>
                </a:solidFill>
                <a:effectLst/>
                <a:latin typeface="Times New Roman" pitchFamily="18" charset="0"/>
                <a:ea typeface="+mn-ea"/>
                <a:cs typeface="+mn-cs"/>
              </a:rPr>
              <a:t>Default: Deselected. This option is available in Post-Route mode only.</a:t>
            </a:r>
          </a:p>
          <a:p>
            <a:r>
              <a:rPr lang="en-GB" sz="1200" kern="1200" dirty="0" smtClean="0">
                <a:solidFill>
                  <a:schemeClr val="tx1"/>
                </a:solidFill>
                <a:effectLst/>
                <a:latin typeface="Times New Roman" pitchFamily="18" charset="0"/>
                <a:ea typeface="+mn-ea"/>
                <a:cs typeface="+mn-cs"/>
              </a:rPr>
              <a:t>SI Options</a:t>
            </a:r>
          </a:p>
          <a:p>
            <a:r>
              <a:rPr lang="en-GB" sz="1200" kern="1200" dirty="0" smtClean="0">
                <a:solidFill>
                  <a:schemeClr val="tx1"/>
                </a:solidFill>
                <a:effectLst/>
                <a:latin typeface="Times New Roman" pitchFamily="18" charset="0"/>
                <a:ea typeface="+mn-ea"/>
                <a:cs typeface="+mn-cs"/>
              </a:rPr>
              <a:t>Opens the Fix Crosstalk form, enabling you to select options for repairing noise-on-delay and glitch noise violations. This option is available only in Post-Route mode, and only if you select Include SI.</a:t>
            </a:r>
          </a:p>
          <a:p>
            <a:endParaRPr lang="en-GB" dirty="0"/>
          </a:p>
        </p:txBody>
      </p:sp>
    </p:spTree>
    <p:extLst>
      <p:ext uri="{BB962C8B-B14F-4D97-AF65-F5344CB8AC3E}">
        <p14:creationId xmlns:p14="http://schemas.microsoft.com/office/powerpoint/2010/main" val="219691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Use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form to specify the most commonly used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run-time options, and to run global and detailed routing.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form also provides access to the following additional forms: </a:t>
            </a:r>
          </a:p>
          <a:p>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/Attributes </a:t>
            </a:r>
          </a:p>
          <a:p>
            <a:r>
              <a:rPr lang="en-GB" sz="1200" kern="1200" dirty="0" smtClean="0">
                <a:solidFill>
                  <a:schemeClr val="tx1"/>
                </a:solidFill>
                <a:effectLst/>
                <a:latin typeface="Times New Roman" pitchFamily="18" charset="0"/>
                <a:ea typeface="+mn-ea"/>
                <a:cs typeface="+mn-cs"/>
              </a:rPr>
              <a:t>Mode Setup -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on page 319 </a:t>
            </a:r>
          </a:p>
          <a:p>
            <a:r>
              <a:rPr lang="en-GB" sz="1200" kern="1200" dirty="0" smtClean="0">
                <a:solidFill>
                  <a:schemeClr val="tx1"/>
                </a:solidFill>
                <a:effectLst/>
                <a:latin typeface="Times New Roman" pitchFamily="18" charset="0"/>
                <a:ea typeface="+mn-ea"/>
                <a:cs typeface="+mn-cs"/>
              </a:rPr>
              <a:t>Multiple CPU Processing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Route -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 Route.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Global Route</a:t>
            </a:r>
          </a:p>
          <a:p>
            <a:r>
              <a:rPr lang="en-GB" sz="1200" kern="1200" dirty="0" smtClean="0">
                <a:solidFill>
                  <a:schemeClr val="tx1"/>
                </a:solidFill>
                <a:effectLst/>
                <a:latin typeface="Times New Roman" pitchFamily="18" charset="0"/>
                <a:ea typeface="+mn-ea"/>
                <a:cs typeface="+mn-cs"/>
              </a:rPr>
              <a:t>Plans the global interconnect and detailed routing for the design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and produces a congestion map. </a:t>
            </a:r>
          </a:p>
          <a:p>
            <a:r>
              <a:rPr lang="en-GB" sz="1200" kern="1200" dirty="0" smtClean="0">
                <a:solidFill>
                  <a:schemeClr val="tx1"/>
                </a:solidFill>
                <a:effectLst/>
                <a:latin typeface="Times New Roman" pitchFamily="18" charset="0"/>
                <a:ea typeface="+mn-ea"/>
                <a:cs typeface="+mn-cs"/>
              </a:rPr>
              <a:t>During global routing, the router breaks the design into rectangles called global routing cells (</a:t>
            </a:r>
            <a:r>
              <a:rPr lang="en-GB" sz="1200" kern="1200" dirty="0" err="1" smtClean="0">
                <a:solidFill>
                  <a:schemeClr val="tx1"/>
                </a:solidFill>
                <a:effectLst/>
                <a:latin typeface="Times New Roman" pitchFamily="18" charset="0"/>
                <a:ea typeface="+mn-ea"/>
                <a:cs typeface="+mn-cs"/>
              </a:rPr>
              <a:t>gcells</a:t>
            </a:r>
            <a:r>
              <a:rPr lang="en-GB" sz="1200" kern="1200" dirty="0" smtClean="0">
                <a:solidFill>
                  <a:schemeClr val="tx1"/>
                </a:solidFill>
                <a:effectLst/>
                <a:latin typeface="Times New Roman" pitchFamily="18" charset="0"/>
                <a:ea typeface="+mn-ea"/>
                <a:cs typeface="+mn-cs"/>
              </a:rPr>
              <a:t>). It connects the regular nets defined in the NETS section of the DEF file by assigning them to </a:t>
            </a:r>
            <a:r>
              <a:rPr lang="en-GB" sz="1200" kern="1200" dirty="0" err="1" smtClean="0">
                <a:solidFill>
                  <a:schemeClr val="tx1"/>
                </a:solidFill>
                <a:effectLst/>
                <a:latin typeface="Times New Roman" pitchFamily="18" charset="0"/>
                <a:ea typeface="+mn-ea"/>
                <a:cs typeface="+mn-cs"/>
              </a:rPr>
              <a:t>gcells</a:t>
            </a:r>
            <a:r>
              <a:rPr lang="en-GB" sz="1200" kern="1200" dirty="0" smtClean="0">
                <a:solidFill>
                  <a:schemeClr val="tx1"/>
                </a:solidFill>
                <a:effectLst/>
                <a:latin typeface="Times New Roman" pitchFamily="18" charset="0"/>
                <a:ea typeface="+mn-ea"/>
                <a:cs typeface="+mn-cs"/>
              </a:rPr>
              <a:t>. The goals of global routing are to distribute and minimize congestion and to minimize the number of </a:t>
            </a:r>
            <a:r>
              <a:rPr lang="en-GB" sz="1200" kern="1200" dirty="0" err="1" smtClean="0">
                <a:solidFill>
                  <a:schemeClr val="tx1"/>
                </a:solidFill>
                <a:effectLst/>
                <a:latin typeface="Times New Roman" pitchFamily="18" charset="0"/>
                <a:ea typeface="+mn-ea"/>
                <a:cs typeface="+mn-cs"/>
              </a:rPr>
              <a:t>gcells</a:t>
            </a:r>
            <a:r>
              <a:rPr lang="en-GB" sz="1200" kern="1200" dirty="0" smtClean="0">
                <a:solidFill>
                  <a:schemeClr val="tx1"/>
                </a:solidFill>
                <a:effectLst/>
                <a:latin typeface="Times New Roman" pitchFamily="18" charset="0"/>
                <a:ea typeface="+mn-ea"/>
                <a:cs typeface="+mn-cs"/>
              </a:rPr>
              <a:t> that have more nets assigned than routing resources available. </a:t>
            </a:r>
          </a:p>
          <a:p>
            <a:r>
              <a:rPr lang="en-GB" sz="1200" kern="1200" dirty="0" smtClean="0">
                <a:solidFill>
                  <a:schemeClr val="tx1"/>
                </a:solidFill>
                <a:effectLst/>
                <a:latin typeface="Times New Roman" pitchFamily="18" charset="0"/>
                <a:ea typeface="+mn-ea"/>
                <a:cs typeface="+mn-cs"/>
              </a:rPr>
              <a:t>Detail Route</a:t>
            </a:r>
          </a:p>
          <a:p>
            <a:r>
              <a:rPr lang="en-GB" sz="1200" kern="1200" dirty="0" smtClean="0">
                <a:solidFill>
                  <a:schemeClr val="tx1"/>
                </a:solidFill>
                <a:effectLst/>
                <a:latin typeface="Times New Roman" pitchFamily="18" charset="0"/>
                <a:ea typeface="+mn-ea"/>
                <a:cs typeface="+mn-cs"/>
              </a:rPr>
              <a:t>Uses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to perform detailed routing on the entire design, on an area of the design specified, or on selected nets. </a:t>
            </a:r>
          </a:p>
          <a:p>
            <a:r>
              <a:rPr lang="en-GB" sz="1200" kern="1200" dirty="0" smtClean="0">
                <a:solidFill>
                  <a:schemeClr val="tx1"/>
                </a:solidFill>
                <a:effectLst/>
                <a:latin typeface="Times New Roman" pitchFamily="18" charset="0"/>
                <a:ea typeface="+mn-ea"/>
                <a:cs typeface="+mn-cs"/>
              </a:rPr>
              <a:t>During detailed routing, the router follows the global routing plan and lays down actual wires that connect the pins to their corresponding nets. The primary goal of detailed routing is to complete the interconnect without creating shorts or spacing violations. </a:t>
            </a:r>
          </a:p>
          <a:p>
            <a:r>
              <a:rPr lang="en-GB" sz="1200" kern="1200" dirty="0" smtClean="0">
                <a:solidFill>
                  <a:schemeClr val="tx1"/>
                </a:solidFill>
                <a:effectLst/>
                <a:latin typeface="Times New Roman" pitchFamily="18" charset="0"/>
                <a:ea typeface="+mn-ea"/>
                <a:cs typeface="+mn-cs"/>
              </a:rPr>
              <a:t>Note:  If you have not already run detailed routing on the entire design, you cannot run detailed routing on a specified area. For more information, see "Area Route".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Start Iteration</a:t>
            </a:r>
          </a:p>
          <a:p>
            <a:r>
              <a:rPr lang="en-GB" sz="1200" kern="1200" dirty="0" smtClean="0">
                <a:solidFill>
                  <a:schemeClr val="tx1"/>
                </a:solidFill>
                <a:effectLst/>
                <a:latin typeface="Times New Roman" pitchFamily="18" charset="0"/>
                <a:ea typeface="+mn-ea"/>
                <a:cs typeface="+mn-cs"/>
              </a:rPr>
              <a:t>Specifies the first pass in a detailed routing step. Together with End Iteration, divides detailed routing into intermediate steps.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End Iteration</a:t>
            </a:r>
          </a:p>
          <a:p>
            <a:r>
              <a:rPr lang="en-GB" sz="1200" kern="1200" dirty="0" smtClean="0">
                <a:solidFill>
                  <a:schemeClr val="tx1"/>
                </a:solidFill>
                <a:effectLst/>
                <a:latin typeface="Times New Roman" pitchFamily="18" charset="0"/>
                <a:ea typeface="+mn-ea"/>
                <a:cs typeface="+mn-cs"/>
              </a:rPr>
              <a:t>Specifies the last pass in a detailed routing step or the beginning of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Together with Start Iteration, divides detailed routing into intermediate steps. </a:t>
            </a:r>
          </a:p>
          <a:p>
            <a:r>
              <a:rPr lang="en-GB" sz="1200" kern="1200" dirty="0" smtClean="0">
                <a:solidFill>
                  <a:schemeClr val="tx1"/>
                </a:solidFill>
                <a:effectLst/>
                <a:latin typeface="Times New Roman" pitchFamily="18" charset="0"/>
                <a:ea typeface="+mn-ea"/>
                <a:cs typeface="+mn-cs"/>
              </a:rPr>
              <a:t>Note:  Setting End Iteration to a value higher than 20 generally does not improve results. </a:t>
            </a:r>
          </a:p>
          <a:p>
            <a:r>
              <a:rPr lang="en-GB" sz="1200" kern="1200" dirty="0" smtClean="0">
                <a:solidFill>
                  <a:schemeClr val="tx1"/>
                </a:solidFill>
                <a:effectLst/>
                <a:latin typeface="Times New Roman" pitchFamily="18" charset="0"/>
                <a:ea typeface="+mn-ea"/>
                <a:cs typeface="+mn-cs"/>
              </a:rPr>
              <a:t>Post Route Optimization</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Replaces single-cut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with multiple-cut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or fat single-cut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after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Optimize Via</a:t>
            </a:r>
          </a:p>
          <a:p>
            <a:r>
              <a:rPr lang="en-GB" sz="1200" kern="1200" dirty="0" smtClean="0">
                <a:solidFill>
                  <a:schemeClr val="tx1"/>
                </a:solidFill>
                <a:effectLst/>
                <a:latin typeface="Times New Roman" pitchFamily="18" charset="0"/>
                <a:ea typeface="+mn-ea"/>
                <a:cs typeface="+mn-cs"/>
              </a:rPr>
              <a:t>Optimizes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after routing.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Exercise caution with the use of this option, as the router might create violations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via optimization. It runs a search and repair step after optimization if violations occur.</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Optimize Wire</a:t>
            </a:r>
          </a:p>
          <a:p>
            <a:r>
              <a:rPr lang="en-GB" sz="1200" kern="1200" dirty="0" smtClean="0">
                <a:solidFill>
                  <a:schemeClr val="tx1"/>
                </a:solidFill>
                <a:effectLst/>
                <a:latin typeface="Times New Roman" pitchFamily="18" charset="0"/>
                <a:ea typeface="+mn-ea"/>
                <a:cs typeface="+mn-cs"/>
              </a:rPr>
              <a:t>Optimizes wires after routing. </a:t>
            </a:r>
          </a:p>
          <a:p>
            <a:r>
              <a:rPr lang="en-GB" sz="1200" kern="1200" dirty="0" smtClean="0">
                <a:solidFill>
                  <a:schemeClr val="tx1"/>
                </a:solidFill>
                <a:effectLst/>
                <a:latin typeface="Times New Roman" pitchFamily="18" charset="0"/>
                <a:ea typeface="+mn-ea"/>
                <a:cs typeface="+mn-cs"/>
              </a:rPr>
              <a:t>Concurrent Routing Features</a:t>
            </a:r>
          </a:p>
          <a:p>
            <a:r>
              <a:rPr lang="en-GB" sz="1200" kern="1200" dirty="0" smtClean="0">
                <a:solidFill>
                  <a:schemeClr val="tx1"/>
                </a:solidFill>
                <a:effectLst/>
                <a:latin typeface="Times New Roman" pitchFamily="18" charset="0"/>
                <a:ea typeface="+mn-ea"/>
                <a:cs typeface="+mn-cs"/>
              </a:rPr>
              <a:t>Fix Antenna</a:t>
            </a:r>
          </a:p>
          <a:p>
            <a:r>
              <a:rPr lang="en-GB" sz="1200" kern="1200" dirty="0" smtClean="0">
                <a:solidFill>
                  <a:schemeClr val="tx1"/>
                </a:solidFill>
                <a:effectLst/>
                <a:latin typeface="Times New Roman" pitchFamily="18" charset="0"/>
                <a:ea typeface="+mn-ea"/>
                <a:cs typeface="+mn-cs"/>
              </a:rPr>
              <a:t>Repairs process antenna violations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repairs process antenna violations if it can do so without creating design rule violations. The router might need to make several passes before repairing all antenna violations. By default, this option is selected.</a:t>
            </a:r>
          </a:p>
          <a:p>
            <a:r>
              <a:rPr lang="en-GB" sz="1200" kern="1200" dirty="0" smtClean="0">
                <a:solidFill>
                  <a:schemeClr val="tx1"/>
                </a:solidFill>
                <a:effectLst/>
                <a:latin typeface="Times New Roman" pitchFamily="18" charset="0"/>
                <a:ea typeface="+mn-ea"/>
                <a:cs typeface="+mn-cs"/>
              </a:rPr>
              <a:t>Insert Diodes</a:t>
            </a:r>
          </a:p>
          <a:p>
            <a:r>
              <a:rPr lang="en-GB" sz="1200" kern="1200" dirty="0" smtClean="0">
                <a:solidFill>
                  <a:schemeClr val="tx1"/>
                </a:solidFill>
                <a:effectLst/>
                <a:latin typeface="Times New Roman" pitchFamily="18" charset="0"/>
                <a:ea typeface="+mn-ea"/>
                <a:cs typeface="+mn-cs"/>
              </a:rPr>
              <a:t>Inserts and places antenna diode cells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if there are available placement locations for the cells. By default,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repairs antenna violations by changing layers (also called antenna stapling or layer hopping), but it can also repair antenna violations by inserting diodes as close as possible to input gates to discharge current. By default, this option is not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Diode Cell Name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Routes antenna diode cells with the specified name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The antenna diode cells must have the same LEF SITE definition as the standard cells. If you select Insert Diodes and do not enter a cell name,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searches the LEF file and inserts the first MACRO with CLASS CORE ANTENNACELL it finds with the appropriate SITE definition. </a:t>
            </a:r>
          </a:p>
          <a:p>
            <a:r>
              <a:rPr lang="en-GB" sz="1200" kern="1200" dirty="0" smtClean="0">
                <a:solidFill>
                  <a:schemeClr val="tx1"/>
                </a:solidFill>
                <a:effectLst/>
                <a:latin typeface="Times New Roman" pitchFamily="18" charset="0"/>
                <a:ea typeface="+mn-ea"/>
                <a:cs typeface="+mn-cs"/>
              </a:rPr>
              <a:t>Timing Driven</a:t>
            </a:r>
          </a:p>
          <a:p>
            <a:r>
              <a:rPr lang="en-GB" sz="1200" kern="1200" dirty="0" smtClean="0">
                <a:solidFill>
                  <a:schemeClr val="tx1"/>
                </a:solidFill>
                <a:effectLst/>
                <a:latin typeface="Times New Roman" pitchFamily="18" charset="0"/>
                <a:ea typeface="+mn-ea"/>
                <a:cs typeface="+mn-cs"/>
              </a:rPr>
              <a:t>Minimizes timing violations by </a:t>
            </a:r>
            <a:r>
              <a:rPr lang="en-GB" sz="1200" kern="1200" dirty="0" err="1" smtClean="0">
                <a:solidFill>
                  <a:schemeClr val="tx1"/>
                </a:solidFill>
                <a:effectLst/>
                <a:latin typeface="Times New Roman" pitchFamily="18" charset="0"/>
                <a:ea typeface="+mn-ea"/>
                <a:cs typeface="+mn-cs"/>
              </a:rPr>
              <a:t>analyzing</a:t>
            </a:r>
            <a:r>
              <a:rPr lang="en-GB" sz="1200" kern="1200" dirty="0" smtClean="0">
                <a:solidFill>
                  <a:schemeClr val="tx1"/>
                </a:solidFill>
                <a:effectLst/>
                <a:latin typeface="Times New Roman" pitchFamily="18" charset="0"/>
                <a:ea typeface="+mn-ea"/>
                <a:cs typeface="+mn-cs"/>
              </a:rPr>
              <a:t> the timing slack for each path, the drive strengths of each cell in the library, and the maximum capacitance and maximum transition limits. During timing-driven routing,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routes multi-pin nets to the most critical sink first, performs wire optimization by reducing resistance and coupling, and continually adjusts detouring. By default, this option is not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Effort </a:t>
            </a:r>
          </a:p>
          <a:p>
            <a:r>
              <a:rPr lang="en-GB" sz="1200" kern="1200" dirty="0" smtClean="0">
                <a:solidFill>
                  <a:schemeClr val="tx1"/>
                </a:solidFill>
                <a:effectLst/>
                <a:latin typeface="Times New Roman" pitchFamily="18" charset="0"/>
                <a:ea typeface="+mn-ea"/>
                <a:cs typeface="+mn-cs"/>
              </a:rPr>
              <a:t>Specifies how aggressively the router works to meet timing constraints. A higher value increases the effort toward meeting timing constraints and decreases the effort toward relieving congestion.</a:t>
            </a:r>
          </a:p>
          <a:p>
            <a:r>
              <a:rPr lang="en-GB" sz="1200" kern="1200" dirty="0" smtClean="0">
                <a:solidFill>
                  <a:schemeClr val="tx1"/>
                </a:solidFill>
                <a:effectLst/>
                <a:latin typeface="Times New Roman" pitchFamily="18" charset="0"/>
                <a:ea typeface="+mn-ea"/>
                <a:cs typeface="+mn-cs"/>
              </a:rPr>
              <a:t>Range: 0 - 10</a:t>
            </a:r>
          </a:p>
          <a:p>
            <a:r>
              <a:rPr lang="en-GB" sz="1200" kern="1200" dirty="0" smtClean="0">
                <a:solidFill>
                  <a:schemeClr val="tx1"/>
                </a:solidFill>
                <a:effectLst/>
                <a:latin typeface="Times New Roman" pitchFamily="18" charset="0"/>
                <a:ea typeface="+mn-ea"/>
                <a:cs typeface="+mn-cs"/>
              </a:rPr>
              <a:t>Default: Dynamic default setting</a:t>
            </a:r>
          </a:p>
          <a:p>
            <a:r>
              <a:rPr lang="en-GB" sz="1200" kern="1200" dirty="0" smtClean="0">
                <a:solidFill>
                  <a:schemeClr val="tx1"/>
                </a:solidFill>
                <a:effectLst/>
                <a:latin typeface="Times New Roman" pitchFamily="18" charset="0"/>
                <a:ea typeface="+mn-ea"/>
                <a:cs typeface="+mn-cs"/>
              </a:rPr>
              <a:t>S.M.A.R.T.</a:t>
            </a:r>
          </a:p>
          <a:p>
            <a:r>
              <a:rPr lang="en-GB" sz="1200" kern="1200" dirty="0" smtClean="0">
                <a:solidFill>
                  <a:schemeClr val="tx1"/>
                </a:solidFill>
                <a:effectLst/>
                <a:latin typeface="Times New Roman" pitchFamily="18" charset="0"/>
                <a:ea typeface="+mn-ea"/>
                <a:cs typeface="+mn-cs"/>
              </a:rPr>
              <a:t>Abbreviation for Signal integrity, Manufacturing Awareness, </a:t>
            </a:r>
            <a:r>
              <a:rPr lang="en-GB" sz="1200" kern="1200" dirty="0" err="1" smtClean="0">
                <a:solidFill>
                  <a:schemeClr val="tx1"/>
                </a:solidFill>
                <a:effectLst/>
                <a:latin typeface="Times New Roman" pitchFamily="18" charset="0"/>
                <a:ea typeface="+mn-ea"/>
                <a:cs typeface="+mn-cs"/>
              </a:rPr>
              <a:t>Routability</a:t>
            </a:r>
            <a:r>
              <a:rPr lang="en-GB" sz="1200" kern="1200" dirty="0" smtClean="0">
                <a:solidFill>
                  <a:schemeClr val="tx1"/>
                </a:solidFill>
                <a:effectLst/>
                <a:latin typeface="Times New Roman" pitchFamily="18" charset="0"/>
                <a:ea typeface="+mn-ea"/>
                <a:cs typeface="+mn-cs"/>
              </a:rPr>
              <a:t>, and Timing. </a:t>
            </a:r>
          </a:p>
          <a:p>
            <a:r>
              <a:rPr lang="en-GB" sz="1200" kern="1200" dirty="0" smtClean="0">
                <a:solidFill>
                  <a:schemeClr val="tx1"/>
                </a:solidFill>
                <a:effectLst/>
                <a:latin typeface="Times New Roman" pitchFamily="18" charset="0"/>
                <a:ea typeface="+mn-ea"/>
                <a:cs typeface="+mn-cs"/>
              </a:rPr>
              <a:t>During SMART routing, the router runs both timing-driven and signal integrity-driven routing concurrently. It uses the Encounter software's extraction, delay calculation, and timing engines during detailed routing to make intelligent trade-offs between </a:t>
            </a:r>
            <a:r>
              <a:rPr lang="en-GB" sz="1200" kern="1200" dirty="0" err="1" smtClean="0">
                <a:solidFill>
                  <a:schemeClr val="tx1"/>
                </a:solidFill>
                <a:effectLst/>
                <a:latin typeface="Times New Roman" pitchFamily="18" charset="0"/>
                <a:ea typeface="+mn-ea"/>
                <a:cs typeface="+mn-cs"/>
              </a:rPr>
              <a:t>routability</a:t>
            </a:r>
            <a:r>
              <a:rPr lang="en-GB" sz="1200" kern="1200" dirty="0" smtClean="0">
                <a:solidFill>
                  <a:schemeClr val="tx1"/>
                </a:solidFill>
                <a:effectLst/>
                <a:latin typeface="Times New Roman" pitchFamily="18" charset="0"/>
                <a:ea typeface="+mn-ea"/>
                <a:cs typeface="+mn-cs"/>
              </a:rPr>
              <a:t>, timing, and crosstalk minimization.</a:t>
            </a:r>
          </a:p>
          <a:p>
            <a:r>
              <a:rPr lang="en-GB" sz="1200" kern="1200" dirty="0" smtClean="0">
                <a:solidFill>
                  <a:schemeClr val="tx1"/>
                </a:solidFill>
                <a:effectLst/>
                <a:latin typeface="Times New Roman" pitchFamily="18" charset="0"/>
                <a:ea typeface="+mn-ea"/>
                <a:cs typeface="+mn-cs"/>
              </a:rPr>
              <a:t>SI Driven</a:t>
            </a:r>
          </a:p>
          <a:p>
            <a:r>
              <a:rPr lang="en-GB" sz="1200" kern="1200" dirty="0" smtClean="0">
                <a:solidFill>
                  <a:schemeClr val="tx1"/>
                </a:solidFill>
                <a:effectLst/>
                <a:latin typeface="Times New Roman" pitchFamily="18" charset="0"/>
                <a:ea typeface="+mn-ea"/>
                <a:cs typeface="+mn-cs"/>
              </a:rPr>
              <a:t>Prevents or reduces crosstalk. Works in conjunction with timing-driven routing. By default, this option is not selected.</a:t>
            </a:r>
          </a:p>
          <a:p>
            <a:r>
              <a:rPr lang="en-GB" sz="1200" kern="1200" dirty="0" smtClean="0">
                <a:solidFill>
                  <a:schemeClr val="tx1"/>
                </a:solidFill>
                <a:effectLst/>
                <a:latin typeface="Times New Roman" pitchFamily="18" charset="0"/>
                <a:ea typeface="+mn-ea"/>
                <a:cs typeface="+mn-cs"/>
              </a:rPr>
              <a:t>When Timing Driven is selected, uses SMART routing to identify victim nets and minimize crosstalk by wire spacing, layer hopping, net ordering, and minimizing the use of long parallel wires. </a:t>
            </a:r>
          </a:p>
          <a:p>
            <a:r>
              <a:rPr lang="en-GB" sz="1200" kern="1200" dirty="0" smtClean="0">
                <a:solidFill>
                  <a:schemeClr val="tx1"/>
                </a:solidFill>
                <a:effectLst/>
                <a:latin typeface="Times New Roman" pitchFamily="18" charset="0"/>
                <a:ea typeface="+mn-ea"/>
                <a:cs typeface="+mn-cs"/>
              </a:rPr>
              <a:t>When Timing Driven is not selected, uses an older signal integrity engine to identify victim nets and minimize crosstalk by preventing or reducing the use of long parallel wires.</a:t>
            </a:r>
          </a:p>
          <a:p>
            <a:r>
              <a:rPr lang="en-GB" sz="1200" kern="1200" dirty="0" smtClean="0">
                <a:solidFill>
                  <a:schemeClr val="tx1"/>
                </a:solidFill>
                <a:effectLst/>
                <a:latin typeface="Times New Roman" pitchFamily="18" charset="0"/>
                <a:ea typeface="+mn-ea"/>
                <a:cs typeface="+mn-cs"/>
              </a:rPr>
              <a:t>Post Route SI</a:t>
            </a:r>
          </a:p>
          <a:p>
            <a:r>
              <a:rPr lang="en-GB" sz="1200" kern="1200" dirty="0" smtClean="0">
                <a:solidFill>
                  <a:schemeClr val="tx1"/>
                </a:solidFill>
                <a:effectLst/>
                <a:latin typeface="Times New Roman" pitchFamily="18" charset="0"/>
                <a:ea typeface="+mn-ea"/>
                <a:cs typeface="+mn-cs"/>
              </a:rPr>
              <a:t>After routing and signal integrity analysis, uses information from a file that contains a list of victim nets to change the routing topology, including layer assignments, spacing, and location, to prevent coupling to other nets. Specify the file with Use SI Victim File.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signal integrity repair requires both global and detailed routing. By default, this option is not selected. </a:t>
            </a:r>
          </a:p>
          <a:p>
            <a:r>
              <a:rPr lang="en-GB" sz="1200" kern="1200" dirty="0" smtClean="0">
                <a:solidFill>
                  <a:schemeClr val="tx1"/>
                </a:solidFill>
                <a:effectLst/>
                <a:latin typeface="Times New Roman" pitchFamily="18" charset="0"/>
                <a:ea typeface="+mn-ea"/>
                <a:cs typeface="+mn-cs"/>
              </a:rPr>
              <a:t>Note:  This option applies to nets with the SI Post Route Fix attribute set to True.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SI Victim File</a:t>
            </a:r>
          </a:p>
          <a:p>
            <a:r>
              <a:rPr lang="en-GB" sz="1200" kern="1200" dirty="0" smtClean="0">
                <a:solidFill>
                  <a:schemeClr val="tx1"/>
                </a:solidFill>
                <a:effectLst/>
                <a:latin typeface="Times New Roman" pitchFamily="18" charset="0"/>
                <a:ea typeface="+mn-ea"/>
                <a:cs typeface="+mn-cs"/>
              </a:rPr>
              <a:t>Specifies a file from a crosstalk analysis tool, such as the </a:t>
            </a:r>
            <a:r>
              <a:rPr lang="en-GB" sz="1200" kern="1200" dirty="0" err="1" smtClean="0">
                <a:solidFill>
                  <a:schemeClr val="tx1"/>
                </a:solidFill>
                <a:effectLst/>
                <a:latin typeface="Times New Roman" pitchFamily="18" charset="0"/>
                <a:ea typeface="+mn-ea"/>
                <a:cs typeface="+mn-cs"/>
              </a:rPr>
              <a:t>CeltICTM</a:t>
            </a:r>
            <a:r>
              <a:rPr lang="en-GB" sz="1200" kern="1200" dirty="0" smtClean="0">
                <a:solidFill>
                  <a:schemeClr val="tx1"/>
                </a:solidFill>
                <a:effectLst/>
                <a:latin typeface="Times New Roman" pitchFamily="18" charset="0"/>
                <a:ea typeface="+mn-ea"/>
                <a:cs typeface="+mn-cs"/>
              </a:rPr>
              <a:t> crosstalk </a:t>
            </a:r>
            <a:r>
              <a:rPr lang="en-GB" sz="1200" kern="1200" dirty="0" err="1" smtClean="0">
                <a:solidFill>
                  <a:schemeClr val="tx1"/>
                </a:solidFill>
                <a:effectLst/>
                <a:latin typeface="Times New Roman" pitchFamily="18" charset="0"/>
                <a:ea typeface="+mn-ea"/>
                <a:cs typeface="+mn-cs"/>
              </a:rPr>
              <a:t>analyzer</a:t>
            </a:r>
            <a:r>
              <a:rPr lang="en-GB" sz="1200" kern="1200" dirty="0" smtClean="0">
                <a:solidFill>
                  <a:schemeClr val="tx1"/>
                </a:solidFill>
                <a:effectLst/>
                <a:latin typeface="Times New Roman" pitchFamily="18" charset="0"/>
                <a:ea typeface="+mn-ea"/>
                <a:cs typeface="+mn-cs"/>
              </a:rPr>
              <a:t> for cell-based designs, that contains a list of nets with crosstalk problems.</a:t>
            </a:r>
          </a:p>
          <a:p>
            <a:r>
              <a:rPr lang="en-GB" sz="1200" kern="1200" dirty="0" err="1" smtClean="0">
                <a:solidFill>
                  <a:schemeClr val="tx1"/>
                </a:solidFill>
                <a:effectLst/>
                <a:latin typeface="Times New Roman" pitchFamily="18" charset="0"/>
                <a:ea typeface="+mn-ea"/>
                <a:cs typeface="+mn-cs"/>
              </a:rPr>
              <a:t>Litho</a:t>
            </a:r>
            <a:r>
              <a:rPr lang="en-GB" sz="1200" kern="1200" dirty="0" smtClean="0">
                <a:solidFill>
                  <a:schemeClr val="tx1"/>
                </a:solidFill>
                <a:effectLst/>
                <a:latin typeface="Times New Roman" pitchFamily="18" charset="0"/>
                <a:ea typeface="+mn-ea"/>
                <a:cs typeface="+mn-cs"/>
              </a:rPr>
              <a:t> Driven</a:t>
            </a:r>
          </a:p>
          <a:p>
            <a:r>
              <a:rPr lang="en-GB" sz="1200" kern="1200" dirty="0" smtClean="0">
                <a:solidFill>
                  <a:schemeClr val="tx1"/>
                </a:solidFill>
                <a:effectLst/>
                <a:latin typeface="Times New Roman" pitchFamily="18" charset="0"/>
                <a:ea typeface="+mn-ea"/>
                <a:cs typeface="+mn-cs"/>
              </a:rPr>
              <a:t>Avoids lithography problems during routing by avoiding certain routing patterns that might lead to the creation of lithography hotspots.</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Routing Control</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Selected Nets Only</a:t>
            </a:r>
          </a:p>
          <a:p>
            <a:r>
              <a:rPr lang="en-GB" sz="1200" kern="1200" dirty="0" smtClean="0">
                <a:solidFill>
                  <a:schemeClr val="tx1"/>
                </a:solidFill>
                <a:effectLst/>
                <a:latin typeface="Times New Roman" pitchFamily="18" charset="0"/>
                <a:ea typeface="+mn-ea"/>
                <a:cs typeface="+mn-cs"/>
              </a:rPr>
              <a:t>Specifies whether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routes all nets at once or routes selected nets only. To route critical nets as short as possible, select the critical nets and select this option. By default, this option is not selected.</a:t>
            </a:r>
          </a:p>
          <a:p>
            <a:r>
              <a:rPr lang="en-GB" sz="1200" kern="1200" dirty="0" smtClean="0">
                <a:solidFill>
                  <a:schemeClr val="tx1"/>
                </a:solidFill>
                <a:effectLst/>
                <a:latin typeface="Times New Roman" pitchFamily="18" charset="0"/>
                <a:ea typeface="+mn-ea"/>
                <a:cs typeface="+mn-cs"/>
              </a:rPr>
              <a:t>When this option is selected,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does the following:</a:t>
            </a:r>
          </a:p>
          <a:p>
            <a:r>
              <a:rPr lang="en-GB" sz="1200" kern="1200" dirty="0" smtClean="0">
                <a:solidFill>
                  <a:schemeClr val="tx1"/>
                </a:solidFill>
                <a:effectLst/>
                <a:latin typeface="Times New Roman" pitchFamily="18" charset="0"/>
                <a:ea typeface="+mn-ea"/>
                <a:cs typeface="+mn-cs"/>
              </a:rPr>
              <a:t>Removes incomplete nets unless they are marked + FIXED or have a -</a:t>
            </a:r>
            <a:r>
              <a:rPr lang="en-GB" sz="1200" kern="1200" dirty="0" err="1" smtClean="0">
                <a:solidFill>
                  <a:schemeClr val="tx1"/>
                </a:solidFill>
                <a:effectLst/>
                <a:latin typeface="Times New Roman" pitchFamily="18" charset="0"/>
                <a:ea typeface="+mn-ea"/>
                <a:cs typeface="+mn-cs"/>
              </a:rPr>
              <a:t>skip_routing</a:t>
            </a:r>
            <a:r>
              <a:rPr lang="en-GB" sz="1200" kern="1200" dirty="0" smtClean="0">
                <a:solidFill>
                  <a:schemeClr val="tx1"/>
                </a:solidFill>
                <a:effectLst/>
                <a:latin typeface="Times New Roman" pitchFamily="18" charset="0"/>
                <a:ea typeface="+mn-ea"/>
                <a:cs typeface="+mn-cs"/>
              </a:rPr>
              <a:t> net attribute. </a:t>
            </a:r>
          </a:p>
          <a:p>
            <a:r>
              <a:rPr lang="en-GB" sz="1200" kern="1200" dirty="0" smtClean="0">
                <a:solidFill>
                  <a:schemeClr val="tx1"/>
                </a:solidFill>
                <a:effectLst/>
                <a:latin typeface="Times New Roman" pitchFamily="18" charset="0"/>
                <a:ea typeface="+mn-ea"/>
                <a:cs typeface="+mn-cs"/>
              </a:rPr>
              <a:t>Routes the remaining selected nets. </a:t>
            </a:r>
          </a:p>
          <a:p>
            <a:r>
              <a:rPr lang="en-GB" sz="1200" kern="1200" dirty="0" smtClean="0">
                <a:solidFill>
                  <a:schemeClr val="tx1"/>
                </a:solidFill>
                <a:effectLst/>
                <a:latin typeface="Times New Roman" pitchFamily="18" charset="0"/>
                <a:ea typeface="+mn-ea"/>
                <a:cs typeface="+mn-cs"/>
              </a:rPr>
              <a:t>Bottom Layer</a:t>
            </a:r>
          </a:p>
          <a:p>
            <a:r>
              <a:rPr lang="en-GB" sz="1200" kern="1200" dirty="0" smtClean="0">
                <a:solidFill>
                  <a:schemeClr val="tx1"/>
                </a:solidFill>
                <a:effectLst/>
                <a:latin typeface="Times New Roman" pitchFamily="18" charset="0"/>
                <a:ea typeface="+mn-ea"/>
                <a:cs typeface="+mn-cs"/>
              </a:rPr>
              <a:t>Specifies the lowest layer the router uses for global and detailed routing. </a:t>
            </a:r>
          </a:p>
          <a:p>
            <a:r>
              <a:rPr lang="en-GB" sz="1200" kern="1200" dirty="0" smtClean="0">
                <a:solidFill>
                  <a:schemeClr val="tx1"/>
                </a:solidFill>
                <a:effectLst/>
                <a:latin typeface="Times New Roman" pitchFamily="18" charset="0"/>
                <a:ea typeface="+mn-ea"/>
                <a:cs typeface="+mn-cs"/>
              </a:rPr>
              <a:t>If the design has pins below the layer specified by this parameter, and if the tracks for the in-between layers are aligned to allow stacked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to be dropped directly on top of the pins, the router uses stacked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However, if the tracks are not aligned, the router adds a short piece of wire before dropping a via to go to the next layer.</a:t>
            </a:r>
          </a:p>
          <a:p>
            <a:r>
              <a:rPr lang="en-GB" sz="1200" kern="1200" dirty="0" smtClean="0">
                <a:solidFill>
                  <a:schemeClr val="tx1"/>
                </a:solidFill>
                <a:effectLst/>
                <a:latin typeface="Times New Roman" pitchFamily="18" charset="0"/>
                <a:ea typeface="+mn-ea"/>
                <a:cs typeface="+mn-cs"/>
              </a:rPr>
              <a:t>Default: 1 </a:t>
            </a:r>
          </a:p>
          <a:p>
            <a:r>
              <a:rPr lang="en-GB" sz="1200" kern="1200" dirty="0" smtClean="0">
                <a:solidFill>
                  <a:schemeClr val="tx1"/>
                </a:solidFill>
                <a:effectLst/>
                <a:latin typeface="Times New Roman" pitchFamily="18" charset="0"/>
                <a:ea typeface="+mn-ea"/>
                <a:cs typeface="+mn-cs"/>
              </a:rPr>
              <a:t>Note:  To set a soft limit, use the Bottom Layer attribute. </a:t>
            </a:r>
          </a:p>
          <a:p>
            <a:r>
              <a:rPr lang="en-GB" sz="1200" kern="1200" dirty="0" smtClean="0">
                <a:solidFill>
                  <a:schemeClr val="tx1"/>
                </a:solidFill>
                <a:effectLst/>
                <a:latin typeface="Times New Roman" pitchFamily="18" charset="0"/>
                <a:ea typeface="+mn-ea"/>
                <a:cs typeface="+mn-cs"/>
              </a:rPr>
              <a:t>Top Layer</a:t>
            </a:r>
          </a:p>
          <a:p>
            <a:r>
              <a:rPr lang="en-GB" sz="1200" kern="1200" dirty="0" smtClean="0">
                <a:solidFill>
                  <a:schemeClr val="tx1"/>
                </a:solidFill>
                <a:effectLst/>
                <a:latin typeface="Times New Roman" pitchFamily="18" charset="0"/>
                <a:ea typeface="+mn-ea"/>
                <a:cs typeface="+mn-cs"/>
              </a:rPr>
              <a:t>Specifies the highest layer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uses for global and detailed routing. This option sets a hard limit, that is,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does not route nets above the specified layer. The default value is the number of the highest routing layer specified in the LEF LAYER (Routing) statement. For example, setting the value to 4 means no wires will be routed on any layer above metal4: The global and detailed routers will use metal1, metal2, metal3, and metal4. </a:t>
            </a:r>
          </a:p>
          <a:p>
            <a:r>
              <a:rPr lang="en-GB" sz="1200" kern="1200" dirty="0" smtClean="0">
                <a:solidFill>
                  <a:schemeClr val="tx1"/>
                </a:solidFill>
                <a:effectLst/>
                <a:latin typeface="Times New Roman" pitchFamily="18" charset="0"/>
                <a:ea typeface="+mn-ea"/>
                <a:cs typeface="+mn-cs"/>
              </a:rPr>
              <a:t>Note:  To set a soft limit, use the Top Layer attribute. </a:t>
            </a:r>
          </a:p>
          <a:p>
            <a:r>
              <a:rPr lang="en-GB" sz="1200" kern="1200" dirty="0" smtClean="0">
                <a:solidFill>
                  <a:schemeClr val="tx1"/>
                </a:solidFill>
                <a:effectLst/>
                <a:latin typeface="Times New Roman" pitchFamily="18" charset="0"/>
                <a:ea typeface="+mn-ea"/>
                <a:cs typeface="+mn-cs"/>
              </a:rPr>
              <a:t>ECO Route</a:t>
            </a:r>
          </a:p>
          <a:p>
            <a:r>
              <a:rPr lang="en-GB" sz="1200" kern="1200" dirty="0" smtClean="0">
                <a:solidFill>
                  <a:schemeClr val="tx1"/>
                </a:solidFill>
                <a:effectLst/>
                <a:latin typeface="Times New Roman" pitchFamily="18" charset="0"/>
                <a:ea typeface="+mn-ea"/>
                <a:cs typeface="+mn-cs"/>
              </a:rPr>
              <a:t>Specifies engineering change order (ECO) mode. During ECO mode,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completes partial routes with added logic, while maintaining the existing wire segments as much as possible. </a:t>
            </a:r>
          </a:p>
          <a:p>
            <a:r>
              <a:rPr lang="en-GB" sz="1200" kern="1200" dirty="0" smtClean="0">
                <a:solidFill>
                  <a:schemeClr val="tx1"/>
                </a:solidFill>
                <a:effectLst/>
                <a:latin typeface="Times New Roman" pitchFamily="18" charset="0"/>
                <a:ea typeface="+mn-ea"/>
                <a:cs typeface="+mn-cs"/>
              </a:rPr>
              <a:t>Note:  Select ECO Route only if you are running both global and detailed routing. </a:t>
            </a:r>
          </a:p>
          <a:p>
            <a:r>
              <a:rPr lang="en-GB" sz="1200" kern="1200" dirty="0" smtClean="0">
                <a:solidFill>
                  <a:schemeClr val="tx1"/>
                </a:solidFill>
                <a:effectLst/>
                <a:latin typeface="Times New Roman" pitchFamily="18" charset="0"/>
                <a:ea typeface="+mn-ea"/>
                <a:cs typeface="+mn-cs"/>
              </a:rPr>
              <a:t>Area Route</a:t>
            </a:r>
          </a:p>
          <a:p>
            <a:r>
              <a:rPr lang="en-GB" sz="1200" kern="1200" dirty="0" smtClean="0">
                <a:solidFill>
                  <a:schemeClr val="tx1"/>
                </a:solidFill>
                <a:effectLst/>
                <a:latin typeface="Times New Roman" pitchFamily="18" charset="0"/>
                <a:ea typeface="+mn-ea"/>
                <a:cs typeface="+mn-cs"/>
              </a:rPr>
              <a:t>Repairs violations in a local area after global and detailed routing. If you move any cells after routing, you must rerun global and detailed routing before running Area Route. By default, this option is not selected. </a:t>
            </a:r>
          </a:p>
          <a:p>
            <a:r>
              <a:rPr lang="en-GB" sz="1200" kern="1200" dirty="0" smtClean="0">
                <a:solidFill>
                  <a:schemeClr val="tx1"/>
                </a:solidFill>
                <a:effectLst/>
                <a:latin typeface="Times New Roman" pitchFamily="18" charset="0"/>
                <a:ea typeface="+mn-ea"/>
                <a:cs typeface="+mn-cs"/>
              </a:rPr>
              <a:t>Note:  If you select Area Route and the design is not already routed, Area Route will route the entire design and issue a warning in the log file.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Area</a:t>
            </a:r>
          </a:p>
          <a:p>
            <a:r>
              <a:rPr lang="en-GB" sz="1200" kern="1200" dirty="0" smtClean="0">
                <a:solidFill>
                  <a:schemeClr val="tx1"/>
                </a:solidFill>
                <a:effectLst/>
                <a:latin typeface="Times New Roman" pitchFamily="18" charset="0"/>
                <a:ea typeface="+mn-ea"/>
                <a:cs typeface="+mn-cs"/>
              </a:rPr>
              <a:t>Specifies the area to route.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Select Area and Route</a:t>
            </a:r>
          </a:p>
          <a:p>
            <a:r>
              <a:rPr lang="en-GB" sz="1200" kern="1200" dirty="0" smtClean="0">
                <a:solidFill>
                  <a:schemeClr val="tx1"/>
                </a:solidFill>
                <a:effectLst/>
                <a:latin typeface="Times New Roman" pitchFamily="18" charset="0"/>
                <a:ea typeface="+mn-ea"/>
                <a:cs typeface="+mn-cs"/>
              </a:rPr>
              <a:t>Lets you select the routing area when you click and drag the mouse in the design display area of the Encounter main window.</a:t>
            </a:r>
          </a:p>
          <a:p>
            <a:r>
              <a:rPr lang="en-GB" sz="1200" kern="1200" dirty="0" smtClean="0">
                <a:solidFill>
                  <a:schemeClr val="tx1"/>
                </a:solidFill>
                <a:effectLst/>
                <a:latin typeface="Times New Roman" pitchFamily="18" charset="0"/>
                <a:ea typeface="+mn-ea"/>
                <a:cs typeface="+mn-cs"/>
              </a:rPr>
              <a:t>Job Control</a:t>
            </a:r>
          </a:p>
          <a:p>
            <a:r>
              <a:rPr lang="en-GB" sz="1200" kern="1200" dirty="0" smtClean="0">
                <a:solidFill>
                  <a:schemeClr val="tx1"/>
                </a:solidFill>
                <a:effectLst/>
                <a:latin typeface="Times New Roman" pitchFamily="18" charset="0"/>
                <a:ea typeface="+mn-ea"/>
                <a:cs typeface="+mn-cs"/>
              </a:rPr>
              <a:t>Auto Stop</a:t>
            </a:r>
          </a:p>
          <a:p>
            <a:r>
              <a:rPr lang="en-GB" sz="1200" kern="1200" dirty="0" smtClean="0">
                <a:solidFill>
                  <a:schemeClr val="tx1"/>
                </a:solidFill>
                <a:effectLst/>
                <a:latin typeface="Times New Roman" pitchFamily="18" charset="0"/>
                <a:ea typeface="+mn-ea"/>
                <a:cs typeface="+mn-cs"/>
              </a:rPr>
              <a:t>Controls whether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continues routing if there are many violations. In highly congested designs,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stops if the number of violations is too high. If you deselect this option,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continues routing until there is no improvement. By default, this option is selected.</a:t>
            </a:r>
          </a:p>
          <a:p>
            <a:r>
              <a:rPr lang="en-GB" sz="1200" kern="1200" dirty="0" smtClean="0">
                <a:solidFill>
                  <a:schemeClr val="tx1"/>
                </a:solidFill>
                <a:effectLst/>
                <a:latin typeface="Times New Roman" pitchFamily="18" charset="0"/>
                <a:ea typeface="+mn-ea"/>
                <a:cs typeface="+mn-cs"/>
              </a:rPr>
              <a:t>Number of Thread(s) For Multiple Threaded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maximum number of threads for multi-threaded routing. This is a view-only field.</a:t>
            </a:r>
          </a:p>
          <a:p>
            <a:r>
              <a:rPr lang="en-GB" sz="1200" kern="1200" dirty="0" smtClean="0">
                <a:solidFill>
                  <a:schemeClr val="tx1"/>
                </a:solidFill>
                <a:effectLst/>
                <a:latin typeface="Times New Roman" pitchFamily="18" charset="0"/>
                <a:ea typeface="+mn-ea"/>
                <a:cs typeface="+mn-cs"/>
              </a:rPr>
              <a:t>Number of Thread(s) For </a:t>
            </a:r>
            <a:r>
              <a:rPr lang="en-GB" sz="1200" kern="1200" dirty="0" err="1" smtClean="0">
                <a:solidFill>
                  <a:schemeClr val="tx1"/>
                </a:solidFill>
                <a:effectLst/>
                <a:latin typeface="Times New Roman" pitchFamily="18" charset="0"/>
                <a:ea typeface="+mn-ea"/>
                <a:cs typeface="+mn-cs"/>
              </a:rPr>
              <a:t>Superthreaded</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maximum number of threads for </a:t>
            </a:r>
            <a:r>
              <a:rPr lang="en-GB" sz="1200" kern="1200" dirty="0" err="1" smtClean="0">
                <a:solidFill>
                  <a:schemeClr val="tx1"/>
                </a:solidFill>
                <a:effectLst/>
                <a:latin typeface="Times New Roman" pitchFamily="18" charset="0"/>
                <a:ea typeface="+mn-ea"/>
                <a:cs typeface="+mn-cs"/>
              </a:rPr>
              <a:t>Superthreading</a:t>
            </a:r>
            <a:r>
              <a:rPr lang="en-GB" sz="1200" kern="1200" dirty="0" smtClean="0">
                <a:solidFill>
                  <a:schemeClr val="tx1"/>
                </a:solidFill>
                <a:effectLst/>
                <a:latin typeface="Times New Roman" pitchFamily="18" charset="0"/>
                <a:ea typeface="+mn-ea"/>
                <a:cs typeface="+mn-cs"/>
              </a:rPr>
              <a:t>. This is a view-only field.</a:t>
            </a:r>
          </a:p>
          <a:p>
            <a:r>
              <a:rPr lang="en-GB" sz="1200" kern="1200" dirty="0" smtClean="0">
                <a:solidFill>
                  <a:schemeClr val="tx1"/>
                </a:solidFill>
                <a:effectLst/>
                <a:latin typeface="Times New Roman" pitchFamily="18" charset="0"/>
                <a:ea typeface="+mn-ea"/>
                <a:cs typeface="+mn-cs"/>
              </a:rPr>
              <a:t>Number of Host(s) for </a:t>
            </a:r>
            <a:r>
              <a:rPr lang="en-GB" sz="1200" kern="1200" dirty="0" err="1" smtClean="0">
                <a:solidFill>
                  <a:schemeClr val="tx1"/>
                </a:solidFill>
                <a:effectLst/>
                <a:latin typeface="Times New Roman" pitchFamily="18" charset="0"/>
                <a:ea typeface="+mn-ea"/>
                <a:cs typeface="+mn-cs"/>
              </a:rPr>
              <a:t>Superthreaded</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maximum number of hosts for </a:t>
            </a:r>
            <a:r>
              <a:rPr lang="en-GB" sz="1200" kern="1200" dirty="0" err="1" smtClean="0">
                <a:solidFill>
                  <a:schemeClr val="tx1"/>
                </a:solidFill>
                <a:effectLst/>
                <a:latin typeface="Times New Roman" pitchFamily="18" charset="0"/>
                <a:ea typeface="+mn-ea"/>
                <a:cs typeface="+mn-cs"/>
              </a:rPr>
              <a:t>Superthreading</a:t>
            </a:r>
            <a:r>
              <a:rPr lang="en-GB" sz="1200" kern="1200" dirty="0" smtClean="0">
                <a:solidFill>
                  <a:schemeClr val="tx1"/>
                </a:solidFill>
                <a:effectLst/>
                <a:latin typeface="Times New Roman" pitchFamily="18" charset="0"/>
                <a:ea typeface="+mn-ea"/>
                <a:cs typeface="+mn-cs"/>
              </a:rPr>
              <a:t>. This is a view-only field.</a:t>
            </a:r>
          </a:p>
          <a:p>
            <a:r>
              <a:rPr lang="en-GB" sz="1200" kern="1200" dirty="0" smtClean="0">
                <a:solidFill>
                  <a:schemeClr val="tx1"/>
                </a:solidFill>
                <a:effectLst/>
                <a:latin typeface="Times New Roman" pitchFamily="18" charset="0"/>
                <a:ea typeface="+mn-ea"/>
                <a:cs typeface="+mn-cs"/>
              </a:rPr>
              <a:t>Set Multiple CPU ...</a:t>
            </a:r>
          </a:p>
          <a:p>
            <a:r>
              <a:rPr lang="en-GB" sz="1200" kern="1200" dirty="0" smtClean="0">
                <a:solidFill>
                  <a:schemeClr val="tx1"/>
                </a:solidFill>
                <a:effectLst/>
                <a:latin typeface="Times New Roman" pitchFamily="18" charset="0"/>
                <a:ea typeface="+mn-ea"/>
                <a:cs typeface="+mn-cs"/>
              </a:rPr>
              <a:t>Opens the Multiple CPU Processing form. Use this form to configure multi-threading and </a:t>
            </a:r>
            <a:r>
              <a:rPr lang="en-GB" sz="1200" kern="1200" dirty="0" err="1" smtClean="0">
                <a:solidFill>
                  <a:schemeClr val="tx1"/>
                </a:solidFill>
                <a:effectLst/>
                <a:latin typeface="Times New Roman" pitchFamily="18" charset="0"/>
                <a:ea typeface="+mn-ea"/>
                <a:cs typeface="+mn-cs"/>
              </a:rPr>
              <a:t>Superthreading</a:t>
            </a:r>
            <a:r>
              <a:rPr lang="en-GB" sz="1200" kern="1200" dirty="0" smtClean="0">
                <a:solidFill>
                  <a:schemeClr val="tx1"/>
                </a:solidFill>
                <a:effectLst/>
                <a:latin typeface="Times New Roman" pitchFamily="18" charset="0"/>
                <a:ea typeface="+mn-ea"/>
                <a:cs typeface="+mn-cs"/>
              </a:rPr>
              <a:t>. For information, see "Multiple CPU Processing".</a:t>
            </a:r>
          </a:p>
          <a:p>
            <a:r>
              <a:rPr lang="en-GB" sz="1200" kern="1200" dirty="0" smtClean="0">
                <a:solidFill>
                  <a:schemeClr val="tx1"/>
                </a:solidFill>
                <a:effectLst/>
                <a:latin typeface="Times New Roman" pitchFamily="18" charset="0"/>
                <a:ea typeface="+mn-ea"/>
                <a:cs typeface="+mn-cs"/>
              </a:rPr>
              <a:t>Attribute</a:t>
            </a:r>
          </a:p>
          <a:p>
            <a:r>
              <a:rPr lang="en-GB" sz="1200" kern="1200" dirty="0" smtClean="0">
                <a:solidFill>
                  <a:schemeClr val="tx1"/>
                </a:solidFill>
                <a:effectLst/>
                <a:latin typeface="Times New Roman" pitchFamily="18" charset="0"/>
                <a:ea typeface="+mn-ea"/>
                <a:cs typeface="+mn-cs"/>
              </a:rPr>
              <a:t>Opens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/Attributes form. For information, see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/Attributes". </a:t>
            </a:r>
          </a:p>
          <a:p>
            <a:r>
              <a:rPr lang="en-GB" sz="1200" kern="1200" dirty="0" smtClean="0">
                <a:solidFill>
                  <a:schemeClr val="tx1"/>
                </a:solidFill>
                <a:effectLst/>
                <a:latin typeface="Times New Roman" pitchFamily="18" charset="0"/>
                <a:ea typeface="+mn-ea"/>
                <a:cs typeface="+mn-cs"/>
              </a:rPr>
              <a:t>Mode</a:t>
            </a:r>
          </a:p>
          <a:p>
            <a:r>
              <a:rPr lang="en-GB" sz="1200" kern="1200" dirty="0" smtClean="0">
                <a:solidFill>
                  <a:schemeClr val="tx1"/>
                </a:solidFill>
                <a:effectLst/>
                <a:latin typeface="Times New Roman" pitchFamily="18" charset="0"/>
                <a:ea typeface="+mn-ea"/>
                <a:cs typeface="+mn-cs"/>
              </a:rPr>
              <a:t>Opens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page of the Mode Setup form. For information, see "Mode Setup -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on page 319. </a:t>
            </a:r>
          </a:p>
          <a:p>
            <a:r>
              <a:rPr lang="en-GB" sz="1200" kern="1200" dirty="0" smtClean="0">
                <a:solidFill>
                  <a:schemeClr val="tx1"/>
                </a:solidFill>
                <a:effectLst/>
                <a:latin typeface="Times New Roman" pitchFamily="18" charset="0"/>
                <a:ea typeface="+mn-ea"/>
                <a:cs typeface="+mn-cs"/>
              </a:rPr>
              <a:t>Save</a:t>
            </a:r>
          </a:p>
          <a:p>
            <a:r>
              <a:rPr lang="en-GB" sz="1200" kern="1200" dirty="0" smtClean="0">
                <a:solidFill>
                  <a:schemeClr val="tx1"/>
                </a:solidFill>
                <a:effectLst/>
                <a:latin typeface="Times New Roman" pitchFamily="18" charset="0"/>
                <a:ea typeface="+mn-ea"/>
                <a:cs typeface="+mn-cs"/>
              </a:rPr>
              <a:t>Lets you save the router's option settings, so you can load them later. Opens the Save As form. For information, see "Design Menu". </a:t>
            </a:r>
          </a:p>
          <a:p>
            <a:r>
              <a:rPr lang="en-GB" sz="1200" kern="1200" dirty="0" smtClean="0">
                <a:solidFill>
                  <a:schemeClr val="tx1"/>
                </a:solidFill>
                <a:effectLst/>
                <a:latin typeface="Times New Roman" pitchFamily="18" charset="0"/>
                <a:ea typeface="+mn-ea"/>
                <a:cs typeface="+mn-cs"/>
              </a:rPr>
              <a:t>Load</a:t>
            </a:r>
          </a:p>
          <a:p>
            <a:r>
              <a:rPr lang="en-GB" sz="1200" kern="1200" dirty="0" smtClean="0">
                <a:solidFill>
                  <a:schemeClr val="tx1"/>
                </a:solidFill>
                <a:effectLst/>
                <a:latin typeface="Times New Roman" pitchFamily="18" charset="0"/>
                <a:ea typeface="+mn-ea"/>
                <a:cs typeface="+mn-cs"/>
              </a:rPr>
              <a:t>Loads a previously saved file with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option settings. Opens the Open form. For information, see "Design Menu".</a:t>
            </a:r>
          </a:p>
          <a:p>
            <a:r>
              <a:rPr lang="en-GB" sz="1200" kern="1200" dirty="0" smtClean="0">
                <a:solidFill>
                  <a:schemeClr val="tx1"/>
                </a:solidFill>
                <a:effectLst/>
                <a:latin typeface="Times New Roman" pitchFamily="18" charset="0"/>
                <a:ea typeface="+mn-ea"/>
                <a:cs typeface="+mn-cs"/>
              </a:rPr>
              <a:t> </a:t>
            </a:r>
          </a:p>
          <a:p>
            <a:endParaRPr lang="en-GB" dirty="0"/>
          </a:p>
        </p:txBody>
      </p:sp>
    </p:spTree>
    <p:extLst>
      <p:ext uri="{BB962C8B-B14F-4D97-AF65-F5344CB8AC3E}">
        <p14:creationId xmlns:p14="http://schemas.microsoft.com/office/powerpoint/2010/main" val="3066005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Optimize </a:t>
            </a:r>
          </a:p>
          <a:p>
            <a:r>
              <a:rPr lang="en-GB" sz="1200" kern="1200" dirty="0" smtClean="0">
                <a:solidFill>
                  <a:schemeClr val="tx1"/>
                </a:solidFill>
                <a:effectLst/>
                <a:latin typeface="Times New Roman" pitchFamily="18" charset="0"/>
                <a:ea typeface="+mn-ea"/>
                <a:cs typeface="+mn-cs"/>
              </a:rPr>
              <a:t>Use the Optimization form to make the following improvements to your design: </a:t>
            </a:r>
          </a:p>
          <a:p>
            <a:r>
              <a:rPr lang="en-GB" sz="1200" kern="1200" dirty="0" smtClean="0">
                <a:solidFill>
                  <a:schemeClr val="tx1"/>
                </a:solidFill>
                <a:effectLst/>
                <a:latin typeface="Times New Roman" pitchFamily="18" charset="0"/>
                <a:ea typeface="+mn-ea"/>
                <a:cs typeface="+mn-cs"/>
              </a:rPr>
              <a:t>Reduce path delays </a:t>
            </a:r>
          </a:p>
          <a:p>
            <a:r>
              <a:rPr lang="en-GB" sz="1200" kern="1200" dirty="0" smtClean="0">
                <a:solidFill>
                  <a:schemeClr val="tx1"/>
                </a:solidFill>
                <a:effectLst/>
                <a:latin typeface="Times New Roman" pitchFamily="18" charset="0"/>
                <a:ea typeface="+mn-ea"/>
                <a:cs typeface="+mn-cs"/>
              </a:rPr>
              <a:t>Improve transition times </a:t>
            </a:r>
          </a:p>
          <a:p>
            <a:r>
              <a:rPr lang="en-GB" sz="1200" kern="1200" dirty="0" smtClean="0">
                <a:solidFill>
                  <a:schemeClr val="tx1"/>
                </a:solidFill>
                <a:effectLst/>
                <a:latin typeface="Times New Roman" pitchFamily="18" charset="0"/>
                <a:ea typeface="+mn-ea"/>
                <a:cs typeface="+mn-cs"/>
              </a:rPr>
              <a:t>Correct capacitance violations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Timing - Optimize.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 Optimization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Design Stage</a:t>
            </a:r>
          </a:p>
          <a:p>
            <a:r>
              <a:rPr lang="en-GB" sz="1200" kern="1200" dirty="0" smtClean="0">
                <a:solidFill>
                  <a:schemeClr val="tx1"/>
                </a:solidFill>
                <a:effectLst/>
                <a:latin typeface="Times New Roman" pitchFamily="18" charset="0"/>
                <a:ea typeface="+mn-ea"/>
                <a:cs typeface="+mn-cs"/>
              </a:rPr>
              <a:t>Pre-CTS</a:t>
            </a:r>
          </a:p>
          <a:p>
            <a:r>
              <a:rPr lang="en-GB" sz="1200" kern="1200" dirty="0" smtClean="0">
                <a:solidFill>
                  <a:schemeClr val="tx1"/>
                </a:solidFill>
                <a:effectLst/>
                <a:latin typeface="Times New Roman" pitchFamily="18" charset="0"/>
                <a:ea typeface="+mn-ea"/>
                <a:cs typeface="+mn-cs"/>
              </a:rPr>
              <a:t>Performs timing optimization on placed design before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a:t>
            </a:r>
          </a:p>
          <a:p>
            <a:r>
              <a:rPr lang="en-GB" sz="1200" kern="1200" dirty="0" smtClean="0">
                <a:solidFill>
                  <a:schemeClr val="tx1"/>
                </a:solidFill>
                <a:effectLst/>
                <a:latin typeface="Times New Roman" pitchFamily="18" charset="0"/>
                <a:ea typeface="+mn-ea"/>
                <a:cs typeface="+mn-cs"/>
              </a:rPr>
              <a:t>Default: Selected</a:t>
            </a:r>
          </a:p>
          <a:p>
            <a:r>
              <a:rPr lang="en-GB" sz="1200" kern="1200" dirty="0" smtClean="0">
                <a:solidFill>
                  <a:schemeClr val="tx1"/>
                </a:solidFill>
                <a:effectLst/>
                <a:latin typeface="Times New Roman" pitchFamily="18" charset="0"/>
                <a:ea typeface="+mn-ea"/>
                <a:cs typeface="+mn-cs"/>
              </a:rPr>
              <a:t>Post-CTS</a:t>
            </a:r>
          </a:p>
          <a:p>
            <a:r>
              <a:rPr lang="en-GB" sz="1200" kern="1200" dirty="0" smtClean="0">
                <a:solidFill>
                  <a:schemeClr val="tx1"/>
                </a:solidFill>
                <a:effectLst/>
                <a:latin typeface="Times New Roman" pitchFamily="18" charset="0"/>
                <a:ea typeface="+mn-ea"/>
                <a:cs typeface="+mn-cs"/>
              </a:rPr>
              <a:t>Performs timing optimization after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if you are running Useful Skew and you have already detail routed the clock, the Encounter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Post-Route</a:t>
            </a:r>
          </a:p>
          <a:p>
            <a:r>
              <a:rPr lang="en-GB" sz="1200" kern="1200" dirty="0" smtClean="0">
                <a:solidFill>
                  <a:schemeClr val="tx1"/>
                </a:solidFill>
                <a:effectLst/>
                <a:latin typeface="Times New Roman" pitchFamily="18" charset="0"/>
                <a:ea typeface="+mn-ea"/>
                <a:cs typeface="+mn-cs"/>
              </a:rPr>
              <a:t>Performs timing optimization on routed designs.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the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Optimization Type</a:t>
            </a:r>
          </a:p>
          <a:p>
            <a:r>
              <a:rPr lang="en-GB" sz="1200" kern="1200" dirty="0" smtClean="0">
                <a:solidFill>
                  <a:schemeClr val="tx1"/>
                </a:solidFill>
                <a:effectLst/>
                <a:latin typeface="Times New Roman" pitchFamily="18" charset="0"/>
                <a:ea typeface="+mn-ea"/>
                <a:cs typeface="+mn-cs"/>
              </a:rPr>
              <a:t>Setup</a:t>
            </a:r>
          </a:p>
          <a:p>
            <a:r>
              <a:rPr lang="en-GB" sz="1200" kern="1200" dirty="0" smtClean="0">
                <a:solidFill>
                  <a:schemeClr val="tx1"/>
                </a:solidFill>
                <a:effectLst/>
                <a:latin typeface="Times New Roman" pitchFamily="18" charset="0"/>
                <a:ea typeface="+mn-ea"/>
                <a:cs typeface="+mn-cs"/>
              </a:rPr>
              <a:t>Corrects setup time violations.</a:t>
            </a:r>
          </a:p>
          <a:p>
            <a:r>
              <a:rPr lang="en-GB" sz="1200" kern="1200" dirty="0" smtClean="0">
                <a:solidFill>
                  <a:schemeClr val="tx1"/>
                </a:solidFill>
                <a:effectLst/>
                <a:latin typeface="Times New Roman" pitchFamily="18" charset="0"/>
                <a:ea typeface="+mn-ea"/>
                <a:cs typeface="+mn-cs"/>
              </a:rPr>
              <a:t>Default: Selected in all modes.</a:t>
            </a:r>
          </a:p>
          <a:p>
            <a:r>
              <a:rPr lang="en-GB" sz="1200" kern="1200" dirty="0" smtClean="0">
                <a:solidFill>
                  <a:schemeClr val="tx1"/>
                </a:solidFill>
                <a:effectLst/>
                <a:latin typeface="Times New Roman" pitchFamily="18" charset="0"/>
                <a:ea typeface="+mn-ea"/>
                <a:cs typeface="+mn-cs"/>
              </a:rPr>
              <a:t>Hold</a:t>
            </a:r>
          </a:p>
          <a:p>
            <a:r>
              <a:rPr lang="en-GB" sz="1200" kern="1200" dirty="0" smtClean="0">
                <a:solidFill>
                  <a:schemeClr val="tx1"/>
                </a:solidFill>
                <a:effectLst/>
                <a:latin typeface="Times New Roman" pitchFamily="18" charset="0"/>
                <a:ea typeface="+mn-ea"/>
                <a:cs typeface="+mn-cs"/>
              </a:rPr>
              <a:t>Corrects hold time violations.</a:t>
            </a:r>
          </a:p>
          <a:p>
            <a:r>
              <a:rPr lang="en-GB" sz="1200" kern="1200" dirty="0" smtClean="0">
                <a:solidFill>
                  <a:schemeClr val="tx1"/>
                </a:solidFill>
                <a:effectLst/>
                <a:latin typeface="Times New Roman" pitchFamily="18" charset="0"/>
                <a:ea typeface="+mn-ea"/>
                <a:cs typeface="+mn-cs"/>
              </a:rPr>
              <a:t>Default: Deselected. Available in Post-CTS and Post-Route modes.</a:t>
            </a:r>
          </a:p>
          <a:p>
            <a:r>
              <a:rPr lang="en-GB" sz="1200" kern="1200" dirty="0" smtClean="0">
                <a:solidFill>
                  <a:schemeClr val="tx1"/>
                </a:solidFill>
                <a:effectLst/>
                <a:latin typeface="Times New Roman" pitchFamily="18" charset="0"/>
                <a:ea typeface="+mn-ea"/>
                <a:cs typeface="+mn-cs"/>
              </a:rPr>
              <a:t>incremental</a:t>
            </a:r>
          </a:p>
          <a:p>
            <a:r>
              <a:rPr lang="en-GB" sz="1200" kern="1200" dirty="0" smtClean="0">
                <a:solidFill>
                  <a:schemeClr val="tx1"/>
                </a:solidFill>
                <a:effectLst/>
                <a:latin typeface="Times New Roman" pitchFamily="18" charset="0"/>
                <a:ea typeface="+mn-ea"/>
                <a:cs typeface="+mn-cs"/>
              </a:rPr>
              <a:t>Performs incremental optimization on all path groups.</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Design Rules Violations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design rule violations to correct.</a:t>
            </a:r>
          </a:p>
          <a:p>
            <a:r>
              <a:rPr lang="en-GB" sz="1200" kern="1200" dirty="0" smtClean="0">
                <a:solidFill>
                  <a:schemeClr val="tx1"/>
                </a:solidFill>
                <a:effectLst/>
                <a:latin typeface="Times New Roman" pitchFamily="18" charset="0"/>
                <a:ea typeface="+mn-ea"/>
                <a:cs typeface="+mn-cs"/>
              </a:rPr>
              <a:t>Default: Selected. Unavailable if Incremental is selected, or if Pre-CTS mode and Low effort (on the Mode Setup - Optimization form) are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Cap</a:t>
            </a:r>
          </a:p>
          <a:p>
            <a:r>
              <a:rPr lang="en-GB" sz="1200" kern="1200" dirty="0" smtClean="0">
                <a:solidFill>
                  <a:schemeClr val="tx1"/>
                </a:solidFill>
                <a:effectLst/>
                <a:latin typeface="Times New Roman" pitchFamily="18" charset="0"/>
                <a:ea typeface="+mn-ea"/>
                <a:cs typeface="+mn-cs"/>
              </a:rPr>
              <a:t>Corrects maximum capacitance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Tran</a:t>
            </a:r>
          </a:p>
          <a:p>
            <a:r>
              <a:rPr lang="en-GB" sz="1200" kern="1200" dirty="0" smtClean="0">
                <a:solidFill>
                  <a:schemeClr val="tx1"/>
                </a:solidFill>
                <a:effectLst/>
                <a:latin typeface="Times New Roman" pitchFamily="18" charset="0"/>
                <a:ea typeface="+mn-ea"/>
                <a:cs typeface="+mn-cs"/>
              </a:rPr>
              <a:t>Corrects maximum transition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a:t>
            </a:r>
            <a:r>
              <a:rPr lang="en-GB" sz="1200" kern="1200" dirty="0" err="1" smtClean="0">
                <a:solidFill>
                  <a:schemeClr val="tx1"/>
                </a:solidFill>
                <a:effectLst/>
                <a:latin typeface="Times New Roman" pitchFamily="18" charset="0"/>
                <a:ea typeface="+mn-ea"/>
                <a:cs typeface="+mn-cs"/>
              </a:rPr>
              <a:t>Fanout</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Corrects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-load violations.</a:t>
            </a:r>
          </a:p>
          <a:p>
            <a:r>
              <a:rPr lang="en-GB" sz="1200" kern="1200" dirty="0" smtClean="0">
                <a:solidFill>
                  <a:schemeClr val="tx1"/>
                </a:solidFill>
                <a:effectLst/>
                <a:latin typeface="Times New Roman" pitchFamily="18" charset="0"/>
                <a:ea typeface="+mn-ea"/>
                <a:cs typeface="+mn-cs"/>
              </a:rPr>
              <a:t>In the library, each cell output pin might have a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constraint defined, and each input pin might have a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defined. The Encounter software checks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against the total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that the output pin drives in the netlist. A violation exists if the total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load exceeds the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You can override these limits by specifying new limits in the SDC file.</a:t>
            </a:r>
          </a:p>
          <a:p>
            <a:r>
              <a:rPr lang="en-GB" sz="1200" kern="1200" dirty="0" smtClean="0">
                <a:solidFill>
                  <a:schemeClr val="tx1"/>
                </a:solidFill>
                <a:effectLst/>
                <a:latin typeface="Times New Roman" pitchFamily="18" charset="0"/>
                <a:ea typeface="+mn-ea"/>
                <a:cs typeface="+mn-cs"/>
              </a:rPr>
              <a:t>If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or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are not defined in the library, the Encounter software does not perform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repair. </a:t>
            </a:r>
          </a:p>
          <a:p>
            <a:r>
              <a:rPr lang="en-GB" sz="1200" kern="1200" dirty="0" smtClean="0">
                <a:solidFill>
                  <a:schemeClr val="tx1"/>
                </a:solidFill>
                <a:effectLst/>
                <a:latin typeface="Times New Roman" pitchFamily="18" charset="0"/>
                <a:ea typeface="+mn-ea"/>
                <a:cs typeface="+mn-cs"/>
              </a:rPr>
              <a:t>Default: Deselected. Available only if Design Rule Violations is selected.</a:t>
            </a:r>
          </a:p>
          <a:p>
            <a:r>
              <a:rPr lang="en-GB" sz="1200" kern="1200" dirty="0" smtClean="0">
                <a:solidFill>
                  <a:schemeClr val="tx1"/>
                </a:solidFill>
                <a:effectLst/>
                <a:latin typeface="Times New Roman" pitchFamily="18" charset="0"/>
                <a:ea typeface="+mn-ea"/>
                <a:cs typeface="+mn-cs"/>
              </a:rPr>
              <a:t>Include SI</a:t>
            </a:r>
          </a:p>
          <a:p>
            <a:r>
              <a:rPr lang="en-GB" sz="1200" kern="1200" dirty="0" smtClean="0">
                <a:solidFill>
                  <a:schemeClr val="tx1"/>
                </a:solidFill>
                <a:effectLst/>
                <a:latin typeface="Times New Roman" pitchFamily="18" charset="0"/>
                <a:ea typeface="+mn-ea"/>
                <a:cs typeface="+mn-cs"/>
              </a:rPr>
              <a:t>Corrects signal integrity violations for designs routed in signal integrity prevention mode.</a:t>
            </a:r>
          </a:p>
          <a:p>
            <a:r>
              <a:rPr lang="en-GB" sz="1200" kern="1200" dirty="0" smtClean="0">
                <a:solidFill>
                  <a:schemeClr val="tx1"/>
                </a:solidFill>
                <a:effectLst/>
                <a:latin typeface="Times New Roman" pitchFamily="18" charset="0"/>
                <a:ea typeface="+mn-ea"/>
                <a:cs typeface="+mn-cs"/>
              </a:rPr>
              <a:t>Default: Deselected. This option is available in Post-Route mode only.</a:t>
            </a:r>
          </a:p>
          <a:p>
            <a:r>
              <a:rPr lang="en-GB" sz="1200" kern="1200" dirty="0" smtClean="0">
                <a:solidFill>
                  <a:schemeClr val="tx1"/>
                </a:solidFill>
                <a:effectLst/>
                <a:latin typeface="Times New Roman" pitchFamily="18" charset="0"/>
                <a:ea typeface="+mn-ea"/>
                <a:cs typeface="+mn-cs"/>
              </a:rPr>
              <a:t>SI Options</a:t>
            </a:r>
          </a:p>
          <a:p>
            <a:r>
              <a:rPr lang="en-GB" sz="1200" kern="1200" dirty="0" smtClean="0">
                <a:solidFill>
                  <a:schemeClr val="tx1"/>
                </a:solidFill>
                <a:effectLst/>
                <a:latin typeface="Times New Roman" pitchFamily="18" charset="0"/>
                <a:ea typeface="+mn-ea"/>
                <a:cs typeface="+mn-cs"/>
              </a:rPr>
              <a:t>Opens the Fix Crosstalk form, enabling you to select options for repairing noise-on-delay and glitch noise violations. This option is available only in Post-Route mode, and only if you select Include SI.</a:t>
            </a:r>
          </a:p>
          <a:p>
            <a:endParaRPr lang="en-GB" dirty="0"/>
          </a:p>
        </p:txBody>
      </p:sp>
    </p:spTree>
    <p:extLst>
      <p:ext uri="{BB962C8B-B14F-4D97-AF65-F5344CB8AC3E}">
        <p14:creationId xmlns:p14="http://schemas.microsoft.com/office/powerpoint/2010/main" val="219691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52388" y="169863"/>
            <a:ext cx="6994525" cy="5246687"/>
          </a:xfrm>
          <a:ln/>
        </p:spPr>
      </p:sp>
      <p:sp>
        <p:nvSpPr>
          <p:cNvPr id="34819" name="Notes Placeholder 2"/>
          <p:cNvSpPr>
            <a:spLocks noGrp="1"/>
          </p:cNvSpPr>
          <p:nvPr>
            <p:ph type="body" idx="1"/>
          </p:nvPr>
        </p:nvSpPr>
        <p:spPr>
          <a:noFill/>
        </p:spPr>
        <p:txBody>
          <a:bodyPr/>
          <a:lstStyle/>
          <a:p>
            <a:endParaRPr lang="en-GB" smtClean="0"/>
          </a:p>
        </p:txBody>
      </p:sp>
    </p:spTree>
    <p:extLst>
      <p:ext uri="{BB962C8B-B14F-4D97-AF65-F5344CB8AC3E}">
        <p14:creationId xmlns:p14="http://schemas.microsoft.com/office/powerpoint/2010/main" val="279189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52388" y="169863"/>
            <a:ext cx="6994525" cy="5246687"/>
          </a:xfrm>
          <a:ln/>
        </p:spPr>
      </p:sp>
      <p:sp>
        <p:nvSpPr>
          <p:cNvPr id="37891" name="Notes Placeholder 2"/>
          <p:cNvSpPr>
            <a:spLocks noGrp="1"/>
          </p:cNvSpPr>
          <p:nvPr>
            <p:ph type="body" idx="1"/>
          </p:nvPr>
        </p:nvSpPr>
        <p:spPr>
          <a:noFill/>
        </p:spPr>
        <p:txBody>
          <a:bodyPr/>
          <a:lstStyle/>
          <a:p>
            <a:endParaRPr lang="en-GB" dirty="0" smtClean="0"/>
          </a:p>
          <a:p>
            <a:endParaRPr lang="en-GB" dirty="0" smtClean="0"/>
          </a:p>
          <a:p>
            <a:endParaRPr lang="en-GB" dirty="0" smtClean="0"/>
          </a:p>
          <a:p>
            <a:r>
              <a:rPr lang="en-GB" sz="1200" b="0" i="0" kern="1200" dirty="0" smtClean="0">
                <a:solidFill>
                  <a:schemeClr val="tx1"/>
                </a:solidFill>
                <a:effectLst/>
                <a:latin typeface="Times New Roman" pitchFamily="18" charset="0"/>
                <a:ea typeface="+mn-ea"/>
                <a:cs typeface="+mn-cs"/>
              </a:rPr>
              <a:t>Filler cells are used to establish the continuity of the N- well and the implant layers </a:t>
            </a:r>
            <a:r>
              <a:rPr lang="en-GB" dirty="0" smtClean="0"/>
              <a:t/>
            </a:r>
            <a:br>
              <a:rPr lang="en-GB" dirty="0" smtClean="0"/>
            </a:br>
            <a:r>
              <a:rPr lang="en-GB" sz="1200" b="0" i="0" kern="1200" dirty="0" smtClean="0">
                <a:solidFill>
                  <a:schemeClr val="tx1"/>
                </a:solidFill>
                <a:effectLst/>
                <a:latin typeface="Times New Roman" pitchFamily="18" charset="0"/>
                <a:ea typeface="+mn-ea"/>
                <a:cs typeface="+mn-cs"/>
              </a:rPr>
              <a:t>on the standard cell rows, This is one of the Fab constraints, for ease in the generation of the masks.</a:t>
            </a:r>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The software uses filler cells to fill the gaps between standard cell instances. Filler cells also provide decoupling capacitance to complete the power connections in the standard cell rows and extend N-well and P-well regions. The reason to add them as the last placement step is that you cannot run in-place optimization after they are added. After routing, the software checks for DRC violations created by the added filler cells. </a:t>
            </a:r>
          </a:p>
          <a:p>
            <a:endParaRPr lang="en-GB" dirty="0" smtClean="0"/>
          </a:p>
          <a:p>
            <a:r>
              <a:rPr lang="en-GB" dirty="0" smtClean="0"/>
              <a:t>To add filler cells, use the Add Filler form or the </a:t>
            </a:r>
            <a:r>
              <a:rPr lang="en-GB" dirty="0" err="1" smtClean="0"/>
              <a:t>addFiller</a:t>
            </a:r>
            <a:r>
              <a:rPr lang="en-GB" dirty="0" smtClean="0"/>
              <a:t> command. </a:t>
            </a:r>
          </a:p>
          <a:p>
            <a:endParaRPr lang="en-GB" dirty="0" smtClean="0"/>
          </a:p>
          <a:p>
            <a:r>
              <a:rPr lang="en-GB" dirty="0" smtClean="0"/>
              <a:t>Provide a list of filler cells so that at least one filler cell can be used to fill the space without causing DRC violations. </a:t>
            </a:r>
          </a:p>
          <a:p>
            <a:endParaRPr lang="en-GB" dirty="0" smtClean="0"/>
          </a:p>
          <a:p>
            <a:r>
              <a:rPr lang="en-GB" dirty="0" smtClean="0"/>
              <a:t>Add Filler recognizes whether a filler cell has implant layer geometries and attempts to add fillers that </a:t>
            </a:r>
            <a:r>
              <a:rPr lang="en-GB" dirty="0" err="1" smtClean="0"/>
              <a:t>honor</a:t>
            </a:r>
            <a:r>
              <a:rPr lang="en-GB" dirty="0" smtClean="0"/>
              <a:t> the implant layers' width and spacing rules. By judicious selection of filler cells, the software can correct implant layers' minimum spacing errors by putting in same voltage threshold implant layer fillers in spaces between two same implant layer cells. Add Filler also avoids creating implant layer minimum width errors by abutting fillers of same implant layer as the adjacent cells, thus extending the implant layer width. </a:t>
            </a:r>
          </a:p>
          <a:p>
            <a:endParaRPr lang="en-GB" dirty="0" smtClean="0"/>
          </a:p>
          <a:p>
            <a:r>
              <a:rPr lang="en-GB" dirty="0" smtClean="0"/>
              <a:t>Add Filler expects to be provided with cells of all types of implant layers to be able to completely fill the design's core area with fillers. For example, if only a low-voltage implant layer filler is provided, and the abutting logical cell has a high-voltage implant layer, then Add Filler places the provided low-voltage implant filler only if its width satisfies the minimum width rule for that implant layer.</a:t>
            </a:r>
          </a:p>
          <a:p>
            <a:endParaRPr lang="en-GB" dirty="0" smtClean="0"/>
          </a:p>
          <a:p>
            <a:endParaRPr lang="en-GB" dirty="0" smtClean="0"/>
          </a:p>
          <a:p>
            <a:endParaRPr lang="en-GB" dirty="0" smtClean="0"/>
          </a:p>
          <a:p>
            <a:r>
              <a:rPr lang="en-GB" dirty="0" smtClean="0"/>
              <a:t>Adding Fillers to MSV Designs </a:t>
            </a:r>
          </a:p>
          <a:p>
            <a:r>
              <a:rPr lang="en-GB" dirty="0" smtClean="0"/>
              <a:t>In cases where there are different voltages in the same design, also known as a multi-voltage (MSV) design, you might need to specify the power domain in which the fillers are to be inserted using the -</a:t>
            </a:r>
            <a:r>
              <a:rPr lang="en-GB" dirty="0" err="1" smtClean="0"/>
              <a:t>powerDomain</a:t>
            </a:r>
            <a:r>
              <a:rPr lang="en-GB" dirty="0" smtClean="0"/>
              <a:t> parameter of the </a:t>
            </a:r>
            <a:r>
              <a:rPr lang="en-GB" dirty="0" err="1" smtClean="0"/>
              <a:t>addFiller</a:t>
            </a:r>
            <a:r>
              <a:rPr lang="en-GB" dirty="0" smtClean="0"/>
              <a:t> command. If this parameter is not specified for MSV designs, the command only inserts default power domain fillers. Any region that does not belong to a specific power domain is assigned to the default power domain. </a:t>
            </a:r>
          </a:p>
          <a:p>
            <a:endParaRPr lang="en-GB" dirty="0" smtClean="0"/>
          </a:p>
          <a:p>
            <a:endParaRPr lang="en-GB" dirty="0" smtClean="0"/>
          </a:p>
          <a:p>
            <a:r>
              <a:rPr lang="en-GB" dirty="0" smtClean="0"/>
              <a:t>Deleting Filler Cells </a:t>
            </a:r>
          </a:p>
          <a:p>
            <a:r>
              <a:rPr lang="en-GB" dirty="0" smtClean="0"/>
              <a:t>To remove added filler cells, use the Delete Instances form or the </a:t>
            </a:r>
            <a:r>
              <a:rPr lang="en-GB" dirty="0" err="1" smtClean="0"/>
              <a:t>deleteFiller</a:t>
            </a:r>
            <a:r>
              <a:rPr lang="en-GB" dirty="0" smtClean="0"/>
              <a:t> command. If you specify an area, the </a:t>
            </a:r>
            <a:r>
              <a:rPr lang="en-GB" dirty="0" err="1" smtClean="0"/>
              <a:t>deleteFiller</a:t>
            </a:r>
            <a:r>
              <a:rPr lang="en-GB" dirty="0" smtClean="0"/>
              <a:t> command deletes only filler cells that are completely contained within the area; it does not delete filler cells that cross the area boundary. </a:t>
            </a:r>
          </a:p>
          <a:p>
            <a:endParaRPr lang="en-GB" dirty="0" smtClean="0"/>
          </a:p>
        </p:txBody>
      </p:sp>
    </p:spTree>
    <p:extLst>
      <p:ext uri="{BB962C8B-B14F-4D97-AF65-F5344CB8AC3E}">
        <p14:creationId xmlns:p14="http://schemas.microsoft.com/office/powerpoint/2010/main" val="232463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52388" y="169863"/>
            <a:ext cx="6994525" cy="5246687"/>
          </a:xfrm>
          <a:ln/>
        </p:spPr>
      </p:sp>
      <p:sp>
        <p:nvSpPr>
          <p:cNvPr id="38915" name="Notes Placeholder 2"/>
          <p:cNvSpPr>
            <a:spLocks noGrp="1"/>
          </p:cNvSpPr>
          <p:nvPr>
            <p:ph type="body" idx="1"/>
          </p:nvPr>
        </p:nvSpPr>
        <p:spPr>
          <a:noFill/>
        </p:spPr>
        <p:txBody>
          <a:bodyPr/>
          <a:lstStyle/>
          <a:p>
            <a:r>
              <a:rPr lang="en-GB" smtClean="0"/>
              <a:t>The order of adding filler cells is important, start from the large to the small</a:t>
            </a:r>
          </a:p>
        </p:txBody>
      </p:sp>
    </p:spTree>
    <p:extLst>
      <p:ext uri="{BB962C8B-B14F-4D97-AF65-F5344CB8AC3E}">
        <p14:creationId xmlns:p14="http://schemas.microsoft.com/office/powerpoint/2010/main" val="213667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Add Filler </a:t>
            </a:r>
          </a:p>
          <a:p>
            <a:r>
              <a:rPr lang="en-GB" sz="1200" kern="1200" dirty="0" smtClean="0">
                <a:solidFill>
                  <a:schemeClr val="tx1"/>
                </a:solidFill>
                <a:effectLst/>
                <a:latin typeface="Times New Roman" pitchFamily="18" charset="0"/>
                <a:ea typeface="+mn-ea"/>
                <a:cs typeface="+mn-cs"/>
              </a:rPr>
              <a:t>Use the Add Filler form to insert filler cell instances between the gaps of standard cell instances. If the design is routed, the software does DRC checks of the filler cells added to the wires in the design. It does not check adjacent cells. This process ensures that adding filler cells is fast enough to be used many times in the design flow. </a:t>
            </a:r>
          </a:p>
          <a:p>
            <a:r>
              <a:rPr lang="en-GB" sz="1200" kern="1200" dirty="0" smtClean="0">
                <a:solidFill>
                  <a:schemeClr val="tx1"/>
                </a:solidFill>
                <a:effectLst/>
                <a:latin typeface="Times New Roman" pitchFamily="18" charset="0"/>
                <a:ea typeface="+mn-ea"/>
                <a:cs typeface="+mn-cs"/>
              </a:rPr>
              <a:t>To resolve adjacent cell DRC violations created by the insertion of filler cells, run Verify Geometry to mark these violations. Then, use Add Filler with No DRC turned off to add more filler cells to replace filler cells that cause violations. </a:t>
            </a:r>
          </a:p>
          <a:p>
            <a:r>
              <a:rPr lang="en-GB" sz="1200" kern="1200" dirty="0" smtClean="0">
                <a:solidFill>
                  <a:schemeClr val="tx1"/>
                </a:solidFill>
                <a:effectLst/>
                <a:latin typeface="Times New Roman" pitchFamily="18" charset="0"/>
                <a:ea typeface="+mn-ea"/>
                <a:cs typeface="+mn-cs"/>
              </a:rPr>
              <a:t>Note:  This command resolves only filler-related violations--it cannot resolve net-based violations. To repair net-based violations, reroute the net with violations. </a:t>
            </a:r>
          </a:p>
          <a:p>
            <a:r>
              <a:rPr lang="en-GB" sz="1200" kern="1200" dirty="0" smtClean="0">
                <a:solidFill>
                  <a:schemeClr val="tx1"/>
                </a:solidFill>
                <a:effectLst/>
                <a:latin typeface="Times New Roman" pitchFamily="18" charset="0"/>
                <a:ea typeface="+mn-ea"/>
                <a:cs typeface="+mn-cs"/>
              </a:rPr>
              <a:t>Add Filler recognizes up to five implant layers and attempts to </a:t>
            </a:r>
            <a:r>
              <a:rPr lang="en-GB" sz="1200" kern="1200" dirty="0" err="1" smtClean="0">
                <a:solidFill>
                  <a:schemeClr val="tx1"/>
                </a:solidFill>
                <a:effectLst/>
                <a:latin typeface="Times New Roman" pitchFamily="18" charset="0"/>
                <a:ea typeface="+mn-ea"/>
                <a:cs typeface="+mn-cs"/>
              </a:rPr>
              <a:t>honor</a:t>
            </a:r>
            <a:r>
              <a:rPr lang="en-GB" sz="1200" kern="1200" dirty="0" smtClean="0">
                <a:solidFill>
                  <a:schemeClr val="tx1"/>
                </a:solidFill>
                <a:effectLst/>
                <a:latin typeface="Times New Roman" pitchFamily="18" charset="0"/>
                <a:ea typeface="+mn-ea"/>
                <a:cs typeface="+mn-cs"/>
              </a:rPr>
              <a:t> implant layer width and spacing rules within each implant layer. If it does not find the correct filler cell to add to an implant layer, it tries to add "no-implant" filler cells. If it cannot add the "no-implant" cells, it inserts a filler cell that is large enough that it does not violate the minimum width rule of the relevant implant layer.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Place - Physical Cells - Add Filler.</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Add Filler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Cell Name(s)</a:t>
            </a:r>
          </a:p>
          <a:p>
            <a:r>
              <a:rPr lang="en-GB" sz="1200" kern="1200" dirty="0" smtClean="0">
                <a:solidFill>
                  <a:schemeClr val="tx1"/>
                </a:solidFill>
                <a:effectLst/>
                <a:latin typeface="Times New Roman" pitchFamily="18" charset="0"/>
                <a:ea typeface="+mn-ea"/>
                <a:cs typeface="+mn-cs"/>
              </a:rPr>
              <a:t>Specifies the cell name(s) of the filler cell instance.</a:t>
            </a:r>
          </a:p>
          <a:p>
            <a:r>
              <a:rPr lang="en-GB" sz="1200" kern="1200" dirty="0" smtClean="0">
                <a:solidFill>
                  <a:schemeClr val="tx1"/>
                </a:solidFill>
                <a:effectLst/>
                <a:latin typeface="Times New Roman" pitchFamily="18" charset="0"/>
                <a:ea typeface="+mn-ea"/>
                <a:cs typeface="+mn-cs"/>
              </a:rPr>
              <a:t>Click Select to open a browser to highlight a cell, or cells, from the Selectable Cells List. Clicking Add includes the cell name(s) to the Cells List and Cell Name(s) field. Highlighting a cell or cells in the Cells List and clicking Delete removes the cell name(s) from both areas.</a:t>
            </a:r>
          </a:p>
          <a:p>
            <a:r>
              <a:rPr lang="en-GB" sz="1200" kern="1200" dirty="0" smtClean="0">
                <a:solidFill>
                  <a:schemeClr val="tx1"/>
                </a:solidFill>
                <a:effectLst/>
                <a:latin typeface="Times New Roman" pitchFamily="18" charset="0"/>
                <a:ea typeface="+mn-ea"/>
                <a:cs typeface="+mn-cs"/>
              </a:rPr>
              <a:t>Prefix </a:t>
            </a:r>
          </a:p>
          <a:p>
            <a:r>
              <a:rPr lang="en-GB" sz="1200" kern="1200" dirty="0" smtClean="0">
                <a:solidFill>
                  <a:schemeClr val="tx1"/>
                </a:solidFill>
                <a:effectLst/>
                <a:latin typeface="Times New Roman" pitchFamily="18" charset="0"/>
                <a:ea typeface="+mn-ea"/>
                <a:cs typeface="+mn-cs"/>
              </a:rPr>
              <a:t>Specifies the prefix for the added filler cell instances.</a:t>
            </a:r>
          </a:p>
          <a:p>
            <a:r>
              <a:rPr lang="en-GB" sz="1200" kern="1200" dirty="0" smtClean="0">
                <a:solidFill>
                  <a:schemeClr val="tx1"/>
                </a:solidFill>
                <a:effectLst/>
                <a:latin typeface="Times New Roman" pitchFamily="18" charset="0"/>
                <a:ea typeface="+mn-ea"/>
                <a:cs typeface="+mn-cs"/>
              </a:rPr>
              <a:t>Default: FILLER</a:t>
            </a:r>
          </a:p>
          <a:p>
            <a:r>
              <a:rPr lang="en-GB" sz="1200" kern="1200" dirty="0" smtClean="0">
                <a:solidFill>
                  <a:schemeClr val="tx1"/>
                </a:solidFill>
                <a:effectLst/>
                <a:latin typeface="Times New Roman" pitchFamily="18" charset="0"/>
                <a:ea typeface="+mn-ea"/>
                <a:cs typeface="+mn-cs"/>
              </a:rPr>
              <a:t>Power Domain</a:t>
            </a:r>
          </a:p>
          <a:p>
            <a:r>
              <a:rPr lang="en-GB" sz="1200" kern="1200" dirty="0" smtClean="0">
                <a:solidFill>
                  <a:schemeClr val="tx1"/>
                </a:solidFill>
                <a:effectLst/>
                <a:latin typeface="Times New Roman" pitchFamily="18" charset="0"/>
                <a:ea typeface="+mn-ea"/>
                <a:cs typeface="+mn-cs"/>
              </a:rPr>
              <a:t>Specifies the power domain in which the fillers are to be inserted. If this parameter is not specified, and a list of filler cells is specified with Cell Name(s), the software tries to add fillers to all power domains.</a:t>
            </a:r>
          </a:p>
          <a:p>
            <a:r>
              <a:rPr lang="en-GB" sz="1200" kern="1200" dirty="0" smtClean="0">
                <a:solidFill>
                  <a:schemeClr val="tx1"/>
                </a:solidFill>
                <a:effectLst/>
                <a:latin typeface="Times New Roman" pitchFamily="18" charset="0"/>
                <a:ea typeface="+mn-ea"/>
                <a:cs typeface="+mn-cs"/>
              </a:rPr>
              <a:t>Click Select to open a browser to highlight a cell, or cells, from the Selectable Power Domain List. Clicking Add includes the cell name(s) in the Cells List and Cell Name(s) field. Highlighting a cell or cells in the Cells List and clicking Delete removes the cell name(s) from both areas.</a:t>
            </a:r>
          </a:p>
          <a:p>
            <a:r>
              <a:rPr lang="en-GB" sz="1200" kern="1200" dirty="0" smtClean="0">
                <a:solidFill>
                  <a:schemeClr val="tx1"/>
                </a:solidFill>
                <a:effectLst/>
                <a:latin typeface="Times New Roman" pitchFamily="18" charset="0"/>
                <a:ea typeface="+mn-ea"/>
                <a:cs typeface="+mn-cs"/>
              </a:rPr>
              <a:t>No DRC</a:t>
            </a:r>
          </a:p>
          <a:p>
            <a:r>
              <a:rPr lang="en-GB" sz="1200" kern="1200" dirty="0" smtClean="0">
                <a:solidFill>
                  <a:schemeClr val="tx1"/>
                </a:solidFill>
                <a:effectLst/>
                <a:latin typeface="Times New Roman" pitchFamily="18" charset="0"/>
                <a:ea typeface="+mn-ea"/>
                <a:cs typeface="+mn-cs"/>
              </a:rPr>
              <a:t>Disables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DRC violation checking against existing net routing. By default, if filler cells are added after routing, the software checks for DRC violations between regular nets and the filler cells.</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Mark Fixed</a:t>
            </a:r>
          </a:p>
          <a:p>
            <a:r>
              <a:rPr lang="en-GB" sz="1200" kern="1200" dirty="0" smtClean="0">
                <a:solidFill>
                  <a:schemeClr val="tx1"/>
                </a:solidFill>
                <a:effectLst/>
                <a:latin typeface="Times New Roman" pitchFamily="18" charset="0"/>
                <a:ea typeface="+mn-ea"/>
                <a:cs typeface="+mn-cs"/>
              </a:rPr>
              <a:t>Marks added fillers as FIXED.</a:t>
            </a:r>
          </a:p>
          <a:p>
            <a:r>
              <a:rPr lang="en-GB" sz="1200" kern="1200" dirty="0" smtClean="0">
                <a:solidFill>
                  <a:schemeClr val="tx1"/>
                </a:solidFill>
                <a:effectLst/>
                <a:latin typeface="Times New Roman" pitchFamily="18" charset="0"/>
                <a:ea typeface="+mn-ea"/>
                <a:cs typeface="+mn-cs"/>
              </a:rPr>
              <a:t>Default: On</a:t>
            </a:r>
          </a:p>
          <a:p>
            <a:r>
              <a:rPr lang="en-GB" sz="1200" kern="1200" dirty="0" smtClean="0">
                <a:solidFill>
                  <a:schemeClr val="tx1"/>
                </a:solidFill>
                <a:effectLst/>
                <a:latin typeface="Times New Roman" pitchFamily="18" charset="0"/>
                <a:ea typeface="+mn-ea"/>
                <a:cs typeface="+mn-cs"/>
              </a:rPr>
              <a:t>Fill Area</a:t>
            </a:r>
          </a:p>
          <a:p>
            <a:r>
              <a:rPr lang="en-GB" sz="1200" kern="1200" dirty="0" smtClean="0">
                <a:solidFill>
                  <a:schemeClr val="tx1"/>
                </a:solidFill>
                <a:effectLst/>
                <a:latin typeface="Times New Roman" pitchFamily="18" charset="0"/>
                <a:ea typeface="+mn-ea"/>
                <a:cs typeface="+mn-cs"/>
              </a:rPr>
              <a:t>Specifies an area to fill. Specify values for the lower left (</a:t>
            </a:r>
            <a:r>
              <a:rPr lang="en-GB" sz="1200" kern="1200" dirty="0" err="1" smtClean="0">
                <a:solidFill>
                  <a:schemeClr val="tx1"/>
                </a:solidFill>
                <a:effectLst/>
                <a:latin typeface="Times New Roman" pitchFamily="18" charset="0"/>
                <a:ea typeface="+mn-ea"/>
                <a:cs typeface="+mn-cs"/>
              </a:rPr>
              <a:t>llx</a:t>
            </a:r>
            <a:r>
              <a:rPr lang="en-GB" sz="1200" kern="1200" dirty="0" smtClean="0">
                <a:solidFill>
                  <a:schemeClr val="tx1"/>
                </a:solidFill>
                <a:effectLst/>
                <a:latin typeface="Times New Roman" pitchFamily="18" charset="0"/>
                <a:ea typeface="+mn-ea"/>
                <a:cs typeface="+mn-cs"/>
              </a:rPr>
              <a:t>) and upper right (</a:t>
            </a:r>
            <a:r>
              <a:rPr lang="en-GB" sz="1200" kern="1200" dirty="0" err="1" smtClean="0">
                <a:solidFill>
                  <a:schemeClr val="tx1"/>
                </a:solidFill>
                <a:effectLst/>
                <a:latin typeface="Times New Roman" pitchFamily="18" charset="0"/>
                <a:ea typeface="+mn-ea"/>
                <a:cs typeface="+mn-cs"/>
              </a:rPr>
              <a:t>urx</a:t>
            </a:r>
            <a:r>
              <a:rPr lang="en-GB" sz="1200" kern="1200" dirty="0" smtClean="0">
                <a:solidFill>
                  <a:schemeClr val="tx1"/>
                </a:solidFill>
                <a:effectLst/>
                <a:latin typeface="Times New Roman" pitchFamily="18" charset="0"/>
                <a:ea typeface="+mn-ea"/>
                <a:cs typeface="+mn-cs"/>
              </a:rPr>
              <a:t>) boundaries in the x-direction, and the lower left (</a:t>
            </a:r>
            <a:r>
              <a:rPr lang="en-GB" sz="1200" kern="1200" dirty="0" err="1" smtClean="0">
                <a:solidFill>
                  <a:schemeClr val="tx1"/>
                </a:solidFill>
                <a:effectLst/>
                <a:latin typeface="Times New Roman" pitchFamily="18" charset="0"/>
                <a:ea typeface="+mn-ea"/>
                <a:cs typeface="+mn-cs"/>
              </a:rPr>
              <a:t>lly</a:t>
            </a:r>
            <a:r>
              <a:rPr lang="en-GB" sz="1200" kern="1200" dirty="0" smtClean="0">
                <a:solidFill>
                  <a:schemeClr val="tx1"/>
                </a:solidFill>
                <a:effectLst/>
                <a:latin typeface="Times New Roman" pitchFamily="18" charset="0"/>
                <a:ea typeface="+mn-ea"/>
                <a:cs typeface="+mn-cs"/>
              </a:rPr>
              <a:t>) and upper right (</a:t>
            </a:r>
            <a:r>
              <a:rPr lang="en-GB" sz="1200" kern="1200" dirty="0" err="1" smtClean="0">
                <a:solidFill>
                  <a:schemeClr val="tx1"/>
                </a:solidFill>
                <a:effectLst/>
                <a:latin typeface="Times New Roman" pitchFamily="18" charset="0"/>
                <a:ea typeface="+mn-ea"/>
                <a:cs typeface="+mn-cs"/>
              </a:rPr>
              <a:t>ury</a:t>
            </a:r>
            <a:r>
              <a:rPr lang="en-GB" sz="1200" kern="1200" dirty="0" smtClean="0">
                <a:solidFill>
                  <a:schemeClr val="tx1"/>
                </a:solidFill>
                <a:effectLst/>
                <a:latin typeface="Times New Roman" pitchFamily="18" charset="0"/>
                <a:ea typeface="+mn-ea"/>
                <a:cs typeface="+mn-cs"/>
              </a:rPr>
              <a:t>) boundaries in the y-direction.</a:t>
            </a:r>
          </a:p>
          <a:p>
            <a:r>
              <a:rPr lang="en-GB" sz="1200" kern="1200" dirty="0" smtClean="0">
                <a:solidFill>
                  <a:schemeClr val="tx1"/>
                </a:solidFill>
                <a:effectLst/>
                <a:latin typeface="Times New Roman" pitchFamily="18" charset="0"/>
                <a:ea typeface="+mn-ea"/>
                <a:cs typeface="+mn-cs"/>
              </a:rPr>
              <a:t>Use Draw to click and drag a window around the area in the design display area. This will automatically update the values for the boundaries. </a:t>
            </a:r>
          </a:p>
          <a:p>
            <a:r>
              <a:rPr lang="en-GB" sz="1200" kern="1200" dirty="0" smtClean="0">
                <a:solidFill>
                  <a:schemeClr val="tx1"/>
                </a:solidFill>
                <a:effectLst/>
                <a:latin typeface="Times New Roman" pitchFamily="18" charset="0"/>
                <a:ea typeface="+mn-ea"/>
                <a:cs typeface="+mn-cs"/>
              </a:rPr>
              <a:t>Note:  If the area is not defined properly, no filler cells are added.</a:t>
            </a:r>
          </a:p>
          <a:p>
            <a:endParaRPr lang="en-GB" dirty="0"/>
          </a:p>
        </p:txBody>
      </p:sp>
    </p:spTree>
    <p:extLst>
      <p:ext uri="{BB962C8B-B14F-4D97-AF65-F5344CB8AC3E}">
        <p14:creationId xmlns:p14="http://schemas.microsoft.com/office/powerpoint/2010/main" val="3613470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52388" y="169863"/>
            <a:ext cx="6994525" cy="5246687"/>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8300" indent="-368300" defTabSz="484188"/>
            <a:endParaRPr lang="sv-SE" smtClean="0"/>
          </a:p>
        </p:txBody>
      </p:sp>
      <p:sp>
        <p:nvSpPr>
          <p:cNvPr id="52228" name="Slide Number Placeholder 3"/>
          <p:cNvSpPr>
            <a:spLocks noGrp="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33" tIns="49016" rIns="98033" bIns="49016"/>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pPr eaLnBrk="1" hangingPunct="1"/>
            <a:fld id="{76D36219-5E39-454B-B26C-08656438E335}" type="slidenum">
              <a:rPr lang="en-US" sz="1300">
                <a:latin typeface="Arial" pitchFamily="34" charset="0"/>
                <a:cs typeface="Arial" pitchFamily="34" charset="0"/>
              </a:rPr>
              <a:pPr eaLnBrk="1" hangingPunct="1"/>
              <a:t>4</a:t>
            </a:fld>
            <a:endParaRPr lang="en-US" sz="1300">
              <a:latin typeface="Arial" pitchFamily="34" charset="0"/>
              <a:cs typeface="Arial" pitchFamily="34" charset="0"/>
            </a:endParaRPr>
          </a:p>
        </p:txBody>
      </p:sp>
    </p:spTree>
    <p:extLst>
      <p:ext uri="{BB962C8B-B14F-4D97-AF65-F5344CB8AC3E}">
        <p14:creationId xmlns:p14="http://schemas.microsoft.com/office/powerpoint/2010/main" val="267902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52388" y="169863"/>
            <a:ext cx="6994525" cy="5246687"/>
          </a:xfrm>
          <a:ln/>
        </p:spPr>
      </p:sp>
      <p:sp>
        <p:nvSpPr>
          <p:cNvPr id="36867" name="Notes Placeholder 2"/>
          <p:cNvSpPr>
            <a:spLocks noGrp="1"/>
          </p:cNvSpPr>
          <p:nvPr>
            <p:ph type="body" idx="1"/>
          </p:nvPr>
        </p:nvSpPr>
        <p:spPr>
          <a:noFill/>
        </p:spPr>
        <p:txBody>
          <a:bodyPr/>
          <a:lstStyle/>
          <a:p>
            <a:r>
              <a:rPr lang="en-GB" dirty="0" smtClean="0"/>
              <a:t>The LEF files contain physical information about the standard cell library and the metal layers.</a:t>
            </a:r>
          </a:p>
          <a:p>
            <a:r>
              <a:rPr lang="en-GB" dirty="0" smtClean="0"/>
              <a:t>This information includes capacitances, resistances, area, and the physical location of pins for each</a:t>
            </a:r>
          </a:p>
          <a:p>
            <a:r>
              <a:rPr lang="en-GB" dirty="0" smtClean="0"/>
              <a:t>cell. The LIB files contain timing information about each cell; they are similar to the DB files used</a:t>
            </a:r>
          </a:p>
          <a:p>
            <a:r>
              <a:rPr lang="en-GB" dirty="0" smtClean="0"/>
              <a:t>by Design Compiler.</a:t>
            </a:r>
          </a:p>
          <a:p>
            <a:endParaRPr lang="en-GB" dirty="0" smtClean="0"/>
          </a:p>
          <a:p>
            <a:r>
              <a:rPr lang="en-GB" dirty="0" smtClean="0"/>
              <a:t>Normally, if this was a full chip design, we would also have to specify the I/O pad information now by the IO Assignment File, but for now we will not use I/O pads. Your Design Import pop-up window should look like this now</a:t>
            </a:r>
          </a:p>
        </p:txBody>
      </p:sp>
    </p:spTree>
    <p:extLst>
      <p:ext uri="{BB962C8B-B14F-4D97-AF65-F5344CB8AC3E}">
        <p14:creationId xmlns:p14="http://schemas.microsoft.com/office/powerpoint/2010/main" val="357101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52388" y="169863"/>
            <a:ext cx="6994525" cy="5246687"/>
          </a:xfrm>
          <a:ln/>
        </p:spPr>
      </p:sp>
      <p:sp>
        <p:nvSpPr>
          <p:cNvPr id="36867" name="Notes Placeholder 2"/>
          <p:cNvSpPr>
            <a:spLocks noGrp="1"/>
          </p:cNvSpPr>
          <p:nvPr>
            <p:ph type="body" idx="1"/>
          </p:nvPr>
        </p:nvSpPr>
        <p:spPr>
          <a:noFill/>
        </p:spPr>
        <p:txBody>
          <a:bodyPr/>
          <a:lstStyle/>
          <a:p>
            <a:r>
              <a:rPr lang="en-GB" dirty="0" smtClean="0"/>
              <a:t>The LEF files contain physical information about the standard cell library and the metal layers.</a:t>
            </a:r>
          </a:p>
          <a:p>
            <a:r>
              <a:rPr lang="en-GB" dirty="0" smtClean="0"/>
              <a:t>This information includes capacitances, resistances, area, and the physical location of pins for each</a:t>
            </a:r>
          </a:p>
          <a:p>
            <a:r>
              <a:rPr lang="en-GB" dirty="0" smtClean="0"/>
              <a:t>cell. The LIB files contain timing information about each cell; they are similar to the DB files used</a:t>
            </a:r>
          </a:p>
          <a:p>
            <a:r>
              <a:rPr lang="en-GB" dirty="0" smtClean="0"/>
              <a:t>by Design Compiler.</a:t>
            </a:r>
          </a:p>
          <a:p>
            <a:endParaRPr lang="en-GB" dirty="0" smtClean="0"/>
          </a:p>
          <a:p>
            <a:r>
              <a:rPr lang="en-GB" dirty="0" smtClean="0"/>
              <a:t>Normally, if this was a full chip design, we would also have to specify the I/O pad information now by the IO Assignment File, but for now we will not use I/O pads. Your Design Import pop-up window should look like this now</a:t>
            </a:r>
          </a:p>
        </p:txBody>
      </p:sp>
    </p:spTree>
    <p:extLst>
      <p:ext uri="{BB962C8B-B14F-4D97-AF65-F5344CB8AC3E}">
        <p14:creationId xmlns:p14="http://schemas.microsoft.com/office/powerpoint/2010/main" val="357101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873250"/>
            <a:ext cx="9144000" cy="1143000"/>
          </a:xfrm>
        </p:spPr>
        <p:txBody>
          <a:bodyPr lIns="914400" tIns="0" rIns="182880" bIns="0"/>
          <a:lstStyle>
            <a:lvl1pPr>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2192338" y="3656013"/>
            <a:ext cx="6307137" cy="2741612"/>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2085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810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421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394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216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788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122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015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87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22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43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00175"/>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Body Text (Bullet is Wingdings, 80%, 24 point bold Arial, indent 0.4)</a:t>
            </a:r>
          </a:p>
          <a:p>
            <a:pPr lvl="1"/>
            <a:r>
              <a:rPr lang="en-US" smtClean="0"/>
              <a:t>Second Level (Bullet is Wingdings, 70% of text; 22 point Arial, indent 0.5 and 0.8)</a:t>
            </a:r>
          </a:p>
          <a:p>
            <a:pPr lvl="2"/>
            <a:r>
              <a:rPr lang="en-US" smtClean="0"/>
              <a:t>Third Level (Bullet is Wingdings, 60% of text; 20 point Arial, indent at 1.1 and 1.4.)</a:t>
            </a:r>
          </a:p>
        </p:txBody>
      </p:sp>
      <p:sp>
        <p:nvSpPr>
          <p:cNvPr id="1028" name="Rectangle 7"/>
          <p:cNvSpPr>
            <a:spLocks noChangeArrowheads="1"/>
          </p:cNvSpPr>
          <p:nvPr userDrawn="1"/>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fld id="{64F1B4AF-AC83-46BB-AE61-3B5D25ED5BC1}" type="slidenum">
              <a:rPr lang="en-US" b="1">
                <a:solidFill>
                  <a:schemeClr val="tx2"/>
                </a:solidFill>
                <a:latin typeface="Arial" charset="0"/>
              </a:rPr>
              <a:pPr eaLnBrk="0" hangingPunct="0"/>
              <a:t>‹#›</a:t>
            </a:fld>
            <a:endParaRPr lang="en-US" b="1">
              <a:solidFill>
                <a:schemeClr val="tx2"/>
              </a:solidFill>
              <a:latin typeface="Arial" charset="0"/>
            </a:endParaRPr>
          </a:p>
        </p:txBody>
      </p:sp>
      <p:sp>
        <p:nvSpPr>
          <p:cNvPr id="1029" name="Line 9"/>
          <p:cNvSpPr>
            <a:spLocks noChangeShapeType="1"/>
          </p:cNvSpPr>
          <p:nvPr userDrawn="1"/>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30" name="Object 10"/>
          <p:cNvGraphicFramePr>
            <a:graphicFrameLocks noChangeAspect="1"/>
          </p:cNvGraphicFramePr>
          <p:nvPr userDrawn="1"/>
        </p:nvGraphicFramePr>
        <p:xfrm>
          <a:off x="52388" y="6481763"/>
          <a:ext cx="244475" cy="341312"/>
        </p:xfrm>
        <a:graphic>
          <a:graphicData uri="http://schemas.openxmlformats.org/presentationml/2006/ole">
            <mc:AlternateContent xmlns:mc="http://schemas.openxmlformats.org/markup-compatibility/2006">
              <mc:Choice xmlns:v="urn:schemas-microsoft-com:vml" Requires="v">
                <p:oleObj spid="_x0000_s1653" name="CorelDRAW" r:id="rId14" imgW="2428765" imgH="3067185" progId="CorelDRAW.Graphic.10">
                  <p:embed/>
                </p:oleObj>
              </mc:Choice>
              <mc:Fallback>
                <p:oleObj name="CorelDRAW" r:id="rId14" imgW="2428765" imgH="3067185" progId="CorelDRAW.Graphic.10">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6481763"/>
                        <a:ext cx="2444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userDrawn="1"/>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1032" name="Group 730"/>
          <p:cNvGrpSpPr>
            <a:grpSpLocks/>
          </p:cNvGrpSpPr>
          <p:nvPr userDrawn="1"/>
        </p:nvGrpSpPr>
        <p:grpSpPr bwMode="auto">
          <a:xfrm>
            <a:off x="7929563" y="0"/>
            <a:ext cx="1184275" cy="688975"/>
            <a:chOff x="4995" y="0"/>
            <a:chExt cx="746" cy="434"/>
          </a:xfrm>
        </p:grpSpPr>
        <p:sp>
          <p:nvSpPr>
            <p:cNvPr id="1033"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1094"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1095"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1096"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1097"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4"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5"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1"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4"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5"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6"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7"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47"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2"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3"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0"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1"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4" name="Group 617"/>
            <p:cNvGrpSpPr>
              <a:grpSpLocks/>
            </p:cNvGrpSpPr>
            <p:nvPr userDrawn="1"/>
          </p:nvGrpSpPr>
          <p:grpSpPr bwMode="auto">
            <a:xfrm>
              <a:off x="5011" y="16"/>
              <a:ext cx="705" cy="392"/>
              <a:chOff x="5011" y="16"/>
              <a:chExt cx="705" cy="392"/>
            </a:xfrm>
          </p:grpSpPr>
          <p:sp>
            <p:nvSpPr>
              <p:cNvPr id="1343"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5"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48"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1"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2"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3"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4"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82"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7"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8"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6"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7"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0"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1"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0" indent="171450" eaLnBrk="1" hangingPunct="1"/>
            <a:r>
              <a:rPr lang="en-US" dirty="0" smtClean="0"/>
              <a:t>Cadence </a:t>
            </a:r>
            <a:r>
              <a:rPr lang="en-US" dirty="0" err="1" smtClean="0"/>
              <a:t>SoC</a:t>
            </a:r>
            <a:r>
              <a:rPr lang="en-US" dirty="0" smtClean="0"/>
              <a:t> Encounter – with AMS c35</a:t>
            </a:r>
          </a:p>
        </p:txBody>
      </p:sp>
      <p:sp>
        <p:nvSpPr>
          <p:cNvPr id="2" name="TextBox 1"/>
          <p:cNvSpPr txBox="1"/>
          <p:nvPr/>
        </p:nvSpPr>
        <p:spPr>
          <a:xfrm>
            <a:off x="2053110" y="3772485"/>
            <a:ext cx="2824210" cy="830997"/>
          </a:xfrm>
          <a:prstGeom prst="rect">
            <a:avLst/>
          </a:prstGeom>
          <a:noFill/>
        </p:spPr>
        <p:txBody>
          <a:bodyPr wrap="square" rtlCol="0">
            <a:spAutoFit/>
          </a:bodyPr>
          <a:lstStyle/>
          <a:p>
            <a:r>
              <a:rPr lang="en-GB" b="1" dirty="0" smtClean="0">
                <a:latin typeface="+mj-lt"/>
              </a:rPr>
              <a:t>Dr Basel Halak</a:t>
            </a:r>
          </a:p>
          <a:p>
            <a:endParaRPr lang="en-GB"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41256157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Import the Design</a:t>
            </a:r>
          </a:p>
        </p:txBody>
      </p:sp>
      <p:sp>
        <p:nvSpPr>
          <p:cNvPr id="8195" name="Rectangle 3"/>
          <p:cNvSpPr>
            <a:spLocks noGrp="1" noChangeArrowheads="1"/>
          </p:cNvSpPr>
          <p:nvPr>
            <p:ph type="body" sz="half" idx="1"/>
          </p:nvPr>
        </p:nvSpPr>
        <p:spPr>
          <a:xfrm>
            <a:off x="139885" y="910110"/>
            <a:ext cx="3962400" cy="4724400"/>
          </a:xfrm>
        </p:spPr>
        <p:txBody>
          <a:bodyPr/>
          <a:lstStyle/>
          <a:p>
            <a:pPr marL="0" indent="0" algn="just" eaLnBrk="1" hangingPunct="1">
              <a:buNone/>
            </a:pPr>
            <a:endParaRPr lang="en-GB" sz="1800" b="0" dirty="0"/>
          </a:p>
          <a:p>
            <a:pPr algn="just" eaLnBrk="1" hangingPunct="1"/>
            <a:r>
              <a:rPr lang="en-US" altLang="en-US" sz="1800" dirty="0">
                <a:latin typeface="Arial" pitchFamily="34" charset="0"/>
              </a:rPr>
              <a:t>Choose </a:t>
            </a:r>
            <a:r>
              <a:rPr lang="en-US" altLang="en-US" sz="1800" dirty="0" smtClean="0">
                <a:latin typeface="Arial" pitchFamily="34" charset="0"/>
              </a:rPr>
              <a:t>Design – import Design to </a:t>
            </a:r>
            <a:r>
              <a:rPr lang="en-US" altLang="en-US" sz="1800" dirty="0">
                <a:latin typeface="Arial" pitchFamily="34" charset="0"/>
              </a:rPr>
              <a:t>open the form </a:t>
            </a:r>
            <a:endParaRPr lang="en-US" altLang="en-US" sz="1800" dirty="0" smtClean="0">
              <a:latin typeface="Arial" pitchFamily="34" charset="0"/>
            </a:endParaRPr>
          </a:p>
          <a:p>
            <a:pPr algn="just" eaLnBrk="1" hangingPunct="1"/>
            <a:r>
              <a:rPr lang="en-GB" sz="1800" b="0" dirty="0" smtClean="0"/>
              <a:t>Load up the configuration file (</a:t>
            </a:r>
            <a:r>
              <a:rPr lang="en-GB" sz="1800" b="0" dirty="0" err="1" smtClean="0"/>
              <a:t>design.conf</a:t>
            </a:r>
            <a:r>
              <a:rPr lang="en-GB" sz="1800" b="0" dirty="0" smtClean="0"/>
              <a:t>). </a:t>
            </a:r>
          </a:p>
          <a:p>
            <a:pPr marL="457200" lvl="1" indent="0" eaLnBrk="1" hangingPunct="1">
              <a:buNone/>
            </a:pPr>
            <a:endParaRPr lang="en-GB"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330" y="1065523"/>
            <a:ext cx="4083655" cy="5225852"/>
          </a:xfrm>
          <a:prstGeom prst="rect">
            <a:avLst/>
          </a:prstGeom>
        </p:spPr>
      </p:pic>
      <p:cxnSp>
        <p:nvCxnSpPr>
          <p:cNvPr id="8" name="Straight Arrow Connector 7"/>
          <p:cNvCxnSpPr/>
          <p:nvPr/>
        </p:nvCxnSpPr>
        <p:spPr>
          <a:xfrm>
            <a:off x="2129440" y="2513040"/>
            <a:ext cx="4427140" cy="3587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Import the Design</a:t>
            </a:r>
          </a:p>
        </p:txBody>
      </p:sp>
      <p:sp>
        <p:nvSpPr>
          <p:cNvPr id="8195" name="Rectangle 3"/>
          <p:cNvSpPr>
            <a:spLocks noGrp="1" noChangeArrowheads="1"/>
          </p:cNvSpPr>
          <p:nvPr>
            <p:ph type="body" sz="half" idx="1"/>
          </p:nvPr>
        </p:nvSpPr>
        <p:spPr>
          <a:xfrm>
            <a:off x="139885" y="910110"/>
            <a:ext cx="3962400" cy="4724400"/>
          </a:xfrm>
        </p:spPr>
        <p:txBody>
          <a:bodyPr/>
          <a:lstStyle/>
          <a:p>
            <a:pPr marL="0" indent="0" algn="just" eaLnBrk="1" hangingPunct="1">
              <a:buNone/>
            </a:pPr>
            <a:endParaRPr lang="en-GB" sz="1800" b="0" dirty="0"/>
          </a:p>
          <a:p>
            <a:pPr algn="just" eaLnBrk="1" hangingPunct="1"/>
            <a:r>
              <a:rPr lang="en-GB" sz="1800" b="0" dirty="0" smtClean="0"/>
              <a:t>Change the name of the </a:t>
            </a:r>
            <a:r>
              <a:rPr lang="en-GB" sz="1800" b="0" dirty="0" err="1" smtClean="0"/>
              <a:t>verilo</a:t>
            </a:r>
            <a:r>
              <a:rPr lang="en-GB" sz="1800" b="0" dirty="0" smtClean="0"/>
              <a:t> net list to match your own). </a:t>
            </a:r>
          </a:p>
          <a:p>
            <a:pPr algn="just" eaLnBrk="1" hangingPunct="1"/>
            <a:r>
              <a:rPr lang="en-GB" sz="1800" b="0" dirty="0" smtClean="0"/>
              <a:t>Then click ok, this will setup your libraries and read in all the relevant cell definitions and calculate the initial floor plan</a:t>
            </a:r>
          </a:p>
          <a:p>
            <a:pPr marL="0" indent="0" eaLnBrk="1" hangingPunct="1">
              <a:buNone/>
            </a:pPr>
            <a:endParaRPr lang="en-GB" sz="1800" b="0" dirty="0" smtClean="0"/>
          </a:p>
          <a:p>
            <a:pPr marL="457200" lvl="1" indent="0" eaLnBrk="1" hangingPunct="1">
              <a:buNone/>
            </a:pPr>
            <a:endParaRPr lang="en-GB"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330" y="1065523"/>
            <a:ext cx="4083655" cy="5225852"/>
          </a:xfrm>
          <a:prstGeom prst="rect">
            <a:avLst/>
          </a:prstGeom>
        </p:spPr>
      </p:pic>
      <p:cxnSp>
        <p:nvCxnSpPr>
          <p:cNvPr id="8" name="Straight Arrow Connector 7"/>
          <p:cNvCxnSpPr/>
          <p:nvPr/>
        </p:nvCxnSpPr>
        <p:spPr>
          <a:xfrm>
            <a:off x="3961360" y="2971020"/>
            <a:ext cx="2790839" cy="29768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350720" y="1840575"/>
            <a:ext cx="221357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447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indent="0" eaLnBrk="1" hangingPunct="1"/>
            <a:r>
              <a:rPr lang="en-GB" dirty="0" smtClean="0"/>
              <a:t>Design Prepped</a:t>
            </a:r>
          </a:p>
        </p:txBody>
      </p:sp>
      <p:sp>
        <p:nvSpPr>
          <p:cNvPr id="10243" name="Rectangle 3"/>
          <p:cNvSpPr>
            <a:spLocks noGrp="1" noChangeArrowheads="1"/>
          </p:cNvSpPr>
          <p:nvPr>
            <p:ph type="body" idx="1"/>
          </p:nvPr>
        </p:nvSpPr>
        <p:spPr/>
        <p:txBody>
          <a:bodyPr/>
          <a:lstStyle/>
          <a:p>
            <a:pPr eaLnBrk="1" hangingPunct="1"/>
            <a:r>
              <a:rPr lang="en-GB" dirty="0" smtClean="0"/>
              <a:t>Note the design is ready for placement…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605" y="1864235"/>
            <a:ext cx="4923285" cy="47143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438351159"/>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indent="0" eaLnBrk="1" hangingPunct="1"/>
            <a:r>
              <a:rPr lang="en-GB" dirty="0" smtClean="0"/>
              <a:t>Floorplanning</a:t>
            </a:r>
          </a:p>
        </p:txBody>
      </p:sp>
      <p:sp>
        <p:nvSpPr>
          <p:cNvPr id="11267" name="Rectangle 4"/>
          <p:cNvSpPr>
            <a:spLocks noGrp="1" noChangeArrowheads="1"/>
          </p:cNvSpPr>
          <p:nvPr>
            <p:ph type="body" sz="half" idx="1"/>
          </p:nvPr>
        </p:nvSpPr>
        <p:spPr/>
        <p:txBody>
          <a:bodyPr/>
          <a:lstStyle/>
          <a:p>
            <a:pPr eaLnBrk="1" hangingPunct="1"/>
            <a:r>
              <a:rPr lang="en-GB" sz="2000" dirty="0" smtClean="0"/>
              <a:t>Can specify details of the floor plan</a:t>
            </a:r>
          </a:p>
          <a:p>
            <a:pPr marL="0" indent="0" eaLnBrk="1" hangingPunct="1">
              <a:buNone/>
            </a:pPr>
            <a:r>
              <a:rPr lang="en-GB" sz="2000" dirty="0" err="1" smtClean="0"/>
              <a:t>Floorplan</a:t>
            </a:r>
            <a:r>
              <a:rPr lang="en-GB" sz="2000" dirty="0" smtClean="0"/>
              <a:t> -&gt; Specify </a:t>
            </a:r>
            <a:r>
              <a:rPr lang="en-GB" sz="2000" dirty="0" err="1" smtClean="0"/>
              <a:t>Floorplan</a:t>
            </a:r>
            <a:endParaRPr lang="en-GB" sz="2000" dirty="0" smtClean="0"/>
          </a:p>
          <a:p>
            <a:pPr eaLnBrk="1" hangingPunct="1"/>
            <a:r>
              <a:rPr lang="en-GB" sz="2000" dirty="0" smtClean="0"/>
              <a:t>The CORE is the part of the design containing the cells, and the periphery is for all the IO and power rings</a:t>
            </a:r>
          </a:p>
          <a:p>
            <a:pPr eaLnBrk="1" hangingPunct="1"/>
            <a:r>
              <a:rPr lang="en-GB" sz="2000" dirty="0" smtClean="0"/>
              <a:t>Select the core size as follows(notice the core dimensions)</a:t>
            </a:r>
          </a:p>
          <a:p>
            <a:pPr eaLnBrk="1" hangingPunct="1"/>
            <a:r>
              <a:rPr lang="en-GB" sz="2000" dirty="0" smtClean="0"/>
              <a:t>Set the core utilization to 0.7 to allow room for routing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835" y="1024605"/>
            <a:ext cx="4457309" cy="4457309"/>
          </a:xfrm>
          <a:prstGeom prst="rect">
            <a:avLst/>
          </a:prstGeom>
        </p:spPr>
      </p:pic>
      <p:cxnSp>
        <p:nvCxnSpPr>
          <p:cNvPr id="7" name="Straight Arrow Connector 6"/>
          <p:cNvCxnSpPr/>
          <p:nvPr/>
        </p:nvCxnSpPr>
        <p:spPr>
          <a:xfrm flipV="1">
            <a:off x="4190350" y="2436712"/>
            <a:ext cx="3930995" cy="25570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08700" y="2284051"/>
            <a:ext cx="4045490" cy="19845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indent="0" eaLnBrk="1" hangingPunct="1"/>
            <a:r>
              <a:rPr lang="en-GB" dirty="0" smtClean="0"/>
              <a:t>Floorplanning</a:t>
            </a:r>
          </a:p>
        </p:txBody>
      </p:sp>
      <p:pic>
        <p:nvPicPr>
          <p:cNvPr id="3" name="Picture 2"/>
          <p:cNvPicPr>
            <a:picLocks noChangeAspect="1"/>
          </p:cNvPicPr>
          <p:nvPr/>
        </p:nvPicPr>
        <p:blipFill>
          <a:blip r:embed="rId3"/>
          <a:stretch>
            <a:fillRect/>
          </a:stretch>
        </p:blipFill>
        <p:spPr>
          <a:xfrm>
            <a:off x="271220" y="4773770"/>
            <a:ext cx="2552700" cy="1285875"/>
          </a:xfrm>
          <a:prstGeom prst="rect">
            <a:avLst/>
          </a:prstGeom>
        </p:spPr>
      </p:pic>
      <p:pic>
        <p:nvPicPr>
          <p:cNvPr id="4" name="Picture 3"/>
          <p:cNvPicPr>
            <a:picLocks noChangeAspect="1"/>
          </p:cNvPicPr>
          <p:nvPr/>
        </p:nvPicPr>
        <p:blipFill>
          <a:blip r:embed="rId4"/>
          <a:stretch>
            <a:fillRect/>
          </a:stretch>
        </p:blipFill>
        <p:spPr>
          <a:xfrm>
            <a:off x="5357299" y="5031930"/>
            <a:ext cx="2695575" cy="990600"/>
          </a:xfrm>
          <a:prstGeom prst="rect">
            <a:avLst/>
          </a:prstGeom>
        </p:spPr>
      </p:pic>
      <p:sp>
        <p:nvSpPr>
          <p:cNvPr id="5" name="TextBox 4"/>
          <p:cNvSpPr txBox="1"/>
          <p:nvPr/>
        </p:nvSpPr>
        <p:spPr>
          <a:xfrm>
            <a:off x="259355" y="6022530"/>
            <a:ext cx="2544927" cy="461665"/>
          </a:xfrm>
          <a:prstGeom prst="rect">
            <a:avLst/>
          </a:prstGeom>
          <a:noFill/>
        </p:spPr>
        <p:txBody>
          <a:bodyPr wrap="none" rtlCol="0">
            <a:spAutoFit/>
          </a:bodyPr>
          <a:lstStyle/>
          <a:p>
            <a:r>
              <a:rPr lang="en-GB" dirty="0" smtClean="0"/>
              <a:t>Non Abutted Rows</a:t>
            </a:r>
            <a:endParaRPr lang="en-GB" dirty="0"/>
          </a:p>
        </p:txBody>
      </p:sp>
      <p:sp>
        <p:nvSpPr>
          <p:cNvPr id="6" name="Rectangle 5"/>
          <p:cNvSpPr/>
          <p:nvPr/>
        </p:nvSpPr>
        <p:spPr>
          <a:xfrm>
            <a:off x="5413642" y="6086972"/>
            <a:ext cx="3491661" cy="461665"/>
          </a:xfrm>
          <a:prstGeom prst="rect">
            <a:avLst/>
          </a:prstGeom>
        </p:spPr>
        <p:txBody>
          <a:bodyPr wrap="none">
            <a:spAutoFit/>
          </a:bodyPr>
          <a:lstStyle/>
          <a:p>
            <a:r>
              <a:rPr lang="en-GB" dirty="0" smtClean="0"/>
              <a:t>Abutted and Flipped Rows</a:t>
            </a:r>
            <a:endParaRPr lang="en-GB"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648" y="948275"/>
            <a:ext cx="4083655" cy="4083655"/>
          </a:xfrm>
          <a:prstGeom prst="rect">
            <a:avLst/>
          </a:prstGeom>
        </p:spPr>
      </p:pic>
      <p:sp>
        <p:nvSpPr>
          <p:cNvPr id="10" name="Rectangle 4"/>
          <p:cNvSpPr txBox="1">
            <a:spLocks noChangeArrowheads="1"/>
          </p:cNvSpPr>
          <p:nvPr/>
        </p:nvSpPr>
        <p:spPr bwMode="auto">
          <a:xfrm>
            <a:off x="144860" y="929955"/>
            <a:ext cx="396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tx2"/>
              </a:buClr>
              <a:buSzPct val="80000"/>
              <a:buFont typeface="Wingdings" pitchFamily="2" charset="2"/>
              <a:buChar char="n"/>
              <a:defRPr sz="28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4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18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defRPr>
            </a:lvl5pPr>
            <a:lvl6pPr marL="2514600" indent="-228600" algn="l" rtl="0" fontAlgn="base">
              <a:spcBef>
                <a:spcPct val="20000"/>
              </a:spcBef>
              <a:spcAft>
                <a:spcPct val="0"/>
              </a:spcAft>
              <a:buChar char="»"/>
              <a:defRPr sz="1800">
                <a:solidFill>
                  <a:schemeClr val="tx1"/>
                </a:solidFill>
                <a:latin typeface="Times New Roman" pitchFamily="18" charset="0"/>
              </a:defRPr>
            </a:lvl6pPr>
            <a:lvl7pPr marL="2971800" indent="-228600" algn="l" rtl="0" fontAlgn="base">
              <a:spcBef>
                <a:spcPct val="20000"/>
              </a:spcBef>
              <a:spcAft>
                <a:spcPct val="0"/>
              </a:spcAft>
              <a:buChar char="»"/>
              <a:defRPr sz="1800">
                <a:solidFill>
                  <a:schemeClr val="tx1"/>
                </a:solidFill>
                <a:latin typeface="Times New Roman" pitchFamily="18" charset="0"/>
              </a:defRPr>
            </a:lvl7pPr>
            <a:lvl8pPr marL="3429000" indent="-228600" algn="l" rtl="0" fontAlgn="base">
              <a:spcBef>
                <a:spcPct val="20000"/>
              </a:spcBef>
              <a:spcAft>
                <a:spcPct val="0"/>
              </a:spcAft>
              <a:buChar char="»"/>
              <a:defRPr sz="1800">
                <a:solidFill>
                  <a:schemeClr val="tx1"/>
                </a:solidFill>
                <a:latin typeface="Times New Roman" pitchFamily="18" charset="0"/>
              </a:defRPr>
            </a:lvl8pPr>
            <a:lvl9pPr marL="3886200" indent="-228600" algn="l" rtl="0" fontAlgn="base">
              <a:spcBef>
                <a:spcPct val="20000"/>
              </a:spcBef>
              <a:spcAft>
                <a:spcPct val="0"/>
              </a:spcAft>
              <a:buChar char="»"/>
              <a:defRPr sz="1800">
                <a:solidFill>
                  <a:schemeClr val="tx1"/>
                </a:solidFill>
                <a:latin typeface="Times New Roman" pitchFamily="18" charset="0"/>
              </a:defRPr>
            </a:lvl9pPr>
          </a:lstStyle>
          <a:p>
            <a:pPr eaLnBrk="1" hangingPunct="1"/>
            <a:r>
              <a:rPr lang="en-GB" sz="2000" kern="0" dirty="0" smtClean="0"/>
              <a:t>Set the advanced option as shown here</a:t>
            </a:r>
          </a:p>
          <a:p>
            <a:pPr eaLnBrk="1" hangingPunct="1"/>
            <a:r>
              <a:rPr lang="en-GB" sz="2000" kern="0" dirty="0" smtClean="0"/>
              <a:t>Note that row spacing is set here to 7.8 to facilitate routing </a:t>
            </a:r>
          </a:p>
        </p:txBody>
      </p:sp>
      <p:cxnSp>
        <p:nvCxnSpPr>
          <p:cNvPr id="11" name="Straight Arrow Connector 10"/>
          <p:cNvCxnSpPr/>
          <p:nvPr/>
        </p:nvCxnSpPr>
        <p:spPr>
          <a:xfrm>
            <a:off x="4037690" y="1978730"/>
            <a:ext cx="954125" cy="381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28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Save the Design</a:t>
            </a:r>
            <a:endParaRPr lang="en-GB"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06" y="1559744"/>
            <a:ext cx="26715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2015" y="5888629"/>
            <a:ext cx="3339440" cy="369332"/>
          </a:xfrm>
          <a:prstGeom prst="rect">
            <a:avLst/>
          </a:prstGeom>
          <a:noFill/>
        </p:spPr>
        <p:txBody>
          <a:bodyPr wrap="none" rtlCol="0">
            <a:spAutoFit/>
          </a:bodyPr>
          <a:lstStyle/>
          <a:p>
            <a:r>
              <a:rPr lang="en-GB" sz="1800" b="1" dirty="0" smtClean="0"/>
              <a:t>Design &gt;Save Design As&gt; </a:t>
            </a:r>
            <a:r>
              <a:rPr lang="en-GB" sz="1800" b="1" dirty="0" err="1" smtClean="0"/>
              <a:t>SoCE</a:t>
            </a:r>
            <a:r>
              <a:rPr lang="en-GB" sz="1800" b="1" dirty="0" smtClean="0"/>
              <a:t> </a:t>
            </a:r>
            <a:endParaRPr lang="en-GB" sz="1800" b="1" dirty="0"/>
          </a:p>
        </p:txBody>
      </p:sp>
      <p:sp>
        <p:nvSpPr>
          <p:cNvPr id="6" name="Rectangle 5"/>
          <p:cNvSpPr/>
          <p:nvPr/>
        </p:nvSpPr>
        <p:spPr>
          <a:xfrm>
            <a:off x="5658836" y="5888629"/>
            <a:ext cx="3339440" cy="369332"/>
          </a:xfrm>
          <a:prstGeom prst="rect">
            <a:avLst/>
          </a:prstGeom>
        </p:spPr>
        <p:txBody>
          <a:bodyPr wrap="none">
            <a:spAutoFit/>
          </a:bodyPr>
          <a:lstStyle/>
          <a:p>
            <a:r>
              <a:rPr lang="en-GB" sz="1800" b="1" dirty="0" smtClean="0"/>
              <a:t>Design &gt;Save Design As&gt; </a:t>
            </a:r>
            <a:r>
              <a:rPr lang="en-GB" sz="1800" b="1" dirty="0" err="1" smtClean="0"/>
              <a:t>SoCE</a:t>
            </a:r>
            <a:r>
              <a:rPr lang="en-GB" sz="1800" b="1" dirty="0" smtClean="0"/>
              <a:t> </a:t>
            </a:r>
            <a:endParaRPr lang="en-GB" sz="1800" b="1" dirty="0"/>
          </a:p>
        </p:txBody>
      </p:sp>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677" y="1553091"/>
            <a:ext cx="2752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0988" y="948275"/>
            <a:ext cx="2596545" cy="461665"/>
          </a:xfrm>
          <a:prstGeom prst="rect">
            <a:avLst/>
          </a:prstGeom>
          <a:noFill/>
        </p:spPr>
        <p:txBody>
          <a:bodyPr wrap="none" rtlCol="0">
            <a:spAutoFit/>
          </a:bodyPr>
          <a:lstStyle/>
          <a:p>
            <a:r>
              <a:rPr lang="en-GB" dirty="0" smtClean="0"/>
              <a:t>To Save the design:</a:t>
            </a:r>
            <a:endParaRPr lang="en-GB" dirty="0"/>
          </a:p>
        </p:txBody>
      </p:sp>
      <p:sp>
        <p:nvSpPr>
          <p:cNvPr id="9" name="TextBox 8"/>
          <p:cNvSpPr txBox="1"/>
          <p:nvPr/>
        </p:nvSpPr>
        <p:spPr>
          <a:xfrm>
            <a:off x="5934678" y="949889"/>
            <a:ext cx="2835392" cy="461665"/>
          </a:xfrm>
          <a:prstGeom prst="rect">
            <a:avLst/>
          </a:prstGeom>
          <a:noFill/>
        </p:spPr>
        <p:txBody>
          <a:bodyPr wrap="none" rtlCol="0">
            <a:spAutoFit/>
          </a:bodyPr>
          <a:lstStyle/>
          <a:p>
            <a:r>
              <a:rPr lang="en-GB" dirty="0" smtClean="0"/>
              <a:t>To restore the design:</a:t>
            </a:r>
            <a:endParaRPr lang="en-GB" dirty="0"/>
          </a:p>
        </p:txBody>
      </p:sp>
    </p:spTree>
    <p:extLst>
      <p:ext uri="{BB962C8B-B14F-4D97-AF65-F5344CB8AC3E}">
        <p14:creationId xmlns:p14="http://schemas.microsoft.com/office/powerpoint/2010/main" val="770662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72844027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Planning</a:t>
            </a:r>
            <a:endParaRPr lang="en-GB" dirty="0"/>
          </a:p>
        </p:txBody>
      </p:sp>
      <p:pic>
        <p:nvPicPr>
          <p:cNvPr id="4" name="Picture 3"/>
          <p:cNvPicPr>
            <a:picLocks noChangeAspect="1"/>
          </p:cNvPicPr>
          <p:nvPr/>
        </p:nvPicPr>
        <p:blipFill>
          <a:blip r:embed="rId2"/>
          <a:stretch>
            <a:fillRect/>
          </a:stretch>
        </p:blipFill>
        <p:spPr>
          <a:xfrm>
            <a:off x="4419340" y="1100935"/>
            <a:ext cx="3970625" cy="4857425"/>
          </a:xfrm>
          <a:prstGeom prst="rect">
            <a:avLst/>
          </a:prstGeom>
        </p:spPr>
      </p:pic>
      <p:sp>
        <p:nvSpPr>
          <p:cNvPr id="6" name="Rectangle 3"/>
          <p:cNvSpPr txBox="1">
            <a:spLocks noChangeArrowheads="1"/>
          </p:cNvSpPr>
          <p:nvPr/>
        </p:nvSpPr>
        <p:spPr bwMode="auto">
          <a:xfrm>
            <a:off x="106695" y="1100935"/>
            <a:ext cx="396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GB" sz="2000" b="0" kern="0" dirty="0" smtClean="0"/>
              <a:t>During Power Planning:</a:t>
            </a:r>
          </a:p>
          <a:p>
            <a:pPr marL="0" indent="0" eaLnBrk="1" hangingPunct="1">
              <a:buNone/>
            </a:pPr>
            <a:r>
              <a:rPr lang="en-GB" sz="2000" b="0" kern="0" dirty="0" smtClean="0"/>
              <a:t>You define the global wire and grounds nets and create the power structures that corresponds to the global nets</a:t>
            </a:r>
            <a:endParaRPr lang="en-GB" sz="2000" kern="0" dirty="0" smtClean="0"/>
          </a:p>
          <a:p>
            <a:pPr marL="0" indent="0" eaLnBrk="1" hangingPunct="1">
              <a:buFont typeface="Wingdings" pitchFamily="2" charset="2"/>
              <a:buNone/>
            </a:pPr>
            <a:endParaRPr lang="en-GB" sz="2000" b="0" kern="0" dirty="0" smtClean="0"/>
          </a:p>
        </p:txBody>
      </p:sp>
    </p:spTree>
    <p:extLst>
      <p:ext uri="{BB962C8B-B14F-4D97-AF65-F5344CB8AC3E}">
        <p14:creationId xmlns:p14="http://schemas.microsoft.com/office/powerpoint/2010/main" val="2312923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3281363" y="3500438"/>
            <a:ext cx="1676400" cy="31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Logic Synthesis</a:t>
            </a:r>
          </a:p>
        </p:txBody>
      </p:sp>
      <p:sp>
        <p:nvSpPr>
          <p:cNvPr id="72" name="Diamond 71"/>
          <p:cNvSpPr/>
          <p:nvPr/>
        </p:nvSpPr>
        <p:spPr bwMode="auto">
          <a:xfrm>
            <a:off x="3471863" y="3922713"/>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sp>
        <p:nvSpPr>
          <p:cNvPr id="73" name="Rectangle 72"/>
          <p:cNvSpPr/>
          <p:nvPr/>
        </p:nvSpPr>
        <p:spPr bwMode="auto">
          <a:xfrm>
            <a:off x="3275013" y="4589463"/>
            <a:ext cx="16891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Floorplanning</a:t>
            </a:r>
            <a:r>
              <a:rPr lang="en-US" sz="1200" dirty="0">
                <a:solidFill>
                  <a:schemeClr val="tx1"/>
                </a:solidFill>
              </a:rPr>
              <a:t>,</a:t>
            </a:r>
          </a:p>
          <a:p>
            <a:pPr algn="ctr">
              <a:defRPr/>
            </a:pPr>
            <a:r>
              <a:rPr lang="en-US" sz="1200" dirty="0">
                <a:solidFill>
                  <a:schemeClr val="tx1"/>
                </a:solidFill>
              </a:rPr>
              <a:t>Placement &amp; Routing</a:t>
            </a:r>
          </a:p>
        </p:txBody>
      </p:sp>
      <p:sp>
        <p:nvSpPr>
          <p:cNvPr id="80" name="Diamond 79"/>
          <p:cNvSpPr/>
          <p:nvPr/>
        </p:nvSpPr>
        <p:spPr bwMode="auto">
          <a:xfrm>
            <a:off x="3471863" y="5076825"/>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sp>
        <p:nvSpPr>
          <p:cNvPr id="81" name="Rectangle 80"/>
          <p:cNvSpPr/>
          <p:nvPr/>
        </p:nvSpPr>
        <p:spPr bwMode="auto">
          <a:xfrm>
            <a:off x="3313113" y="5829300"/>
            <a:ext cx="1624012"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Finished design</a:t>
            </a:r>
          </a:p>
        </p:txBody>
      </p:sp>
      <p:cxnSp>
        <p:nvCxnSpPr>
          <p:cNvPr id="90" name="Straight Arrow Connector 89"/>
          <p:cNvCxnSpPr>
            <a:stCxn id="72" idx="2"/>
            <a:endCxn id="73" idx="0"/>
          </p:cNvCxnSpPr>
          <p:nvPr/>
        </p:nvCxnSpPr>
        <p:spPr bwMode="auto">
          <a:xfrm rot="5400000">
            <a:off x="4055269" y="4521994"/>
            <a:ext cx="131763"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a:endCxn id="72" idx="0"/>
          </p:cNvCxnSpPr>
          <p:nvPr/>
        </p:nvCxnSpPr>
        <p:spPr bwMode="auto">
          <a:xfrm rot="5400000">
            <a:off x="4067176" y="3868737"/>
            <a:ext cx="1079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endCxn id="80" idx="0"/>
          </p:cNvCxnSpPr>
          <p:nvPr/>
        </p:nvCxnSpPr>
        <p:spPr bwMode="auto">
          <a:xfrm rot="5400000">
            <a:off x="4060826" y="5016500"/>
            <a:ext cx="1206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30" name="TextBox 50"/>
          <p:cNvSpPr txBox="1">
            <a:spLocks noChangeArrowheads="1"/>
          </p:cNvSpPr>
          <p:nvPr/>
        </p:nvSpPr>
        <p:spPr bwMode="auto">
          <a:xfrm>
            <a:off x="4652963" y="5048250"/>
            <a:ext cx="48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yes</a:t>
            </a:r>
          </a:p>
        </p:txBody>
      </p:sp>
      <p:sp>
        <p:nvSpPr>
          <p:cNvPr id="5131" name="TextBox 51"/>
          <p:cNvSpPr txBox="1">
            <a:spLocks noChangeArrowheads="1"/>
          </p:cNvSpPr>
          <p:nvPr/>
        </p:nvSpPr>
        <p:spPr bwMode="auto">
          <a:xfrm>
            <a:off x="4211638" y="4381500"/>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yes</a:t>
            </a:r>
          </a:p>
        </p:txBody>
      </p:sp>
      <p:sp>
        <p:nvSpPr>
          <p:cNvPr id="5132" name="TextBox 52"/>
          <p:cNvSpPr txBox="1">
            <a:spLocks noChangeArrowheads="1"/>
          </p:cNvSpPr>
          <p:nvPr/>
        </p:nvSpPr>
        <p:spPr bwMode="auto">
          <a:xfrm>
            <a:off x="3103563" y="4240213"/>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no</a:t>
            </a:r>
          </a:p>
        </p:txBody>
      </p:sp>
      <p:sp>
        <p:nvSpPr>
          <p:cNvPr id="5133" name="TextBox 54"/>
          <p:cNvSpPr txBox="1">
            <a:spLocks noChangeArrowheads="1"/>
          </p:cNvSpPr>
          <p:nvPr/>
        </p:nvSpPr>
        <p:spPr bwMode="auto">
          <a:xfrm>
            <a:off x="3090863" y="5097463"/>
            <a:ext cx="485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no</a:t>
            </a:r>
          </a:p>
        </p:txBody>
      </p:sp>
      <p:sp>
        <p:nvSpPr>
          <p:cNvPr id="5134" name="Title 62"/>
          <p:cNvSpPr>
            <a:spLocks noGrp="1"/>
          </p:cNvSpPr>
          <p:nvPr>
            <p:ph type="title"/>
          </p:nvPr>
        </p:nvSpPr>
        <p:spPr>
          <a:xfrm>
            <a:off x="0" y="7938"/>
            <a:ext cx="9144000" cy="787400"/>
          </a:xfrm>
        </p:spPr>
        <p:txBody>
          <a:bodyPr/>
          <a:lstStyle/>
          <a:p>
            <a:r>
              <a:rPr lang="sv-SE" altLang="en-US" smtClean="0"/>
              <a:t>Digital Design Flow</a:t>
            </a:r>
            <a:endParaRPr lang="en-US" altLang="en-US" smtClean="0"/>
          </a:p>
        </p:txBody>
      </p:sp>
      <p:cxnSp>
        <p:nvCxnSpPr>
          <p:cNvPr id="155" name="Elbow Connector 154"/>
          <p:cNvCxnSpPr>
            <a:stCxn id="72" idx="1"/>
            <a:endCxn id="69" idx="1"/>
          </p:cNvCxnSpPr>
          <p:nvPr/>
        </p:nvCxnSpPr>
        <p:spPr>
          <a:xfrm rot="10800000">
            <a:off x="3281363" y="3659188"/>
            <a:ext cx="190500" cy="530225"/>
          </a:xfrm>
          <a:prstGeom prst="bentConnector3">
            <a:avLst>
              <a:gd name="adj1" fmla="val 22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80" idx="1"/>
            <a:endCxn id="73" idx="1"/>
          </p:cNvCxnSpPr>
          <p:nvPr/>
        </p:nvCxnSpPr>
        <p:spPr>
          <a:xfrm rot="10800000">
            <a:off x="3275013" y="4779963"/>
            <a:ext cx="196850" cy="563562"/>
          </a:xfrm>
          <a:prstGeom prst="bentConnector3">
            <a:avLst>
              <a:gd name="adj1" fmla="val 216129"/>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80" idx="2"/>
            <a:endCxn id="81" idx="0"/>
          </p:cNvCxnSpPr>
          <p:nvPr/>
        </p:nvCxnSpPr>
        <p:spPr>
          <a:xfrm>
            <a:off x="4119563" y="5610225"/>
            <a:ext cx="4762" cy="2190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8" name="Rectangle 1"/>
          <p:cNvSpPr>
            <a:spLocks noChangeArrowheads="1"/>
          </p:cNvSpPr>
          <p:nvPr/>
        </p:nvSpPr>
        <p:spPr bwMode="auto">
          <a:xfrm>
            <a:off x="3700463" y="4049713"/>
            <a:ext cx="933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5139" name="Rectangle 34"/>
          <p:cNvSpPr>
            <a:spLocks noChangeArrowheads="1"/>
          </p:cNvSpPr>
          <p:nvPr/>
        </p:nvSpPr>
        <p:spPr bwMode="auto">
          <a:xfrm>
            <a:off x="3656013" y="5207000"/>
            <a:ext cx="93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43" name="Diamond 42"/>
          <p:cNvSpPr/>
          <p:nvPr/>
        </p:nvSpPr>
        <p:spPr bwMode="auto">
          <a:xfrm>
            <a:off x="3471863" y="2066925"/>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cxnSp>
        <p:nvCxnSpPr>
          <p:cNvPr id="45" name="Straight Arrow Connector 44"/>
          <p:cNvCxnSpPr>
            <a:endCxn id="43" idx="0"/>
          </p:cNvCxnSpPr>
          <p:nvPr/>
        </p:nvCxnSpPr>
        <p:spPr bwMode="auto">
          <a:xfrm rot="5400000">
            <a:off x="4067176" y="2012950"/>
            <a:ext cx="1079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Elbow Connector 45"/>
          <p:cNvCxnSpPr>
            <a:stCxn id="43" idx="1"/>
          </p:cNvCxnSpPr>
          <p:nvPr/>
        </p:nvCxnSpPr>
        <p:spPr>
          <a:xfrm rot="10800000">
            <a:off x="3281363" y="1804988"/>
            <a:ext cx="190500" cy="528637"/>
          </a:xfrm>
          <a:prstGeom prst="bentConnector3">
            <a:avLst>
              <a:gd name="adj1" fmla="val 22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43" name="Rectangle 46"/>
          <p:cNvSpPr>
            <a:spLocks noChangeArrowheads="1"/>
          </p:cNvSpPr>
          <p:nvPr/>
        </p:nvSpPr>
        <p:spPr bwMode="auto">
          <a:xfrm>
            <a:off x="3700463" y="2195513"/>
            <a:ext cx="93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48" name="Rectangle 47"/>
          <p:cNvSpPr/>
          <p:nvPr/>
        </p:nvSpPr>
        <p:spPr bwMode="auto">
          <a:xfrm>
            <a:off x="3281363" y="1627188"/>
            <a:ext cx="1676400" cy="31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Architecture design</a:t>
            </a:r>
          </a:p>
        </p:txBody>
      </p:sp>
      <p:cxnSp>
        <p:nvCxnSpPr>
          <p:cNvPr id="49" name="Straight Arrow Connector 48"/>
          <p:cNvCxnSpPr>
            <a:endCxn id="69" idx="0"/>
          </p:cNvCxnSpPr>
          <p:nvPr/>
        </p:nvCxnSpPr>
        <p:spPr bwMode="auto">
          <a:xfrm>
            <a:off x="4103688" y="2600325"/>
            <a:ext cx="15875" cy="90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bwMode="auto">
          <a:xfrm>
            <a:off x="3289300" y="1023938"/>
            <a:ext cx="1676400" cy="31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Design Specification</a:t>
            </a:r>
          </a:p>
        </p:txBody>
      </p:sp>
      <p:cxnSp>
        <p:nvCxnSpPr>
          <p:cNvPr id="37" name="Straight Arrow Connector 36"/>
          <p:cNvCxnSpPr>
            <a:endCxn id="48" idx="0"/>
          </p:cNvCxnSpPr>
          <p:nvPr/>
        </p:nvCxnSpPr>
        <p:spPr bwMode="auto">
          <a:xfrm>
            <a:off x="4116388" y="1368425"/>
            <a:ext cx="3175" cy="258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47078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indent="0" eaLnBrk="1" hangingPunct="1"/>
            <a:r>
              <a:rPr lang="en-GB" smtClean="0"/>
              <a:t>Power and Ground Rings</a:t>
            </a:r>
          </a:p>
        </p:txBody>
      </p:sp>
      <p:sp>
        <p:nvSpPr>
          <p:cNvPr id="20483" name="Rectangle 3"/>
          <p:cNvSpPr>
            <a:spLocks noGrp="1" noChangeArrowheads="1"/>
          </p:cNvSpPr>
          <p:nvPr>
            <p:ph type="body" sz="half" idx="1"/>
          </p:nvPr>
        </p:nvSpPr>
        <p:spPr/>
        <p:txBody>
          <a:bodyPr/>
          <a:lstStyle/>
          <a:p>
            <a:pPr eaLnBrk="1" hangingPunct="1"/>
            <a:r>
              <a:rPr lang="en-GB" sz="2000" b="0" dirty="0" smtClean="0"/>
              <a:t>You can automatically add power and ground rings around the design using </a:t>
            </a:r>
            <a:r>
              <a:rPr lang="en-GB" sz="2000" dirty="0" smtClean="0"/>
              <a:t>Power &gt;Power Planning &gt; Add Rings</a:t>
            </a:r>
          </a:p>
          <a:p>
            <a:pPr eaLnBrk="1" hangingPunct="1"/>
            <a:r>
              <a:rPr lang="en-GB" sz="2000" b="0" dirty="0" smtClean="0"/>
              <a:t>Specify the names of the power and ground connections</a:t>
            </a:r>
          </a:p>
          <a:p>
            <a:pPr eaLnBrk="1" hangingPunct="1"/>
            <a:r>
              <a:rPr lang="en-GB" sz="2000" b="0" dirty="0" smtClean="0"/>
              <a:t>From here you can change the layer and dimensions of power and grounds rings </a:t>
            </a:r>
          </a:p>
          <a:p>
            <a:pPr eaLnBrk="1" hangingPunct="1"/>
            <a:r>
              <a:rPr lang="en-GB" sz="2000" dirty="0" smtClean="0"/>
              <a:t>Click ok, this </a:t>
            </a:r>
            <a:r>
              <a:rPr lang="en-GB" sz="2000" dirty="0"/>
              <a:t>will add a ring for power and ground around the </a:t>
            </a:r>
            <a:r>
              <a:rPr lang="en-GB" sz="2000" dirty="0" smtClean="0"/>
              <a:t>design</a:t>
            </a:r>
            <a:endParaRPr lang="en-GB" sz="2000" dirty="0"/>
          </a:p>
          <a:p>
            <a:pPr marL="0" indent="0" eaLnBrk="1" hangingPunct="1">
              <a:buNone/>
            </a:pPr>
            <a:endParaRPr lang="en-GB" sz="2000" b="0" dirty="0" smtClean="0"/>
          </a:p>
        </p:txBody>
      </p:sp>
      <p:sp>
        <p:nvSpPr>
          <p:cNvPr id="20484" name="Rectangle 5"/>
          <p:cNvSpPr>
            <a:spLocks noGrp="1" noChangeArrowheads="1"/>
          </p:cNvSpPr>
          <p:nvPr>
            <p:ph type="body" sz="half" idx="2"/>
          </p:nvPr>
        </p:nvSpPr>
        <p:spPr/>
        <p:txBody>
          <a:bodyPr/>
          <a:lstStyle/>
          <a:p>
            <a:pPr eaLnBrk="1" hangingPunct="1"/>
            <a:endParaRPr lang="en-GB" sz="200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17" y="795615"/>
            <a:ext cx="4455603" cy="553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075855" y="4300971"/>
            <a:ext cx="1106785" cy="1584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732370" y="1597080"/>
            <a:ext cx="1641095" cy="15647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4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81332347"/>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indent="0" eaLnBrk="1" hangingPunct="1"/>
            <a:r>
              <a:rPr lang="en-GB" smtClean="0"/>
              <a:t>Connect Power and Ground to Core</a:t>
            </a:r>
          </a:p>
        </p:txBody>
      </p:sp>
      <p:sp>
        <p:nvSpPr>
          <p:cNvPr id="22531" name="Rectangle 3"/>
          <p:cNvSpPr>
            <a:spLocks noGrp="1" noChangeArrowheads="1"/>
          </p:cNvSpPr>
          <p:nvPr>
            <p:ph type="body" idx="1"/>
          </p:nvPr>
        </p:nvSpPr>
        <p:spPr>
          <a:xfrm>
            <a:off x="144860" y="1024605"/>
            <a:ext cx="8077200" cy="4724400"/>
          </a:xfrm>
        </p:spPr>
        <p:txBody>
          <a:bodyPr/>
          <a:lstStyle/>
          <a:p>
            <a:pPr eaLnBrk="1" hangingPunct="1"/>
            <a:r>
              <a:rPr lang="en-GB" dirty="0" smtClean="0"/>
              <a:t>To connect to the core you need to complete a route -&gt; special route:</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t="9396" r="15869"/>
          <a:stretch>
            <a:fillRect/>
          </a:stretch>
        </p:blipFill>
        <p:spPr bwMode="auto">
          <a:xfrm>
            <a:off x="297520" y="2148789"/>
            <a:ext cx="4299152" cy="347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990" y="1635244"/>
            <a:ext cx="4274480" cy="4499741"/>
          </a:xfrm>
          <a:prstGeom prst="rect">
            <a:avLst/>
          </a:prstGeom>
        </p:spPr>
      </p:pic>
    </p:spTree>
    <p:extLst>
      <p:ext uri="{BB962C8B-B14F-4D97-AF65-F5344CB8AC3E}">
        <p14:creationId xmlns:p14="http://schemas.microsoft.com/office/powerpoint/2010/main" val="236208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54839226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Placement</a:t>
            </a:r>
          </a:p>
        </p:txBody>
      </p:sp>
      <p:sp>
        <p:nvSpPr>
          <p:cNvPr id="3" name="Content Placeholder 2"/>
          <p:cNvSpPr>
            <a:spLocks noGrp="1"/>
          </p:cNvSpPr>
          <p:nvPr>
            <p:ph idx="1"/>
          </p:nvPr>
        </p:nvSpPr>
        <p:spPr/>
        <p:txBody>
          <a:bodyPr/>
          <a:lstStyle/>
          <a:p>
            <a:pPr marL="0" indent="0">
              <a:buNone/>
            </a:pPr>
            <a:r>
              <a:rPr lang="en-GB" dirty="0" smtClean="0"/>
              <a:t>Placement is the process of placing the standard cells and blocks into the floor planned design</a:t>
            </a:r>
            <a:endParaRPr lang="en-GB" dirty="0"/>
          </a:p>
        </p:txBody>
      </p:sp>
      <p:pic>
        <p:nvPicPr>
          <p:cNvPr id="4" name="Picture 3"/>
          <p:cNvPicPr>
            <a:picLocks noChangeAspect="1"/>
          </p:cNvPicPr>
          <p:nvPr/>
        </p:nvPicPr>
        <p:blipFill>
          <a:blip r:embed="rId2"/>
          <a:stretch>
            <a:fillRect/>
          </a:stretch>
        </p:blipFill>
        <p:spPr>
          <a:xfrm>
            <a:off x="908160" y="2551205"/>
            <a:ext cx="6523375" cy="3307627"/>
          </a:xfrm>
          <a:prstGeom prst="rect">
            <a:avLst/>
          </a:prstGeom>
        </p:spPr>
      </p:pic>
    </p:spTree>
    <p:extLst>
      <p:ext uri="{BB962C8B-B14F-4D97-AF65-F5344CB8AC3E}">
        <p14:creationId xmlns:p14="http://schemas.microsoft.com/office/powerpoint/2010/main" val="2323066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indent="0" eaLnBrk="1" hangingPunct="1"/>
            <a:r>
              <a:rPr lang="en-GB" dirty="0" smtClean="0"/>
              <a:t>Placement</a:t>
            </a:r>
          </a:p>
        </p:txBody>
      </p:sp>
      <p:sp>
        <p:nvSpPr>
          <p:cNvPr id="12291" name="Rectangle 3"/>
          <p:cNvSpPr>
            <a:spLocks noGrp="1" noChangeArrowheads="1"/>
          </p:cNvSpPr>
          <p:nvPr>
            <p:ph type="body" idx="1"/>
          </p:nvPr>
        </p:nvSpPr>
        <p:spPr/>
        <p:txBody>
          <a:bodyPr/>
          <a:lstStyle/>
          <a:p>
            <a:pPr eaLnBrk="1" hangingPunct="1"/>
            <a:r>
              <a:rPr lang="en-GB" dirty="0" smtClean="0"/>
              <a:t>This is simply to show the quickest place and route approach (Place &gt;&gt; Standard Cells )</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b="48958"/>
          <a:stretch>
            <a:fillRect/>
          </a:stretch>
        </p:blipFill>
        <p:spPr bwMode="auto">
          <a:xfrm>
            <a:off x="793750" y="3314700"/>
            <a:ext cx="7548563"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indent="0" eaLnBrk="1" hangingPunct="1"/>
            <a:r>
              <a:rPr lang="en-GB" dirty="0" smtClean="0"/>
              <a:t>Placement</a:t>
            </a:r>
          </a:p>
        </p:txBody>
      </p:sp>
      <p:sp>
        <p:nvSpPr>
          <p:cNvPr id="13315" name="Rectangle 3"/>
          <p:cNvSpPr>
            <a:spLocks noGrp="1" noChangeArrowheads="1"/>
          </p:cNvSpPr>
          <p:nvPr>
            <p:ph type="body" idx="1"/>
          </p:nvPr>
        </p:nvSpPr>
        <p:spPr/>
        <p:txBody>
          <a:bodyPr/>
          <a:lstStyle/>
          <a:p>
            <a:pPr eaLnBrk="1" hangingPunct="1"/>
            <a:r>
              <a:rPr lang="en-GB" dirty="0" smtClean="0"/>
              <a:t>Choose the full placement – on a simple design it won’t take very long at all to complete</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l="10481" t="24957" r="25732" b="46353"/>
          <a:stretch>
            <a:fillRect/>
          </a:stretch>
        </p:blipFill>
        <p:spPr bwMode="auto">
          <a:xfrm>
            <a:off x="1245936" y="2352852"/>
            <a:ext cx="6221413"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4481337"/>
            <a:ext cx="57531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Placement</a:t>
            </a:r>
            <a:endParaRPr lang="en-GB" dirty="0"/>
          </a:p>
        </p:txBody>
      </p:sp>
      <p:sp>
        <p:nvSpPr>
          <p:cNvPr id="4" name="Rectangle 3"/>
          <p:cNvSpPr/>
          <p:nvPr/>
        </p:nvSpPr>
        <p:spPr>
          <a:xfrm>
            <a:off x="106695" y="948275"/>
            <a:ext cx="8777950" cy="830997"/>
          </a:xfrm>
          <a:prstGeom prst="rect">
            <a:avLst/>
          </a:prstGeom>
        </p:spPr>
        <p:txBody>
          <a:bodyPr wrap="square">
            <a:spAutoFit/>
          </a:bodyPr>
          <a:lstStyle/>
          <a:p>
            <a:pPr marL="342900" indent="-342900" eaLnBrk="1" hangingPunct="1">
              <a:buClr>
                <a:schemeClr val="accent1">
                  <a:lumMod val="50000"/>
                </a:schemeClr>
              </a:buClr>
              <a:buFont typeface="Wingdings" pitchFamily="2" charset="2"/>
              <a:buChar char="§"/>
            </a:pPr>
            <a:r>
              <a:rPr lang="en-GB" b="1" dirty="0" smtClean="0">
                <a:latin typeface="+mn-lt"/>
              </a:rPr>
              <a:t>Then select the physical view option to see the placed cells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l="65266" t="18185" r="8122" b="72939"/>
          <a:stretch>
            <a:fillRect/>
          </a:stretch>
        </p:blipFill>
        <p:spPr bwMode="auto">
          <a:xfrm>
            <a:off x="6626574" y="1995321"/>
            <a:ext cx="233440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5" y="1779272"/>
            <a:ext cx="5031434" cy="4808391"/>
          </a:xfrm>
          <a:prstGeom prst="rect">
            <a:avLst/>
          </a:prstGeom>
        </p:spPr>
      </p:pic>
      <p:sp>
        <p:nvSpPr>
          <p:cNvPr id="9" name="Oval 8"/>
          <p:cNvSpPr/>
          <p:nvPr/>
        </p:nvSpPr>
        <p:spPr>
          <a:xfrm>
            <a:off x="4495671" y="2066265"/>
            <a:ext cx="819160" cy="534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7"/>
          <p:cNvSpPr>
            <a:spLocks noChangeArrowheads="1"/>
          </p:cNvSpPr>
          <p:nvPr/>
        </p:nvSpPr>
        <p:spPr bwMode="auto">
          <a:xfrm>
            <a:off x="5411630" y="2066265"/>
            <a:ext cx="1214944" cy="496888"/>
          </a:xfrm>
          <a:prstGeom prst="rightArrow">
            <a:avLst>
              <a:gd name="adj1" fmla="val 50000"/>
              <a:gd name="adj2" fmla="val 768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58227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711614730"/>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3" name="Content Placeholder 2"/>
          <p:cNvSpPr>
            <a:spLocks noGrp="1"/>
          </p:cNvSpPr>
          <p:nvPr>
            <p:ph idx="1"/>
          </p:nvPr>
        </p:nvSpPr>
        <p:spPr>
          <a:xfrm>
            <a:off x="412015" y="1062770"/>
            <a:ext cx="3129530" cy="4724400"/>
          </a:xfrm>
        </p:spPr>
        <p:txBody>
          <a:bodyPr/>
          <a:lstStyle/>
          <a:p>
            <a:r>
              <a:rPr lang="en-GB" dirty="0" smtClean="0"/>
              <a:t>Select : Timing &gt; Optimize </a:t>
            </a:r>
          </a:p>
          <a:p>
            <a:r>
              <a:rPr lang="en-GB" dirty="0" smtClean="0"/>
              <a:t>In the dialog box select Pre-CTS</a:t>
            </a:r>
          </a:p>
          <a:p>
            <a:r>
              <a:rPr lang="en-GB" dirty="0" smtClean="0"/>
              <a:t> Select the type of Optimization </a:t>
            </a:r>
          </a:p>
          <a:p>
            <a:r>
              <a:rPr lang="en-GB" dirty="0" smtClean="0"/>
              <a:t>Click ok </a:t>
            </a:r>
          </a:p>
        </p:txBody>
      </p:sp>
      <p:cxnSp>
        <p:nvCxnSpPr>
          <p:cNvPr id="5" name="Straight Arrow Connector 4"/>
          <p:cNvCxnSpPr/>
          <p:nvPr/>
        </p:nvCxnSpPr>
        <p:spPr>
          <a:xfrm flipV="1">
            <a:off x="3274390" y="1229384"/>
            <a:ext cx="1202197" cy="1087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07235" y="1988279"/>
            <a:ext cx="1469352" cy="1473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9532" y="5523758"/>
            <a:ext cx="7968685" cy="830997"/>
          </a:xfrm>
          <a:prstGeom prst="rect">
            <a:avLst/>
          </a:prstGeom>
          <a:noFill/>
        </p:spPr>
        <p:txBody>
          <a:bodyPr wrap="square" rtlCol="0">
            <a:spAutoFit/>
          </a:bodyPr>
          <a:lstStyle/>
          <a:p>
            <a:pPr algn="ctr"/>
            <a:r>
              <a:rPr lang="en-GB" dirty="0" smtClean="0"/>
              <a:t>Note that you need to perform Timing Optimization at different design stages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587" y="757450"/>
            <a:ext cx="4695825" cy="3000375"/>
          </a:xfrm>
          <a:prstGeom prst="rect">
            <a:avLst/>
          </a:prstGeom>
        </p:spPr>
      </p:pic>
    </p:spTree>
    <p:extLst>
      <p:ext uri="{BB962C8B-B14F-4D97-AF65-F5344CB8AC3E}">
        <p14:creationId xmlns:p14="http://schemas.microsoft.com/office/powerpoint/2010/main" val="163148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indent="0" eaLnBrk="1" hangingPunct="1"/>
            <a:r>
              <a:rPr lang="en-GB" smtClean="0"/>
              <a:t>Design Stage</a:t>
            </a:r>
          </a:p>
        </p:txBody>
      </p:sp>
      <p:graphicFrame>
        <p:nvGraphicFramePr>
          <p:cNvPr id="6" name="Content Placeholder 3"/>
          <p:cNvGraphicFramePr>
            <a:graphicFrameLocks noGrp="1"/>
          </p:cNvGraphicFramePr>
          <p:nvPr>
            <p:ph idx="1"/>
          </p:nvPr>
        </p:nvGraphicFramePr>
        <p:xfrm>
          <a:off x="533400" y="1400175"/>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 Pre-CTS: Trial Rout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965" y="1329925"/>
            <a:ext cx="5929703" cy="4724400"/>
          </a:xfrm>
        </p:spPr>
      </p:pic>
    </p:spTree>
    <p:extLst>
      <p:ext uri="{BB962C8B-B14F-4D97-AF65-F5344CB8AC3E}">
        <p14:creationId xmlns:p14="http://schemas.microsoft.com/office/powerpoint/2010/main" val="504155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5" name="TextBox 4"/>
          <p:cNvSpPr txBox="1"/>
          <p:nvPr/>
        </p:nvSpPr>
        <p:spPr>
          <a:xfrm>
            <a:off x="361337" y="910110"/>
            <a:ext cx="7108036" cy="1200329"/>
          </a:xfrm>
          <a:prstGeom prst="rect">
            <a:avLst/>
          </a:prstGeom>
          <a:noFill/>
        </p:spPr>
        <p:txBody>
          <a:bodyPr wrap="none" rtlCol="0">
            <a:spAutoFit/>
          </a:bodyPr>
          <a:lstStyle/>
          <a:p>
            <a:pPr marL="342900" indent="-342900">
              <a:buFont typeface="Wingdings" pitchFamily="2" charset="2"/>
              <a:buChar char="§"/>
            </a:pPr>
            <a:r>
              <a:rPr lang="en-GB" dirty="0" smtClean="0"/>
              <a:t>You will get a summary of the optimization, </a:t>
            </a:r>
          </a:p>
          <a:p>
            <a:pPr marL="342900" indent="-342900">
              <a:buFont typeface="Wingdings" pitchFamily="2" charset="2"/>
              <a:buChar char="§"/>
            </a:pPr>
            <a:r>
              <a:rPr lang="en-GB" dirty="0"/>
              <a:t>F</a:t>
            </a:r>
            <a:r>
              <a:rPr lang="en-GB" dirty="0" smtClean="0"/>
              <a:t>igure 1 show is an extract for that report that shows  </a:t>
            </a:r>
          </a:p>
          <a:p>
            <a:r>
              <a:rPr lang="en-GB" dirty="0"/>
              <a:t> </a:t>
            </a:r>
            <a:r>
              <a:rPr lang="en-GB" dirty="0" smtClean="0"/>
              <a:t>     that  setup timing constraints are met</a:t>
            </a:r>
            <a:endParaRPr lang="en-GB" dirty="0"/>
          </a:p>
        </p:txBody>
      </p:sp>
      <p:sp>
        <p:nvSpPr>
          <p:cNvPr id="3" name="Rectangle 2"/>
          <p:cNvSpPr/>
          <p:nvPr/>
        </p:nvSpPr>
        <p:spPr>
          <a:xfrm>
            <a:off x="3579710" y="5413580"/>
            <a:ext cx="1218603" cy="461665"/>
          </a:xfrm>
          <a:prstGeom prst="rect">
            <a:avLst/>
          </a:prstGeom>
        </p:spPr>
        <p:txBody>
          <a:bodyPr wrap="none">
            <a:spAutoFit/>
          </a:bodyPr>
          <a:lstStyle/>
          <a:p>
            <a:r>
              <a:rPr lang="en-GB" dirty="0"/>
              <a:t>Figure 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15" y="2474875"/>
            <a:ext cx="873198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618595" y="4194250"/>
            <a:ext cx="2945695"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0713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242744023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834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Clock Tree Synthesis</a:t>
            </a:r>
            <a:endParaRPr lang="en-GB" dirty="0"/>
          </a:p>
        </p:txBody>
      </p:sp>
      <p:sp>
        <p:nvSpPr>
          <p:cNvPr id="3" name="Content Placeholder 2"/>
          <p:cNvSpPr>
            <a:spLocks noGrp="1"/>
          </p:cNvSpPr>
          <p:nvPr>
            <p:ph idx="1"/>
          </p:nvPr>
        </p:nvSpPr>
        <p:spPr>
          <a:xfrm>
            <a:off x="448906" y="757450"/>
            <a:ext cx="8077200" cy="4724400"/>
          </a:xfrm>
        </p:spPr>
        <p:txBody>
          <a:bodyPr/>
          <a:lstStyle/>
          <a:p>
            <a:pPr marL="457200" indent="-457200">
              <a:buFont typeface="+mj-lt"/>
              <a:buAutoNum type="arabicPeriod"/>
            </a:pPr>
            <a:r>
              <a:rPr lang="en-GB" sz="1800" b="0" dirty="0" smtClean="0"/>
              <a:t>Select </a:t>
            </a:r>
            <a:r>
              <a:rPr lang="en-GB" sz="1800" dirty="0" smtClean="0"/>
              <a:t>Clock &gt; Design Clock</a:t>
            </a:r>
          </a:p>
          <a:p>
            <a:pPr marL="457200" indent="-457200">
              <a:buFont typeface="+mj-lt"/>
              <a:buAutoNum type="arabicPeriod"/>
            </a:pPr>
            <a:r>
              <a:rPr lang="en-GB" sz="1800" b="0" dirty="0" smtClean="0"/>
              <a:t>Click on </a:t>
            </a:r>
            <a:r>
              <a:rPr lang="en-GB" sz="1800" dirty="0" smtClean="0"/>
              <a:t>Gen Spec </a:t>
            </a:r>
            <a:r>
              <a:rPr lang="en-GB" sz="1800" b="0" dirty="0" smtClean="0"/>
              <a:t>button to create a clock specification file</a:t>
            </a:r>
          </a:p>
          <a:p>
            <a:pPr marL="457200" indent="-457200">
              <a:buFont typeface="+mj-lt"/>
              <a:buAutoNum type="arabicPeriod"/>
            </a:pPr>
            <a:r>
              <a:rPr lang="en-GB" sz="1800" b="0" dirty="0" smtClean="0"/>
              <a:t>Choose from the </a:t>
            </a:r>
            <a:r>
              <a:rPr lang="en-GB" sz="1800" dirty="0" smtClean="0"/>
              <a:t>Cells List </a:t>
            </a:r>
            <a:r>
              <a:rPr lang="en-GB" sz="1800" b="0" dirty="0" smtClean="0"/>
              <a:t>the name of the cell you want to use during timing optimization </a:t>
            </a:r>
          </a:p>
          <a:p>
            <a:pPr marL="457200" indent="-457200">
              <a:buFont typeface="+mj-lt"/>
              <a:buAutoNum type="arabicPeriod"/>
            </a:pPr>
            <a:r>
              <a:rPr lang="en-GB" sz="1800" b="0" dirty="0" smtClean="0"/>
              <a:t>Click ok in </a:t>
            </a:r>
            <a:r>
              <a:rPr lang="en-GB" sz="1800" dirty="0" smtClean="0"/>
              <a:t>Generate Clock Spec form </a:t>
            </a:r>
            <a:r>
              <a:rPr lang="en-GB" sz="1800" b="0" dirty="0" smtClean="0"/>
              <a:t>to generate a file called </a:t>
            </a:r>
            <a:r>
              <a:rPr lang="en-GB" sz="1800" b="0" dirty="0" err="1" smtClean="0"/>
              <a:t>Clock.ctstch</a:t>
            </a:r>
            <a:r>
              <a:rPr lang="en-GB" sz="1800" b="0" dirty="0" smtClean="0"/>
              <a:t> that contains that clock specification</a:t>
            </a:r>
          </a:p>
          <a:p>
            <a:pPr marL="457200" indent="-457200">
              <a:buFont typeface="+mj-lt"/>
              <a:buAutoNum type="arabicPeriod"/>
            </a:pPr>
            <a:r>
              <a:rPr lang="en-GB" sz="1800" b="0" dirty="0" smtClean="0"/>
              <a:t>Click ok in </a:t>
            </a:r>
            <a:r>
              <a:rPr lang="en-GB" sz="1800" dirty="0" smtClean="0"/>
              <a:t>Synthesize Clock Tree </a:t>
            </a:r>
            <a:r>
              <a:rPr lang="en-GB" sz="1800" b="0" dirty="0" smtClean="0"/>
              <a:t>form to synthesize the clock</a:t>
            </a:r>
          </a:p>
          <a:p>
            <a:pPr marL="457200" indent="-457200">
              <a:buFont typeface="+mj-lt"/>
              <a:buAutoNum type="arabicPeriod"/>
            </a:pPr>
            <a:r>
              <a:rPr lang="en-GB" sz="1800" b="0" dirty="0" smtClean="0"/>
              <a:t>You can clear these specs from the clear spec Tab</a:t>
            </a:r>
          </a:p>
          <a:p>
            <a:pPr marL="0" indent="0">
              <a:buNone/>
            </a:pPr>
            <a:endParaRPr lang="en-GB" sz="20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90" y="3886980"/>
            <a:ext cx="4266316" cy="255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503" y="4001475"/>
            <a:ext cx="3252445" cy="204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271108" y="4426964"/>
            <a:ext cx="2404395" cy="5289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279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Clock Tree Synthesis</a:t>
            </a:r>
            <a:endParaRPr lang="en-GB" dirty="0"/>
          </a:p>
        </p:txBody>
      </p:sp>
      <p:sp>
        <p:nvSpPr>
          <p:cNvPr id="3" name="Content Placeholder 2"/>
          <p:cNvSpPr>
            <a:spLocks noGrp="1"/>
          </p:cNvSpPr>
          <p:nvPr>
            <p:ph idx="1"/>
          </p:nvPr>
        </p:nvSpPr>
        <p:spPr>
          <a:xfrm>
            <a:off x="221190" y="833780"/>
            <a:ext cx="8077200" cy="4724400"/>
          </a:xfrm>
        </p:spPr>
        <p:txBody>
          <a:bodyPr/>
          <a:lstStyle/>
          <a:p>
            <a:r>
              <a:rPr lang="en-GB" sz="1800" b="0" dirty="0" smtClean="0"/>
              <a:t>To see the clock tree  select Clock &gt; Display &gt; Display Clock Tree</a:t>
            </a:r>
          </a:p>
          <a:p>
            <a:r>
              <a:rPr lang="en-GB" sz="1800" b="0" dirty="0" smtClean="0"/>
              <a:t>In the dialog box select the options as shown in figure one and click ok</a:t>
            </a:r>
          </a:p>
          <a:p>
            <a:r>
              <a:rPr lang="en-GB" sz="1800" b="0" dirty="0" smtClean="0"/>
              <a:t>You should see the clock tree </a:t>
            </a:r>
            <a:r>
              <a:rPr lang="en-GB" sz="1800" b="0" dirty="0"/>
              <a:t>in </a:t>
            </a:r>
            <a:r>
              <a:rPr lang="en-GB" sz="1800" b="0" dirty="0" smtClean="0"/>
              <a:t>a white colour as in figure 2 </a:t>
            </a:r>
            <a:endParaRPr lang="en-GB" sz="1800" b="0" dirty="0"/>
          </a:p>
          <a:p>
            <a:endParaRPr lang="en-GB" sz="1800" b="0" dirty="0" smtClean="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0" y="2131390"/>
            <a:ext cx="2644986" cy="400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4490" y="6135030"/>
            <a:ext cx="960519" cy="369332"/>
          </a:xfrm>
          <a:prstGeom prst="rect">
            <a:avLst/>
          </a:prstGeom>
          <a:noFill/>
        </p:spPr>
        <p:txBody>
          <a:bodyPr wrap="none" rtlCol="0">
            <a:spAutoFit/>
          </a:bodyPr>
          <a:lstStyle/>
          <a:p>
            <a:r>
              <a:rPr lang="en-GB" sz="1800" dirty="0" smtClean="0"/>
              <a:t>Figure 1</a:t>
            </a:r>
            <a:endParaRPr lang="en-GB"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818" y="2110037"/>
            <a:ext cx="5217896" cy="4256730"/>
          </a:xfrm>
          <a:prstGeom prst="rect">
            <a:avLst/>
          </a:prstGeom>
        </p:spPr>
      </p:pic>
      <p:sp>
        <p:nvSpPr>
          <p:cNvPr id="7" name="Rectangle 6"/>
          <p:cNvSpPr/>
          <p:nvPr/>
        </p:nvSpPr>
        <p:spPr>
          <a:xfrm>
            <a:off x="5258970" y="6265528"/>
            <a:ext cx="960519" cy="369332"/>
          </a:xfrm>
          <a:prstGeom prst="rect">
            <a:avLst/>
          </a:prstGeom>
        </p:spPr>
        <p:txBody>
          <a:bodyPr wrap="none">
            <a:spAutoFit/>
          </a:bodyPr>
          <a:lstStyle/>
          <a:p>
            <a:r>
              <a:rPr lang="en-GB" sz="1800" dirty="0" smtClean="0"/>
              <a:t>Figure </a:t>
            </a:r>
            <a:r>
              <a:rPr lang="en-GB" sz="1800" dirty="0"/>
              <a:t>2</a:t>
            </a:r>
          </a:p>
        </p:txBody>
      </p:sp>
    </p:spTree>
    <p:extLst>
      <p:ext uri="{BB962C8B-B14F-4D97-AF65-F5344CB8AC3E}">
        <p14:creationId xmlns:p14="http://schemas.microsoft.com/office/powerpoint/2010/main" val="3658494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2305682116"/>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834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3" name="Content Placeholder 2"/>
          <p:cNvSpPr>
            <a:spLocks noGrp="1"/>
          </p:cNvSpPr>
          <p:nvPr>
            <p:ph idx="1"/>
          </p:nvPr>
        </p:nvSpPr>
        <p:spPr>
          <a:xfrm>
            <a:off x="412015" y="1062770"/>
            <a:ext cx="3129530" cy="4724400"/>
          </a:xfrm>
        </p:spPr>
        <p:txBody>
          <a:bodyPr/>
          <a:lstStyle/>
          <a:p>
            <a:r>
              <a:rPr lang="en-GB" dirty="0" smtClean="0"/>
              <a:t>Select : Timing &gt; Optimize </a:t>
            </a:r>
          </a:p>
          <a:p>
            <a:r>
              <a:rPr lang="en-GB" dirty="0" smtClean="0"/>
              <a:t>In the dialog box select Post-CTS</a:t>
            </a:r>
          </a:p>
          <a:p>
            <a:r>
              <a:rPr lang="en-GB" dirty="0" smtClean="0"/>
              <a:t> Select the type of Optimization </a:t>
            </a:r>
          </a:p>
          <a:p>
            <a:r>
              <a:rPr lang="en-GB" dirty="0" smtClean="0"/>
              <a:t>Click ok </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833780"/>
            <a:ext cx="48101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274390" y="1444420"/>
            <a:ext cx="1202197" cy="1087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07235" y="1988279"/>
            <a:ext cx="1469352" cy="1473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673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5" name="TextBox 4"/>
          <p:cNvSpPr txBox="1"/>
          <p:nvPr/>
        </p:nvSpPr>
        <p:spPr>
          <a:xfrm>
            <a:off x="361337" y="910110"/>
            <a:ext cx="7108036" cy="1200329"/>
          </a:xfrm>
          <a:prstGeom prst="rect">
            <a:avLst/>
          </a:prstGeom>
          <a:noFill/>
        </p:spPr>
        <p:txBody>
          <a:bodyPr wrap="none" rtlCol="0">
            <a:spAutoFit/>
          </a:bodyPr>
          <a:lstStyle/>
          <a:p>
            <a:pPr marL="342900" indent="-342900">
              <a:buFont typeface="Wingdings" pitchFamily="2" charset="2"/>
              <a:buChar char="§"/>
            </a:pPr>
            <a:r>
              <a:rPr lang="en-GB" dirty="0" smtClean="0"/>
              <a:t>You will get a summary of the optimization, </a:t>
            </a:r>
          </a:p>
          <a:p>
            <a:pPr marL="342900" indent="-342900">
              <a:buFont typeface="Wingdings" pitchFamily="2" charset="2"/>
              <a:buChar char="§"/>
            </a:pPr>
            <a:r>
              <a:rPr lang="en-GB" dirty="0"/>
              <a:t>F</a:t>
            </a:r>
            <a:r>
              <a:rPr lang="en-GB" dirty="0" smtClean="0"/>
              <a:t>igure 1 show is an extract for that report that shows  </a:t>
            </a:r>
          </a:p>
          <a:p>
            <a:r>
              <a:rPr lang="en-GB" dirty="0"/>
              <a:t> </a:t>
            </a:r>
            <a:r>
              <a:rPr lang="en-GB" dirty="0" smtClean="0"/>
              <a:t>     that  setup timing constraints are met</a:t>
            </a:r>
            <a:endParaRPr lang="en-GB" dirty="0"/>
          </a:p>
        </p:txBody>
      </p:sp>
      <p:sp>
        <p:nvSpPr>
          <p:cNvPr id="3" name="Rectangle 2"/>
          <p:cNvSpPr/>
          <p:nvPr/>
        </p:nvSpPr>
        <p:spPr>
          <a:xfrm>
            <a:off x="3306053" y="4688445"/>
            <a:ext cx="1218603" cy="461665"/>
          </a:xfrm>
          <a:prstGeom prst="rect">
            <a:avLst/>
          </a:prstGeom>
        </p:spPr>
        <p:txBody>
          <a:bodyPr wrap="none">
            <a:spAutoFit/>
          </a:bodyPr>
          <a:lstStyle/>
          <a:p>
            <a:r>
              <a:rPr lang="en-GB" dirty="0"/>
              <a:t>Figure 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38" y="2954875"/>
            <a:ext cx="7607348" cy="148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453842" y="3831323"/>
            <a:ext cx="2251735"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077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129966199"/>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Routing</a:t>
            </a:r>
            <a:endParaRPr lang="en-GB" dirty="0"/>
          </a:p>
        </p:txBody>
      </p:sp>
      <p:sp>
        <p:nvSpPr>
          <p:cNvPr id="3" name="Content Placeholder 2"/>
          <p:cNvSpPr>
            <a:spLocks noGrp="1"/>
          </p:cNvSpPr>
          <p:nvPr>
            <p:ph idx="1"/>
          </p:nvPr>
        </p:nvSpPr>
        <p:spPr>
          <a:xfrm>
            <a:off x="259355" y="960632"/>
            <a:ext cx="8077200" cy="4724400"/>
          </a:xfrm>
        </p:spPr>
        <p:txBody>
          <a:bodyPr/>
          <a:lstStyle/>
          <a:p>
            <a:r>
              <a:rPr lang="en-GB" dirty="0" smtClean="0"/>
              <a:t>Routing is the step where the placed cells are connected with metal lines in a similar fashion to the Verilog netlist</a:t>
            </a:r>
            <a:endParaRPr lang="en-GB" dirty="0"/>
          </a:p>
        </p:txBody>
      </p:sp>
      <p:pic>
        <p:nvPicPr>
          <p:cNvPr id="4" name="Picture 3"/>
          <p:cNvPicPr>
            <a:picLocks noChangeAspect="1"/>
          </p:cNvPicPr>
          <p:nvPr/>
        </p:nvPicPr>
        <p:blipFill>
          <a:blip r:embed="rId2"/>
          <a:stretch>
            <a:fillRect/>
          </a:stretch>
        </p:blipFill>
        <p:spPr>
          <a:xfrm>
            <a:off x="703161" y="2237638"/>
            <a:ext cx="6775079" cy="1527236"/>
          </a:xfrm>
          <a:prstGeom prst="rect">
            <a:avLst/>
          </a:prstGeom>
        </p:spPr>
      </p:pic>
      <p:pic>
        <p:nvPicPr>
          <p:cNvPr id="5" name="Picture 4"/>
          <p:cNvPicPr>
            <a:picLocks noChangeAspect="1"/>
          </p:cNvPicPr>
          <p:nvPr/>
        </p:nvPicPr>
        <p:blipFill>
          <a:blip r:embed="rId3"/>
          <a:stretch>
            <a:fillRect/>
          </a:stretch>
        </p:blipFill>
        <p:spPr>
          <a:xfrm>
            <a:off x="451025" y="4331065"/>
            <a:ext cx="7091800" cy="1598631"/>
          </a:xfrm>
          <a:prstGeom prst="rect">
            <a:avLst/>
          </a:prstGeom>
        </p:spPr>
      </p:pic>
      <p:sp>
        <p:nvSpPr>
          <p:cNvPr id="6" name="TextBox 5"/>
          <p:cNvSpPr txBox="1"/>
          <p:nvPr/>
        </p:nvSpPr>
        <p:spPr>
          <a:xfrm>
            <a:off x="2625585" y="3817137"/>
            <a:ext cx="2089033" cy="461665"/>
          </a:xfrm>
          <a:prstGeom prst="rect">
            <a:avLst/>
          </a:prstGeom>
          <a:noFill/>
        </p:spPr>
        <p:txBody>
          <a:bodyPr wrap="none" rtlCol="0">
            <a:spAutoFit/>
          </a:bodyPr>
          <a:lstStyle/>
          <a:p>
            <a:r>
              <a:rPr lang="en-GB" dirty="0" smtClean="0"/>
              <a:t>Before Routing</a:t>
            </a:r>
            <a:endParaRPr lang="en-GB" dirty="0"/>
          </a:p>
        </p:txBody>
      </p:sp>
      <p:sp>
        <p:nvSpPr>
          <p:cNvPr id="7" name="TextBox 6"/>
          <p:cNvSpPr txBox="1"/>
          <p:nvPr/>
        </p:nvSpPr>
        <p:spPr>
          <a:xfrm>
            <a:off x="3046184" y="6227911"/>
            <a:ext cx="1901483" cy="461665"/>
          </a:xfrm>
          <a:prstGeom prst="rect">
            <a:avLst/>
          </a:prstGeom>
          <a:noFill/>
        </p:spPr>
        <p:txBody>
          <a:bodyPr wrap="none" rtlCol="0">
            <a:spAutoFit/>
          </a:bodyPr>
          <a:lstStyle/>
          <a:p>
            <a:r>
              <a:rPr lang="en-GB" dirty="0" smtClean="0"/>
              <a:t>After Routing</a:t>
            </a:r>
            <a:endParaRPr lang="en-GB" dirty="0"/>
          </a:p>
        </p:txBody>
      </p:sp>
    </p:spTree>
    <p:extLst>
      <p:ext uri="{BB962C8B-B14F-4D97-AF65-F5344CB8AC3E}">
        <p14:creationId xmlns:p14="http://schemas.microsoft.com/office/powerpoint/2010/main" val="266270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Digital IC Design Flow: Place&amp;Route</a:t>
            </a:r>
            <a:endParaRPr lang="ru-RU" smtClean="0"/>
          </a:p>
        </p:txBody>
      </p:sp>
      <p:grpSp>
        <p:nvGrpSpPr>
          <p:cNvPr id="27651" name="Group 25"/>
          <p:cNvGrpSpPr>
            <a:grpSpLocks/>
          </p:cNvGrpSpPr>
          <p:nvPr/>
        </p:nvGrpSpPr>
        <p:grpSpPr bwMode="auto">
          <a:xfrm>
            <a:off x="1204913" y="1447800"/>
            <a:ext cx="6905625" cy="4460875"/>
            <a:chOff x="2057400" y="1422400"/>
            <a:chExt cx="6905625" cy="4460875"/>
          </a:xfrm>
        </p:grpSpPr>
        <p:sp>
          <p:nvSpPr>
            <p:cNvPr id="43014" name="Text Box 9"/>
            <p:cNvSpPr txBox="1">
              <a:spLocks noChangeArrowheads="1"/>
            </p:cNvSpPr>
            <p:nvPr/>
          </p:nvSpPr>
          <p:spPr bwMode="auto">
            <a:xfrm>
              <a:off x="2057400" y="2481263"/>
              <a:ext cx="2157412" cy="522287"/>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t>Gate-level Netlist (Verilog / VHDL)</a:t>
              </a:r>
            </a:p>
          </p:txBody>
        </p:sp>
        <p:sp>
          <p:nvSpPr>
            <p:cNvPr id="49156" name="Oval 10"/>
            <p:cNvSpPr>
              <a:spLocks noChangeArrowheads="1"/>
            </p:cNvSpPr>
            <p:nvPr/>
          </p:nvSpPr>
          <p:spPr bwMode="gray">
            <a:xfrm>
              <a:off x="2193925" y="1422400"/>
              <a:ext cx="1844675" cy="838200"/>
            </a:xfrm>
            <a:prstGeom prst="ellipse">
              <a:avLst/>
            </a:prstGeom>
            <a:solidFill>
              <a:schemeClr val="accent3">
                <a:lumMod val="85000"/>
              </a:schemeClr>
            </a:solidFill>
            <a:ln>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1400"/>
                <a:t>Logic Synthesis</a:t>
              </a:r>
            </a:p>
            <a:p>
              <a:pPr algn="ctr">
                <a:defRPr/>
              </a:pPr>
              <a:r>
                <a:rPr lang="en-US" sz="1400"/>
                <a:t>(</a:t>
              </a:r>
              <a:r>
                <a:rPr lang="ru-RU" sz="1400"/>
                <a:t>Synthesis tool</a:t>
              </a:r>
              <a:r>
                <a:rPr lang="en-US" sz="1400"/>
                <a:t>)</a:t>
              </a:r>
            </a:p>
          </p:txBody>
        </p:sp>
        <p:sp>
          <p:nvSpPr>
            <p:cNvPr id="43016" name="AutoShape 12"/>
            <p:cNvSpPr>
              <a:spLocks noChangeArrowheads="1"/>
            </p:cNvSpPr>
            <p:nvPr/>
          </p:nvSpPr>
          <p:spPr bwMode="auto">
            <a:xfrm>
              <a:off x="6281737" y="1916113"/>
              <a:ext cx="2681288" cy="1254125"/>
            </a:xfrm>
            <a:prstGeom prst="flowChartMagneticDisk">
              <a:avLst/>
            </a:prstGeom>
            <a:solidFill>
              <a:schemeClr val="accent1">
                <a:lumMod val="60000"/>
                <a:lumOff val="40000"/>
              </a:schemeClr>
            </a:solidFill>
            <a:ln w="9525" algn="ctr">
              <a:solidFill>
                <a:schemeClr val="tx1"/>
              </a:solidFill>
              <a:miter lim="800000"/>
              <a:headEnd/>
              <a:tailEnd/>
            </a:ln>
          </p:spPr>
          <p:txBody>
            <a:bodyPr>
              <a:spAutoFit/>
            </a:bodyPr>
            <a:lstStyle/>
            <a:p>
              <a:pPr algn="ctr">
                <a:spcBef>
                  <a:spcPct val="50000"/>
                </a:spcBef>
                <a:defRPr/>
              </a:pPr>
              <a:r>
                <a:rPr lang="en-US" sz="1400" dirty="0"/>
                <a:t>Cell Library</a:t>
              </a:r>
            </a:p>
            <a:p>
              <a:pPr algn="ctr">
                <a:spcBef>
                  <a:spcPct val="50000"/>
                </a:spcBef>
                <a:defRPr/>
              </a:pPr>
              <a:r>
                <a:rPr lang="en-US" sz="1400" dirty="0"/>
                <a:t>(Physical description)</a:t>
              </a:r>
            </a:p>
          </p:txBody>
        </p:sp>
        <p:sp>
          <p:nvSpPr>
            <p:cNvPr id="43021" name="Text Box 701"/>
            <p:cNvSpPr txBox="1">
              <a:spLocks noChangeArrowheads="1"/>
            </p:cNvSpPr>
            <p:nvPr/>
          </p:nvSpPr>
          <p:spPr bwMode="auto">
            <a:xfrm>
              <a:off x="3132137" y="5575300"/>
              <a:ext cx="2506663" cy="307975"/>
            </a:xfrm>
            <a:prstGeom prst="rect">
              <a:avLst/>
            </a:prstGeom>
            <a:solidFill>
              <a:schemeClr val="accent1">
                <a:lumMod val="90000"/>
              </a:schemeClr>
            </a:solidFill>
            <a:ln w="9525">
              <a:noFill/>
              <a:miter lim="800000"/>
              <a:headEnd/>
              <a:tailEnd/>
            </a:ln>
          </p:spPr>
          <p:txBody>
            <a:bodyPr>
              <a:spAutoFit/>
            </a:bodyPr>
            <a:lstStyle/>
            <a:p>
              <a:pPr algn="ctr">
                <a:spcBef>
                  <a:spcPct val="50000"/>
                </a:spcBef>
                <a:defRPr/>
              </a:pPr>
              <a:r>
                <a:rPr lang="en-US" sz="1400" dirty="0"/>
                <a:t>Layout</a:t>
              </a:r>
            </a:p>
          </p:txBody>
        </p:sp>
        <p:sp>
          <p:nvSpPr>
            <p:cNvPr id="43022" name="Oval 702"/>
            <p:cNvSpPr>
              <a:spLocks noChangeArrowheads="1"/>
            </p:cNvSpPr>
            <p:nvPr/>
          </p:nvSpPr>
          <p:spPr bwMode="gray">
            <a:xfrm>
              <a:off x="3132137" y="3784600"/>
              <a:ext cx="2590800" cy="838200"/>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r>
                <a:rPr lang="en-US" sz="1400">
                  <a:solidFill>
                    <a:schemeClr val="tx1"/>
                  </a:solidFill>
                </a:rPr>
                <a:t>Physical Design</a:t>
              </a:r>
            </a:p>
            <a:p>
              <a:pPr>
                <a:defRPr/>
              </a:pPr>
              <a:r>
                <a:rPr lang="en-US" sz="1400">
                  <a:solidFill>
                    <a:schemeClr val="tx1"/>
                  </a:solidFill>
                </a:rPr>
                <a:t>(</a:t>
              </a:r>
              <a:r>
                <a:rPr lang="ru-RU" sz="1400">
                  <a:solidFill>
                    <a:schemeClr val="tx1"/>
                  </a:solidFill>
                </a:rPr>
                <a:t>Physical design tool</a:t>
              </a:r>
              <a:r>
                <a:rPr lang="en-US" sz="1400">
                  <a:solidFill>
                    <a:schemeClr val="tx1"/>
                  </a:solidFill>
                </a:rPr>
                <a:t>)</a:t>
              </a:r>
            </a:p>
          </p:txBody>
        </p:sp>
        <p:sp>
          <p:nvSpPr>
            <p:cNvPr id="43023" name="Text Box 710"/>
            <p:cNvSpPr txBox="1">
              <a:spLocks noChangeArrowheads="1"/>
            </p:cNvSpPr>
            <p:nvPr/>
          </p:nvSpPr>
          <p:spPr bwMode="auto">
            <a:xfrm>
              <a:off x="4351337" y="2489200"/>
              <a:ext cx="1676400" cy="523875"/>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t>Design Constraints</a:t>
              </a:r>
            </a:p>
          </p:txBody>
        </p:sp>
        <p:cxnSp>
          <p:nvCxnSpPr>
            <p:cNvPr id="36" name="Straight Arrow Connector 35"/>
            <p:cNvCxnSpPr>
              <a:stCxn id="49156" idx="4"/>
              <a:endCxn id="43014" idx="0"/>
            </p:cNvCxnSpPr>
            <p:nvPr/>
          </p:nvCxnSpPr>
          <p:spPr bwMode="auto">
            <a:xfrm rot="16200000" flipH="1">
              <a:off x="3015455" y="2361407"/>
              <a:ext cx="220663" cy="19050"/>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8" name="Straight Arrow Connector 37"/>
            <p:cNvCxnSpPr>
              <a:stCxn id="43014" idx="2"/>
              <a:endCxn id="43022" idx="1"/>
            </p:cNvCxnSpPr>
            <p:nvPr/>
          </p:nvCxnSpPr>
          <p:spPr bwMode="auto">
            <a:xfrm rot="16200000" flipH="1">
              <a:off x="2870993" y="3267869"/>
              <a:ext cx="904875" cy="376238"/>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41" name="Straight Arrow Connector 40"/>
            <p:cNvCxnSpPr>
              <a:stCxn id="43023" idx="2"/>
            </p:cNvCxnSpPr>
            <p:nvPr/>
          </p:nvCxnSpPr>
          <p:spPr bwMode="auto">
            <a:xfrm rot="5400000">
              <a:off x="4764881" y="3436144"/>
              <a:ext cx="849313" cy="3175"/>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43" name="Straight Arrow Connector 42"/>
            <p:cNvCxnSpPr>
              <a:stCxn id="43016" idx="3"/>
              <a:endCxn id="43022" idx="6"/>
            </p:cNvCxnSpPr>
            <p:nvPr/>
          </p:nvCxnSpPr>
          <p:spPr bwMode="auto">
            <a:xfrm rot="5400000">
              <a:off x="6156325" y="2736850"/>
              <a:ext cx="1033462" cy="1900238"/>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bwMode="auto">
            <a:xfrm rot="5400000">
              <a:off x="4004468" y="5045869"/>
              <a:ext cx="849313" cy="3175"/>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59876872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indent="0" eaLnBrk="1" hangingPunct="1"/>
            <a:r>
              <a:rPr lang="en-GB" dirty="0" smtClean="0"/>
              <a:t>Routing</a:t>
            </a:r>
          </a:p>
        </p:txBody>
      </p:sp>
      <p:sp>
        <p:nvSpPr>
          <p:cNvPr id="24579" name="Rectangle 3"/>
          <p:cNvSpPr>
            <a:spLocks noGrp="1" noChangeArrowheads="1"/>
          </p:cNvSpPr>
          <p:nvPr>
            <p:ph type="body" idx="1"/>
          </p:nvPr>
        </p:nvSpPr>
        <p:spPr>
          <a:xfrm>
            <a:off x="144859" y="910110"/>
            <a:ext cx="4083655" cy="4724400"/>
          </a:xfrm>
        </p:spPr>
        <p:txBody>
          <a:bodyPr/>
          <a:lstStyle/>
          <a:p>
            <a:pPr eaLnBrk="1" hangingPunct="1"/>
            <a:r>
              <a:rPr lang="en-GB" sz="2000" dirty="0" smtClean="0"/>
              <a:t>After the cells have been powered up, then final routing can take place </a:t>
            </a:r>
          </a:p>
          <a:p>
            <a:pPr marL="0" indent="0" eaLnBrk="1" hangingPunct="1">
              <a:buNone/>
            </a:pPr>
            <a:r>
              <a:rPr lang="en-GB" sz="2000" dirty="0" smtClean="0"/>
              <a:t>Route &gt; </a:t>
            </a:r>
            <a:r>
              <a:rPr lang="en-GB" sz="2000" dirty="0" err="1" smtClean="0"/>
              <a:t>NanoRoute</a:t>
            </a:r>
            <a:r>
              <a:rPr lang="en-GB" sz="2000" dirty="0" smtClean="0"/>
              <a:t> </a:t>
            </a:r>
            <a:r>
              <a:rPr lang="en-GB" sz="2000" dirty="0"/>
              <a:t> </a:t>
            </a:r>
            <a:r>
              <a:rPr lang="en-GB" sz="2000" dirty="0" smtClean="0"/>
              <a:t>&gt; Route</a:t>
            </a:r>
            <a:r>
              <a:rPr lang="en-GB" sz="2000" dirty="0"/>
              <a:t> </a:t>
            </a:r>
            <a:endParaRPr lang="en-GB" sz="2000" dirty="0" smtClean="0"/>
          </a:p>
          <a:p>
            <a:pPr eaLnBrk="1" hangingPunct="1"/>
            <a:r>
              <a:rPr lang="en-GB" sz="2000" dirty="0" smtClean="0"/>
              <a:t>You select Timing driven so that the router will try and meet your timing constraints</a:t>
            </a:r>
          </a:p>
          <a:p>
            <a:pPr eaLnBrk="1" hangingPunct="1"/>
            <a:r>
              <a:rPr lang="en-GB" sz="2000" dirty="0" smtClean="0"/>
              <a:t>After it finishes you should see 0 violations and 0 fails in the shell window</a:t>
            </a: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340" y="900704"/>
            <a:ext cx="4494227" cy="369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031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View after Routing</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625" y="986440"/>
            <a:ext cx="5649658" cy="5398172"/>
          </a:xfrm>
          <a:prstGeom prst="rect">
            <a:avLst/>
          </a:prstGeom>
        </p:spPr>
      </p:pic>
    </p:spTree>
    <p:extLst>
      <p:ext uri="{BB962C8B-B14F-4D97-AF65-F5344CB8AC3E}">
        <p14:creationId xmlns:p14="http://schemas.microsoft.com/office/powerpoint/2010/main" val="2976199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6371025"/>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3" name="Content Placeholder 2"/>
          <p:cNvSpPr>
            <a:spLocks noGrp="1"/>
          </p:cNvSpPr>
          <p:nvPr>
            <p:ph idx="1"/>
          </p:nvPr>
        </p:nvSpPr>
        <p:spPr>
          <a:xfrm>
            <a:off x="412015" y="1062770"/>
            <a:ext cx="3129530" cy="4724400"/>
          </a:xfrm>
        </p:spPr>
        <p:txBody>
          <a:bodyPr/>
          <a:lstStyle/>
          <a:p>
            <a:r>
              <a:rPr lang="en-GB" dirty="0" smtClean="0"/>
              <a:t>Select : Timing &gt; Optimize </a:t>
            </a:r>
          </a:p>
          <a:p>
            <a:r>
              <a:rPr lang="en-GB" dirty="0" smtClean="0"/>
              <a:t>In the dialog box select Post-Rout</a:t>
            </a:r>
          </a:p>
          <a:p>
            <a:r>
              <a:rPr lang="en-GB" dirty="0" smtClean="0"/>
              <a:t> Select the type of Optimization </a:t>
            </a:r>
          </a:p>
          <a:p>
            <a:r>
              <a:rPr lang="en-GB" dirty="0" smtClean="0"/>
              <a:t>Click ok </a:t>
            </a:r>
          </a:p>
        </p:txBody>
      </p:sp>
      <p:cxnSp>
        <p:nvCxnSpPr>
          <p:cNvPr id="5" name="Straight Arrow Connector 4"/>
          <p:cNvCxnSpPr/>
          <p:nvPr/>
        </p:nvCxnSpPr>
        <p:spPr>
          <a:xfrm flipV="1">
            <a:off x="3274390" y="1444420"/>
            <a:ext cx="1202197" cy="1087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07235" y="1988279"/>
            <a:ext cx="1469352" cy="1473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357" y="1010886"/>
            <a:ext cx="4686300" cy="3019425"/>
          </a:xfrm>
          <a:prstGeom prst="rect">
            <a:avLst/>
          </a:prstGeom>
        </p:spPr>
      </p:pic>
    </p:spTree>
    <p:extLst>
      <p:ext uri="{BB962C8B-B14F-4D97-AF65-F5344CB8AC3E}">
        <p14:creationId xmlns:p14="http://schemas.microsoft.com/office/powerpoint/2010/main" val="3627579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5" name="TextBox 4"/>
          <p:cNvSpPr txBox="1"/>
          <p:nvPr/>
        </p:nvSpPr>
        <p:spPr>
          <a:xfrm>
            <a:off x="361337" y="910110"/>
            <a:ext cx="7108036" cy="1200329"/>
          </a:xfrm>
          <a:prstGeom prst="rect">
            <a:avLst/>
          </a:prstGeom>
          <a:noFill/>
        </p:spPr>
        <p:txBody>
          <a:bodyPr wrap="none" rtlCol="0">
            <a:spAutoFit/>
          </a:bodyPr>
          <a:lstStyle/>
          <a:p>
            <a:pPr marL="342900" indent="-342900">
              <a:buFont typeface="Wingdings" pitchFamily="2" charset="2"/>
              <a:buChar char="§"/>
            </a:pPr>
            <a:r>
              <a:rPr lang="en-GB" dirty="0" smtClean="0"/>
              <a:t>You will get a summary of the optimization, </a:t>
            </a:r>
          </a:p>
          <a:p>
            <a:pPr marL="342900" indent="-342900">
              <a:buFont typeface="Wingdings" pitchFamily="2" charset="2"/>
              <a:buChar char="§"/>
            </a:pPr>
            <a:r>
              <a:rPr lang="en-GB" dirty="0"/>
              <a:t>F</a:t>
            </a:r>
            <a:r>
              <a:rPr lang="en-GB" dirty="0" smtClean="0"/>
              <a:t>igure 1 show is an extract for that report that shows  </a:t>
            </a:r>
          </a:p>
          <a:p>
            <a:r>
              <a:rPr lang="en-GB" dirty="0"/>
              <a:t> </a:t>
            </a:r>
            <a:r>
              <a:rPr lang="en-GB" dirty="0" smtClean="0"/>
              <a:t>     that  setup timing constraints are met</a:t>
            </a:r>
            <a:endParaRPr lang="en-GB" dirty="0"/>
          </a:p>
        </p:txBody>
      </p:sp>
      <p:sp>
        <p:nvSpPr>
          <p:cNvPr id="3" name="Rectangle 2"/>
          <p:cNvSpPr/>
          <p:nvPr/>
        </p:nvSpPr>
        <p:spPr>
          <a:xfrm>
            <a:off x="3306053" y="4688445"/>
            <a:ext cx="1218603" cy="461665"/>
          </a:xfrm>
          <a:prstGeom prst="rect">
            <a:avLst/>
          </a:prstGeom>
        </p:spPr>
        <p:txBody>
          <a:bodyPr wrap="none">
            <a:spAutoFit/>
          </a:bodyPr>
          <a:lstStyle/>
          <a:p>
            <a:r>
              <a:rPr lang="en-GB" dirty="0"/>
              <a:t>Figure 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37" y="2779592"/>
            <a:ext cx="8332484" cy="14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789487" y="3604988"/>
            <a:ext cx="3156453"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1804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3343496361"/>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indent="0" eaLnBrk="1" hangingPunct="1"/>
            <a:r>
              <a:rPr lang="en-GB" dirty="0" smtClean="0"/>
              <a:t>Filler Cells</a:t>
            </a:r>
          </a:p>
        </p:txBody>
      </p:sp>
      <p:sp>
        <p:nvSpPr>
          <p:cNvPr id="14339" name="Rectangle 3"/>
          <p:cNvSpPr>
            <a:spLocks noGrp="1" noChangeArrowheads="1"/>
          </p:cNvSpPr>
          <p:nvPr>
            <p:ph type="body" idx="1"/>
          </p:nvPr>
        </p:nvSpPr>
        <p:spPr>
          <a:xfrm>
            <a:off x="641350" y="1444625"/>
            <a:ext cx="5343525" cy="4724400"/>
          </a:xfrm>
        </p:spPr>
        <p:txBody>
          <a:bodyPr/>
          <a:lstStyle/>
          <a:p>
            <a:pPr eaLnBrk="1" hangingPunct="1"/>
            <a:r>
              <a:rPr lang="en-GB" smtClean="0"/>
              <a:t>You can see gaps between the cells and these need to be filled using filler cells.</a:t>
            </a:r>
          </a:p>
          <a:p>
            <a:pPr eaLnBrk="1" hangingPunct="1"/>
            <a:r>
              <a:rPr lang="en-GB" smtClean="0"/>
              <a:t>These cells are simply standard power and ground router cells to connect the VDD, GND and nwells together</a:t>
            </a:r>
          </a:p>
          <a:p>
            <a:pPr eaLnBrk="1" hangingPunct="1"/>
            <a:r>
              <a:rPr lang="en-GB" smtClean="0"/>
              <a:t>Place &gt;&gt; Physical Cells &gt;&gt; Add Filler</a:t>
            </a:r>
          </a:p>
        </p:txBody>
      </p:sp>
      <p:grpSp>
        <p:nvGrpSpPr>
          <p:cNvPr id="14340" name="Group 34"/>
          <p:cNvGrpSpPr>
            <a:grpSpLocks/>
          </p:cNvGrpSpPr>
          <p:nvPr/>
        </p:nvGrpSpPr>
        <p:grpSpPr bwMode="auto">
          <a:xfrm>
            <a:off x="6113463" y="1379538"/>
            <a:ext cx="2892425" cy="4200525"/>
            <a:chOff x="379" y="1132"/>
            <a:chExt cx="2070" cy="1505"/>
          </a:xfrm>
        </p:grpSpPr>
        <p:sp>
          <p:nvSpPr>
            <p:cNvPr id="14341" name="Freeform 8"/>
            <p:cNvSpPr>
              <a:spLocks/>
            </p:cNvSpPr>
            <p:nvPr/>
          </p:nvSpPr>
          <p:spPr bwMode="auto">
            <a:xfrm>
              <a:off x="748" y="1139"/>
              <a:ext cx="567" cy="590"/>
            </a:xfrm>
            <a:custGeom>
              <a:avLst/>
              <a:gdLst>
                <a:gd name="T0" fmla="*/ 0 w 567"/>
                <a:gd name="T1" fmla="*/ 0 h 590"/>
                <a:gd name="T2" fmla="*/ 567 w 567"/>
                <a:gd name="T3" fmla="*/ 0 h 590"/>
                <a:gd name="T4" fmla="*/ 567 w 567"/>
                <a:gd name="T5" fmla="*/ 205 h 590"/>
                <a:gd name="T6" fmla="*/ 431 w 567"/>
                <a:gd name="T7" fmla="*/ 205 h 590"/>
                <a:gd name="T8" fmla="*/ 431 w 567"/>
                <a:gd name="T9" fmla="*/ 590 h 590"/>
                <a:gd name="T10" fmla="*/ 182 w 567"/>
                <a:gd name="T11" fmla="*/ 590 h 590"/>
                <a:gd name="T12" fmla="*/ 182 w 567"/>
                <a:gd name="T13" fmla="*/ 205 h 590"/>
                <a:gd name="T14" fmla="*/ 0 w 567"/>
                <a:gd name="T15" fmla="*/ 205 h 590"/>
                <a:gd name="T16" fmla="*/ 0 w 567"/>
                <a:gd name="T17" fmla="*/ 0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7"/>
                <a:gd name="T28" fmla="*/ 0 h 590"/>
                <a:gd name="T29" fmla="*/ 567 w 567"/>
                <a:gd name="T30" fmla="*/ 590 h 5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7" h="590">
                  <a:moveTo>
                    <a:pt x="0" y="0"/>
                  </a:moveTo>
                  <a:lnTo>
                    <a:pt x="567" y="0"/>
                  </a:lnTo>
                  <a:lnTo>
                    <a:pt x="567" y="205"/>
                  </a:lnTo>
                  <a:lnTo>
                    <a:pt x="431" y="205"/>
                  </a:lnTo>
                  <a:lnTo>
                    <a:pt x="431" y="590"/>
                  </a:lnTo>
                  <a:lnTo>
                    <a:pt x="182" y="590"/>
                  </a:lnTo>
                  <a:lnTo>
                    <a:pt x="182" y="205"/>
                  </a:lnTo>
                  <a:lnTo>
                    <a:pt x="0" y="205"/>
                  </a:lnTo>
                  <a:lnTo>
                    <a:pt x="0" y="0"/>
                  </a:lnTo>
                  <a:close/>
                </a:path>
              </a:pathLst>
            </a:custGeom>
            <a:solidFill>
              <a:srgbClr val="00CC99"/>
            </a:solidFill>
            <a:ln w="9525">
              <a:solidFill>
                <a:schemeClr val="tx1"/>
              </a:solidFill>
              <a:round/>
              <a:headEnd/>
              <a:tailEnd/>
            </a:ln>
          </p:spPr>
          <p:txBody>
            <a:bodyPr/>
            <a:lstStyle/>
            <a:p>
              <a:endParaRPr lang="en-GB"/>
            </a:p>
          </p:txBody>
        </p:sp>
        <p:sp>
          <p:nvSpPr>
            <p:cNvPr id="14342" name="Freeform 9"/>
            <p:cNvSpPr>
              <a:spLocks/>
            </p:cNvSpPr>
            <p:nvPr/>
          </p:nvSpPr>
          <p:spPr bwMode="auto">
            <a:xfrm flipV="1">
              <a:off x="748" y="2047"/>
              <a:ext cx="567" cy="590"/>
            </a:xfrm>
            <a:custGeom>
              <a:avLst/>
              <a:gdLst>
                <a:gd name="T0" fmla="*/ 0 w 567"/>
                <a:gd name="T1" fmla="*/ 0 h 590"/>
                <a:gd name="T2" fmla="*/ 567 w 567"/>
                <a:gd name="T3" fmla="*/ 0 h 590"/>
                <a:gd name="T4" fmla="*/ 567 w 567"/>
                <a:gd name="T5" fmla="*/ 205 h 590"/>
                <a:gd name="T6" fmla="*/ 431 w 567"/>
                <a:gd name="T7" fmla="*/ 205 h 590"/>
                <a:gd name="T8" fmla="*/ 431 w 567"/>
                <a:gd name="T9" fmla="*/ 590 h 590"/>
                <a:gd name="T10" fmla="*/ 182 w 567"/>
                <a:gd name="T11" fmla="*/ 590 h 590"/>
                <a:gd name="T12" fmla="*/ 182 w 567"/>
                <a:gd name="T13" fmla="*/ 205 h 590"/>
                <a:gd name="T14" fmla="*/ 0 w 567"/>
                <a:gd name="T15" fmla="*/ 205 h 590"/>
                <a:gd name="T16" fmla="*/ 0 w 567"/>
                <a:gd name="T17" fmla="*/ 0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7"/>
                <a:gd name="T28" fmla="*/ 0 h 590"/>
                <a:gd name="T29" fmla="*/ 567 w 567"/>
                <a:gd name="T30" fmla="*/ 590 h 5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7" h="590">
                  <a:moveTo>
                    <a:pt x="0" y="0"/>
                  </a:moveTo>
                  <a:lnTo>
                    <a:pt x="567" y="0"/>
                  </a:lnTo>
                  <a:lnTo>
                    <a:pt x="567" y="205"/>
                  </a:lnTo>
                  <a:lnTo>
                    <a:pt x="431" y="205"/>
                  </a:lnTo>
                  <a:lnTo>
                    <a:pt x="431" y="590"/>
                  </a:lnTo>
                  <a:lnTo>
                    <a:pt x="182" y="590"/>
                  </a:lnTo>
                  <a:lnTo>
                    <a:pt x="182" y="205"/>
                  </a:lnTo>
                  <a:lnTo>
                    <a:pt x="0" y="205"/>
                  </a:lnTo>
                  <a:lnTo>
                    <a:pt x="0" y="0"/>
                  </a:lnTo>
                  <a:close/>
                </a:path>
              </a:pathLst>
            </a:custGeom>
            <a:solidFill>
              <a:srgbClr val="00CC99"/>
            </a:solidFill>
            <a:ln w="9525">
              <a:solidFill>
                <a:schemeClr val="tx1"/>
              </a:solidFill>
              <a:round/>
              <a:headEnd/>
              <a:tailEnd/>
            </a:ln>
          </p:spPr>
          <p:txBody>
            <a:bodyPr/>
            <a:lstStyle/>
            <a:p>
              <a:endParaRPr lang="en-GB"/>
            </a:p>
          </p:txBody>
        </p:sp>
        <p:sp>
          <p:nvSpPr>
            <p:cNvPr id="14343" name="Rectangle 10"/>
            <p:cNvSpPr>
              <a:spLocks noChangeArrowheads="1"/>
            </p:cNvSpPr>
            <p:nvPr/>
          </p:nvSpPr>
          <p:spPr bwMode="auto">
            <a:xfrm>
              <a:off x="987" y="1540"/>
              <a:ext cx="136" cy="136"/>
            </a:xfrm>
            <a:prstGeom prst="rect">
              <a:avLst/>
            </a:prstGeom>
            <a:solidFill>
              <a:srgbClr val="0099FF"/>
            </a:solidFill>
            <a:ln w="9525" algn="ctr">
              <a:solidFill>
                <a:schemeClr val="tx1"/>
              </a:solidFill>
              <a:miter lim="800000"/>
              <a:headEnd/>
              <a:tailEnd/>
            </a:ln>
          </p:spPr>
          <p:txBody>
            <a:bodyPr wrap="none" anchor="ctr"/>
            <a:lstStyle/>
            <a:p>
              <a:endParaRPr lang="ru-RU"/>
            </a:p>
          </p:txBody>
        </p:sp>
        <p:sp>
          <p:nvSpPr>
            <p:cNvPr id="14344" name="Rectangle 11"/>
            <p:cNvSpPr>
              <a:spLocks noChangeArrowheads="1"/>
            </p:cNvSpPr>
            <p:nvPr/>
          </p:nvSpPr>
          <p:spPr bwMode="auto">
            <a:xfrm>
              <a:off x="986" y="2100"/>
              <a:ext cx="136" cy="136"/>
            </a:xfrm>
            <a:prstGeom prst="rect">
              <a:avLst/>
            </a:prstGeom>
            <a:solidFill>
              <a:srgbClr val="0099FF"/>
            </a:solidFill>
            <a:ln w="9525" algn="ctr">
              <a:solidFill>
                <a:schemeClr val="tx1"/>
              </a:solidFill>
              <a:miter lim="800000"/>
              <a:headEnd/>
              <a:tailEnd/>
            </a:ln>
          </p:spPr>
          <p:txBody>
            <a:bodyPr wrap="none" anchor="ctr"/>
            <a:lstStyle/>
            <a:p>
              <a:endParaRPr lang="ru-RU"/>
            </a:p>
          </p:txBody>
        </p:sp>
        <p:sp>
          <p:nvSpPr>
            <p:cNvPr id="14345" name="Rectangle 7"/>
            <p:cNvSpPr>
              <a:spLocks noChangeArrowheads="1"/>
            </p:cNvSpPr>
            <p:nvPr/>
          </p:nvSpPr>
          <p:spPr bwMode="auto">
            <a:xfrm>
              <a:off x="748" y="1230"/>
              <a:ext cx="567" cy="131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4346" name="Line 12"/>
            <p:cNvSpPr>
              <a:spLocks noChangeShapeType="1"/>
            </p:cNvSpPr>
            <p:nvPr/>
          </p:nvSpPr>
          <p:spPr bwMode="auto">
            <a:xfrm flipH="1">
              <a:off x="1134" y="1502"/>
              <a:ext cx="453" cy="1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7" name="Line 14"/>
            <p:cNvSpPr>
              <a:spLocks noChangeShapeType="1"/>
            </p:cNvSpPr>
            <p:nvPr/>
          </p:nvSpPr>
          <p:spPr bwMode="auto">
            <a:xfrm flipH="1">
              <a:off x="1134" y="1570"/>
              <a:ext cx="453" cy="5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8" name="Text Box 15"/>
            <p:cNvSpPr txBox="1">
              <a:spLocks noChangeArrowheads="1"/>
            </p:cNvSpPr>
            <p:nvPr/>
          </p:nvSpPr>
          <p:spPr bwMode="auto">
            <a:xfrm>
              <a:off x="379" y="1132"/>
              <a:ext cx="3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600">
                  <a:latin typeface="Arial" charset="0"/>
                </a:rPr>
                <a:t>VDD</a:t>
              </a:r>
              <a:endParaRPr lang="ru-RU" sz="1600">
                <a:latin typeface="Arial" charset="0"/>
              </a:endParaRPr>
            </a:p>
          </p:txBody>
        </p:sp>
        <p:sp>
          <p:nvSpPr>
            <p:cNvPr id="14349" name="Text Box 16"/>
            <p:cNvSpPr txBox="1">
              <a:spLocks noChangeArrowheads="1"/>
            </p:cNvSpPr>
            <p:nvPr/>
          </p:nvSpPr>
          <p:spPr bwMode="auto">
            <a:xfrm>
              <a:off x="379" y="2420"/>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600">
                  <a:latin typeface="Arial" charset="0"/>
                </a:rPr>
                <a:t>VSS</a:t>
              </a:r>
              <a:endParaRPr lang="ru-RU" sz="1600">
                <a:latin typeface="Arial" charset="0"/>
              </a:endParaRPr>
            </a:p>
          </p:txBody>
        </p:sp>
        <p:sp>
          <p:nvSpPr>
            <p:cNvPr id="14350" name="Text Box 17"/>
            <p:cNvSpPr txBox="1">
              <a:spLocks noChangeArrowheads="1"/>
            </p:cNvSpPr>
            <p:nvPr/>
          </p:nvSpPr>
          <p:spPr bwMode="auto">
            <a:xfrm>
              <a:off x="1519" y="1275"/>
              <a:ext cx="9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pPr>
              <a:r>
                <a:rPr lang="en-US" sz="1600">
                  <a:latin typeface="Arial" charset="0"/>
                </a:rPr>
                <a:t>Well contacts to VDD/VSS by defaults</a:t>
              </a:r>
              <a:endParaRPr lang="ru-RU" sz="1600">
                <a:latin typeface="Arial"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indent="0" eaLnBrk="1" hangingPunct="1"/>
            <a:r>
              <a:rPr lang="en-GB" dirty="0" smtClean="0"/>
              <a:t>Filler Cells</a:t>
            </a:r>
          </a:p>
        </p:txBody>
      </p:sp>
      <p:sp>
        <p:nvSpPr>
          <p:cNvPr id="15363" name="Rectangle 3"/>
          <p:cNvSpPr>
            <a:spLocks noGrp="1" noChangeArrowheads="1"/>
          </p:cNvSpPr>
          <p:nvPr>
            <p:ph type="body" idx="1"/>
          </p:nvPr>
        </p:nvSpPr>
        <p:spPr/>
        <p:txBody>
          <a:bodyPr/>
          <a:lstStyle/>
          <a:p>
            <a:pPr eaLnBrk="1" hangingPunct="1"/>
            <a:r>
              <a:rPr lang="en-GB" smtClean="0"/>
              <a:t>Select the filler cells from the list as shown</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r="57356" b="53038"/>
          <a:stretch>
            <a:fillRect/>
          </a:stretch>
        </p:blipFill>
        <p:spPr bwMode="auto">
          <a:xfrm>
            <a:off x="755650" y="2055813"/>
            <a:ext cx="415925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7"/>
          <p:cNvSpPr txBox="1">
            <a:spLocks noChangeArrowheads="1"/>
          </p:cNvSpPr>
          <p:nvPr/>
        </p:nvSpPr>
        <p:spPr bwMode="auto">
          <a:xfrm>
            <a:off x="6175375" y="3657600"/>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smtClean="0">
                <a:latin typeface="Arial" charset="0"/>
              </a:rPr>
              <a:t>…</a:t>
            </a:r>
            <a:endParaRPr lang="en-GB" dirty="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Filler Cells</a:t>
            </a:r>
          </a:p>
        </p:txBody>
      </p:sp>
      <p:sp>
        <p:nvSpPr>
          <p:cNvPr id="6" name="Rectangle 5"/>
          <p:cNvSpPr/>
          <p:nvPr/>
        </p:nvSpPr>
        <p:spPr>
          <a:xfrm>
            <a:off x="1595130" y="751179"/>
            <a:ext cx="4572000" cy="461665"/>
          </a:xfrm>
          <a:prstGeom prst="rect">
            <a:avLst/>
          </a:prstGeom>
        </p:spPr>
        <p:txBody>
          <a:bodyPr>
            <a:spAutoFit/>
          </a:bodyPr>
          <a:lstStyle/>
          <a:p>
            <a:pPr eaLnBrk="1" hangingPunct="1"/>
            <a:r>
              <a:rPr lang="en-GB" dirty="0" smtClean="0">
                <a:latin typeface="Arial" charset="0"/>
              </a:rPr>
              <a:t>Example: There is a gap in here</a:t>
            </a:r>
            <a:endParaRPr lang="en-GB" dirty="0">
              <a:latin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29" y="1299580"/>
            <a:ext cx="6449885" cy="5398172"/>
          </a:xfrm>
          <a:prstGeom prst="rect">
            <a:avLst/>
          </a:prstGeom>
        </p:spPr>
      </p:pic>
      <p:cxnSp>
        <p:nvCxnSpPr>
          <p:cNvPr id="8" name="Straight Arrow Connector 7"/>
          <p:cNvCxnSpPr/>
          <p:nvPr/>
        </p:nvCxnSpPr>
        <p:spPr>
          <a:xfrm flipH="1">
            <a:off x="4495670" y="1138710"/>
            <a:ext cx="1259446" cy="14506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958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Filler Cells</a:t>
            </a:r>
            <a:endParaRPr lang="en-GB" dirty="0"/>
          </a:p>
        </p:txBody>
      </p:sp>
      <p:sp>
        <p:nvSpPr>
          <p:cNvPr id="4" name="Rectangle 3"/>
          <p:cNvSpPr/>
          <p:nvPr/>
        </p:nvSpPr>
        <p:spPr>
          <a:xfrm>
            <a:off x="183024" y="757450"/>
            <a:ext cx="7594835" cy="461665"/>
          </a:xfrm>
          <a:prstGeom prst="rect">
            <a:avLst/>
          </a:prstGeom>
        </p:spPr>
        <p:txBody>
          <a:bodyPr wrap="square">
            <a:spAutoFit/>
          </a:bodyPr>
          <a:lstStyle/>
          <a:p>
            <a:pPr eaLnBrk="1" hangingPunct="1"/>
            <a:r>
              <a:rPr lang="en-GB" dirty="0" smtClean="0">
                <a:latin typeface="Arial" charset="0"/>
              </a:rPr>
              <a:t>After adding filler cells, all gaps  will be filled</a:t>
            </a:r>
            <a:endParaRPr lang="en-GB" dirty="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58" y="1219115"/>
            <a:ext cx="6755205" cy="5394548"/>
          </a:xfrm>
          <a:prstGeom prst="rect">
            <a:avLst/>
          </a:prstGeom>
        </p:spPr>
      </p:pic>
      <p:cxnSp>
        <p:nvCxnSpPr>
          <p:cNvPr id="8" name="Straight Arrow Connector 7"/>
          <p:cNvCxnSpPr/>
          <p:nvPr/>
        </p:nvCxnSpPr>
        <p:spPr>
          <a:xfrm flipH="1">
            <a:off x="4762825" y="1138710"/>
            <a:ext cx="1450271" cy="1374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0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 Encounter Lab Instructions</a:t>
            </a:r>
            <a:endParaRPr lang="en-GB" dirty="0"/>
          </a:p>
        </p:txBody>
      </p:sp>
      <p:sp>
        <p:nvSpPr>
          <p:cNvPr id="3" name="Content Placeholder 2"/>
          <p:cNvSpPr>
            <a:spLocks noGrp="1"/>
          </p:cNvSpPr>
          <p:nvPr>
            <p:ph idx="1"/>
          </p:nvPr>
        </p:nvSpPr>
        <p:spPr/>
        <p:txBody>
          <a:bodyPr/>
          <a:lstStyle/>
          <a:p>
            <a:pPr marL="0" indent="0">
              <a:buNone/>
            </a:pPr>
            <a:r>
              <a:rPr lang="en-GB" dirty="0" smtClean="0"/>
              <a:t>For this lab you will need:</a:t>
            </a:r>
          </a:p>
          <a:p>
            <a:pPr marL="457200" indent="-457200">
              <a:buAutoNum type="arabicPeriod"/>
            </a:pPr>
            <a:r>
              <a:rPr lang="en-GB" b="0" dirty="0" smtClean="0"/>
              <a:t>Tool setup file (this is provided)</a:t>
            </a:r>
          </a:p>
          <a:p>
            <a:pPr marL="457200" indent="-457200">
              <a:buAutoNum type="arabicPeriod"/>
            </a:pPr>
            <a:r>
              <a:rPr lang="en-GB" b="0" dirty="0" smtClean="0"/>
              <a:t>A synthesised Verilog net list of the design (this is obtained from the synthesis stage)</a:t>
            </a:r>
          </a:p>
          <a:p>
            <a:pPr marL="457200" indent="-457200">
              <a:buAutoNum type="arabicPeriod"/>
            </a:pPr>
            <a:r>
              <a:rPr lang="en-GB" b="0" dirty="0" smtClean="0"/>
              <a:t>Your timing constraints file  “</a:t>
            </a:r>
            <a:r>
              <a:rPr lang="en-GB" b="0" dirty="0" err="1" smtClean="0"/>
              <a:t>design.sdc</a:t>
            </a:r>
            <a:r>
              <a:rPr lang="en-GB" b="0" dirty="0" smtClean="0"/>
              <a:t>” (</a:t>
            </a:r>
            <a:r>
              <a:rPr lang="en-GB" b="0" dirty="0"/>
              <a:t>this is obtained from the synthesis stage</a:t>
            </a:r>
            <a:r>
              <a:rPr lang="en-GB" b="0" dirty="0" smtClean="0"/>
              <a:t>)</a:t>
            </a:r>
          </a:p>
          <a:p>
            <a:pPr marL="457200" indent="-457200">
              <a:buAutoNum type="arabicPeriod"/>
            </a:pPr>
            <a:r>
              <a:rPr lang="en-GB" b="0" dirty="0" smtClean="0"/>
              <a:t>Configuration file (</a:t>
            </a:r>
            <a:r>
              <a:rPr lang="en-GB" b="0" dirty="0" err="1" smtClean="0"/>
              <a:t>design.conf</a:t>
            </a:r>
            <a:r>
              <a:rPr lang="en-GB" b="0" dirty="0" smtClean="0"/>
              <a:t>) this is provided</a:t>
            </a:r>
            <a:endParaRPr lang="en-GB" b="0" dirty="0"/>
          </a:p>
        </p:txBody>
      </p:sp>
    </p:spTree>
    <p:extLst>
      <p:ext uri="{BB962C8B-B14F-4D97-AF65-F5344CB8AC3E}">
        <p14:creationId xmlns:p14="http://schemas.microsoft.com/office/powerpoint/2010/main" val="3652130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1233937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idx="4294967295"/>
          </p:nvPr>
        </p:nvSpPr>
        <p:spPr/>
        <p:txBody>
          <a:bodyPr/>
          <a:lstStyle/>
          <a:p>
            <a:r>
              <a:rPr lang="pl-PL" altLang="en-US" smtClean="0">
                <a:latin typeface="Myriad Pro" pitchFamily="34" charset="0"/>
              </a:rPr>
              <a:t>Verification of the Design</a:t>
            </a:r>
          </a:p>
        </p:txBody>
      </p:sp>
      <p:sp>
        <p:nvSpPr>
          <p:cNvPr id="689155" name="Rectangle 3"/>
          <p:cNvSpPr>
            <a:spLocks noGrp="1" noChangeArrowheads="1"/>
          </p:cNvSpPr>
          <p:nvPr>
            <p:ph type="body" idx="4294967295"/>
          </p:nvPr>
        </p:nvSpPr>
        <p:spPr>
          <a:xfrm>
            <a:off x="611188" y="1125538"/>
            <a:ext cx="7669212" cy="4824412"/>
          </a:xfrm>
        </p:spPr>
        <p:txBody>
          <a:bodyPr/>
          <a:lstStyle/>
          <a:p>
            <a:r>
              <a:rPr lang="en-US" altLang="en-US" dirty="0" smtClean="0">
                <a:latin typeface="Arial" pitchFamily="34" charset="0"/>
              </a:rPr>
              <a:t>Choose </a:t>
            </a:r>
            <a:r>
              <a:rPr lang="en-US" altLang="en-US" b="1" dirty="0" smtClean="0">
                <a:latin typeface="Arial" pitchFamily="34" charset="0"/>
              </a:rPr>
              <a:t>Verify – Verify Connectivity</a:t>
            </a:r>
            <a:r>
              <a:rPr lang="en-US" altLang="en-US" dirty="0" smtClean="0">
                <a:latin typeface="Arial" pitchFamily="34" charset="0"/>
              </a:rPr>
              <a:t> to open the form </a:t>
            </a:r>
            <a:r>
              <a:rPr lang="pl-PL" altLang="en-US" dirty="0" smtClean="0">
                <a:latin typeface="Arial" pitchFamily="34" charset="0"/>
              </a:rPr>
              <a:t>and leave the default settings</a:t>
            </a:r>
          </a:p>
          <a:p>
            <a:pPr lvl="1"/>
            <a:r>
              <a:rPr lang="pl-PL" altLang="en-US" dirty="0" smtClean="0">
                <a:latin typeface="Arial" pitchFamily="34" charset="0"/>
              </a:rPr>
              <a:t>This form</a:t>
            </a:r>
            <a:r>
              <a:rPr lang="en-US" altLang="en-US" dirty="0" smtClean="0">
                <a:latin typeface="Arial" pitchFamily="34" charset="0"/>
              </a:rPr>
              <a:t> allows to detect conditions such as opens, unconnected wires, unconnected pins, loops, partial routing, and </a:t>
            </a:r>
            <a:r>
              <a:rPr lang="en-US" altLang="en-US" dirty="0" err="1" smtClean="0">
                <a:latin typeface="Arial" pitchFamily="34" charset="0"/>
              </a:rPr>
              <a:t>unrouted</a:t>
            </a:r>
            <a:r>
              <a:rPr lang="en-US" altLang="en-US" dirty="0" smtClean="0">
                <a:latin typeface="Arial" pitchFamily="34" charset="0"/>
              </a:rPr>
              <a:t> nets.</a:t>
            </a:r>
            <a:endParaRPr lang="en-US" altLang="en-US" dirty="0">
              <a:latin typeface="Arial" pitchFamily="34" charset="0"/>
            </a:endParaRPr>
          </a:p>
          <a:p>
            <a:pPr lvl="1"/>
            <a:r>
              <a:rPr lang="en-US" altLang="en-US" b="0" dirty="0" smtClean="0">
                <a:latin typeface="Arial" pitchFamily="34" charset="0"/>
              </a:rPr>
              <a:t>You </a:t>
            </a:r>
            <a:r>
              <a:rPr lang="en-US" altLang="en-US" b="0" dirty="0">
                <a:latin typeface="Arial" pitchFamily="34" charset="0"/>
              </a:rPr>
              <a:t>will get a summary of </a:t>
            </a:r>
            <a:r>
              <a:rPr lang="en-US" altLang="en-US" b="0" dirty="0" smtClean="0">
                <a:latin typeface="Arial" pitchFamily="34" charset="0"/>
              </a:rPr>
              <a:t>this verification in the shell window (you should have no violations or fails)</a:t>
            </a:r>
            <a:endParaRPr lang="en-US" altLang="en-US" b="0" dirty="0">
              <a:latin typeface="Arial" pitchFamily="34" charset="0"/>
            </a:endParaRPr>
          </a:p>
          <a:p>
            <a:pPr marL="0" indent="0">
              <a:buNone/>
            </a:pPr>
            <a:endParaRPr lang="pl-PL" altLang="en-US" dirty="0" smtClean="0">
              <a:latin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39" y="3925145"/>
            <a:ext cx="4969953" cy="237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312555" y="6103205"/>
            <a:ext cx="3156453"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4126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idx="4294967295"/>
          </p:nvPr>
        </p:nvSpPr>
        <p:spPr/>
        <p:txBody>
          <a:bodyPr/>
          <a:lstStyle/>
          <a:p>
            <a:r>
              <a:rPr lang="pl-PL" altLang="en-US" smtClean="0">
                <a:latin typeface="Myriad Pro" pitchFamily="34" charset="0"/>
              </a:rPr>
              <a:t>Verification of the Design</a:t>
            </a:r>
          </a:p>
        </p:txBody>
      </p:sp>
      <p:sp>
        <p:nvSpPr>
          <p:cNvPr id="689155" name="Rectangle 3"/>
          <p:cNvSpPr>
            <a:spLocks noGrp="1" noChangeArrowheads="1"/>
          </p:cNvSpPr>
          <p:nvPr>
            <p:ph type="body" idx="4294967295"/>
          </p:nvPr>
        </p:nvSpPr>
        <p:spPr>
          <a:xfrm>
            <a:off x="412015" y="795615"/>
            <a:ext cx="7669212" cy="4824412"/>
          </a:xfrm>
        </p:spPr>
        <p:txBody>
          <a:bodyPr/>
          <a:lstStyle/>
          <a:p>
            <a:pPr marL="0" indent="0">
              <a:buNone/>
            </a:pPr>
            <a:endParaRPr lang="en-US" altLang="en-US" dirty="0" smtClean="0">
              <a:latin typeface="Arial" pitchFamily="34" charset="0"/>
            </a:endParaRPr>
          </a:p>
          <a:p>
            <a:r>
              <a:rPr lang="en-US" altLang="en-US" dirty="0" smtClean="0">
                <a:latin typeface="Arial" pitchFamily="34" charset="0"/>
              </a:rPr>
              <a:t>Choose </a:t>
            </a:r>
            <a:r>
              <a:rPr lang="en-US" altLang="en-US" b="1" dirty="0" smtClean="0">
                <a:latin typeface="Arial" pitchFamily="34" charset="0"/>
              </a:rPr>
              <a:t>Verify – Verify Geometry</a:t>
            </a:r>
            <a:r>
              <a:rPr lang="en-US" altLang="en-US" dirty="0" smtClean="0">
                <a:latin typeface="Arial" pitchFamily="34" charset="0"/>
              </a:rPr>
              <a:t> to open the form </a:t>
            </a:r>
            <a:r>
              <a:rPr lang="pl-PL" altLang="en-US" dirty="0" smtClean="0">
                <a:latin typeface="Arial" pitchFamily="34" charset="0"/>
              </a:rPr>
              <a:t>and leave the default settings</a:t>
            </a:r>
          </a:p>
          <a:p>
            <a:pPr lvl="1"/>
            <a:r>
              <a:rPr lang="pl-PL" altLang="en-US" dirty="0" smtClean="0">
                <a:latin typeface="Arial" pitchFamily="34" charset="0"/>
              </a:rPr>
              <a:t>This form</a:t>
            </a:r>
            <a:r>
              <a:rPr lang="en-US" altLang="en-US" dirty="0" smtClean="0">
                <a:latin typeface="Arial" pitchFamily="34" charset="0"/>
              </a:rPr>
              <a:t> allows to check the physical layout of the design for DRC violations</a:t>
            </a:r>
            <a:r>
              <a:rPr lang="pl-PL" altLang="en-US" dirty="0" smtClean="0">
                <a:latin typeface="Arial" pitchFamily="34" charset="0"/>
              </a:rPr>
              <a:t>.</a:t>
            </a:r>
            <a:endParaRPr lang="en-US" altLang="en-US" dirty="0">
              <a:latin typeface="Arial" pitchFamily="34" charset="0"/>
            </a:endParaRPr>
          </a:p>
          <a:p>
            <a:pPr lvl="1"/>
            <a:r>
              <a:rPr lang="en-US" altLang="en-US" b="0" dirty="0" smtClean="0">
                <a:latin typeface="Arial" pitchFamily="34" charset="0"/>
              </a:rPr>
              <a:t>You </a:t>
            </a:r>
            <a:r>
              <a:rPr lang="en-US" altLang="en-US" b="0" dirty="0">
                <a:latin typeface="Arial" pitchFamily="34" charset="0"/>
              </a:rPr>
              <a:t>will get a summary of this verification in the shell window (you should have no violations or fails)</a:t>
            </a:r>
          </a:p>
          <a:p>
            <a:pPr marL="0" indent="0">
              <a:buNone/>
            </a:pPr>
            <a:endParaRPr lang="pl-PL" altLang="en-US" dirty="0" smtClean="0">
              <a:latin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95" y="3734320"/>
            <a:ext cx="6878307" cy="278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854575" y="6176881"/>
            <a:ext cx="3156453" cy="323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799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552199795"/>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79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indent="0" eaLnBrk="1" hangingPunct="1"/>
            <a:r>
              <a:rPr lang="en-GB" smtClean="0"/>
              <a:t>Export out GDS</a:t>
            </a:r>
          </a:p>
        </p:txBody>
      </p:sp>
      <p:sp>
        <p:nvSpPr>
          <p:cNvPr id="27651" name="Rectangle 3"/>
          <p:cNvSpPr>
            <a:spLocks noGrp="1" noChangeArrowheads="1"/>
          </p:cNvSpPr>
          <p:nvPr>
            <p:ph type="body" idx="1"/>
          </p:nvPr>
        </p:nvSpPr>
        <p:spPr/>
        <p:txBody>
          <a:bodyPr/>
          <a:lstStyle/>
          <a:p>
            <a:pPr eaLnBrk="1" hangingPunct="1"/>
            <a:r>
              <a:rPr lang="en-GB" dirty="0" smtClean="0"/>
              <a:t>We can export the GDSII by selecting Design -&gt; Save and choose the GDSII option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00" y="2360380"/>
            <a:ext cx="4400550" cy="351472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Structural Verilog and SDF files</a:t>
            </a:r>
            <a:endParaRPr lang="en-GB" dirty="0"/>
          </a:p>
        </p:txBody>
      </p:sp>
      <p:sp>
        <p:nvSpPr>
          <p:cNvPr id="3" name="Content Placeholder 2"/>
          <p:cNvSpPr>
            <a:spLocks noGrp="1"/>
          </p:cNvSpPr>
          <p:nvPr>
            <p:ph idx="1"/>
          </p:nvPr>
        </p:nvSpPr>
        <p:spPr/>
        <p:txBody>
          <a:bodyPr/>
          <a:lstStyle/>
          <a:p>
            <a:r>
              <a:rPr lang="en-GB" dirty="0" smtClean="0"/>
              <a:t>For Verilog</a:t>
            </a:r>
            <a:r>
              <a:rPr lang="en-GB" b="0" dirty="0" smtClean="0"/>
              <a:t>:   select</a:t>
            </a:r>
            <a:r>
              <a:rPr lang="en-GB" dirty="0" smtClean="0"/>
              <a:t> Design &gt; Save &gt; Netlist</a:t>
            </a:r>
            <a:endParaRPr lang="en-GB" b="0" dirty="0"/>
          </a:p>
          <a:p>
            <a:r>
              <a:rPr lang="en-GB" dirty="0" smtClean="0"/>
              <a:t>To Export SDF file</a:t>
            </a:r>
            <a:r>
              <a:rPr lang="en-GB" b="0" dirty="0" smtClean="0"/>
              <a:t>:</a:t>
            </a:r>
          </a:p>
          <a:p>
            <a:pPr marL="457200" indent="-457200">
              <a:buFont typeface="+mj-lt"/>
              <a:buAutoNum type="arabicPeriod"/>
            </a:pPr>
            <a:r>
              <a:rPr lang="en-GB" b="0" dirty="0" smtClean="0"/>
              <a:t>Extract RC delay:  select </a:t>
            </a:r>
            <a:r>
              <a:rPr lang="en-GB" dirty="0" smtClean="0"/>
              <a:t>Timing &gt; Extract RC </a:t>
            </a:r>
            <a:r>
              <a:rPr lang="en-GB" b="0" dirty="0" smtClean="0"/>
              <a:t>to extract RC timings of interconnects</a:t>
            </a:r>
          </a:p>
          <a:p>
            <a:pPr marL="457200" indent="-457200">
              <a:buFont typeface="+mj-lt"/>
              <a:buAutoNum type="arabicPeriod"/>
            </a:pPr>
            <a:r>
              <a:rPr lang="en-GB" b="0" dirty="0" smtClean="0"/>
              <a:t>Generate SDF file: select </a:t>
            </a:r>
            <a:r>
              <a:rPr lang="en-GB" dirty="0" smtClean="0"/>
              <a:t>Timing &gt; Calculate Delay </a:t>
            </a:r>
            <a:r>
              <a:rPr lang="en-GB" b="0" dirty="0" smtClean="0"/>
              <a:t>and click ok</a:t>
            </a:r>
          </a:p>
          <a:p>
            <a:pPr marL="0" indent="0">
              <a:buNone/>
            </a:pPr>
            <a:r>
              <a:rPr lang="en-GB" b="0" dirty="0" smtClean="0"/>
              <a:t> </a:t>
            </a:r>
            <a:endParaRPr lang="en-GB" dirty="0" smtClean="0"/>
          </a:p>
          <a:p>
            <a:pPr marL="0" indent="0">
              <a:buNone/>
            </a:pPr>
            <a:endParaRPr lang="en-GB" dirty="0"/>
          </a:p>
          <a:p>
            <a:pPr marL="0" indent="0">
              <a:buNone/>
            </a:pPr>
            <a:endParaRPr lang="en-GB" dirty="0"/>
          </a:p>
        </p:txBody>
      </p:sp>
      <p:cxnSp>
        <p:nvCxnSpPr>
          <p:cNvPr id="5" name="Straight Arrow Connector 4"/>
          <p:cNvCxnSpPr/>
          <p:nvPr/>
        </p:nvCxnSpPr>
        <p:spPr>
          <a:xfrm>
            <a:off x="2774514" y="4023523"/>
            <a:ext cx="2522621" cy="13518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35" y="4879270"/>
            <a:ext cx="3181350" cy="1390650"/>
          </a:xfrm>
          <a:prstGeom prst="rect">
            <a:avLst/>
          </a:prstGeom>
        </p:spPr>
      </p:pic>
    </p:spTree>
    <p:extLst>
      <p:ext uri="{BB962C8B-B14F-4D97-AF65-F5344CB8AC3E}">
        <p14:creationId xmlns:p14="http://schemas.microsoft.com/office/powerpoint/2010/main" val="22717874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 </a:t>
            </a:r>
            <a:endParaRPr lang="en-GB" dirty="0"/>
          </a:p>
        </p:txBody>
      </p:sp>
      <p:sp>
        <p:nvSpPr>
          <p:cNvPr id="3" name="Content Placeholder 2"/>
          <p:cNvSpPr>
            <a:spLocks noGrp="1"/>
          </p:cNvSpPr>
          <p:nvPr>
            <p:ph idx="1"/>
          </p:nvPr>
        </p:nvSpPr>
        <p:spPr>
          <a:xfrm>
            <a:off x="488345" y="1024605"/>
            <a:ext cx="8077200" cy="4724400"/>
          </a:xfrm>
        </p:spPr>
        <p:txBody>
          <a:bodyPr/>
          <a:lstStyle/>
          <a:p>
            <a:pPr marL="457200" indent="-457200">
              <a:buFont typeface="+mj-lt"/>
              <a:buAutoNum type="arabicPeriod"/>
            </a:pPr>
            <a:r>
              <a:rPr lang="en-GB" sz="2000" b="0" dirty="0" smtClean="0"/>
              <a:t>What are the main advantages of automated place and route as opposed to manual layout</a:t>
            </a:r>
          </a:p>
          <a:p>
            <a:pPr marL="457200" indent="-457200">
              <a:buFont typeface="+mj-lt"/>
              <a:buAutoNum type="arabicPeriod"/>
            </a:pPr>
            <a:r>
              <a:rPr lang="en-GB" sz="2000" b="0" dirty="0" smtClean="0"/>
              <a:t>Assuming you have a hard IP core, at which stage of the place and route flow you should integrate it.</a:t>
            </a:r>
          </a:p>
          <a:p>
            <a:pPr marL="457200" indent="-457200">
              <a:buFont typeface="+mj-lt"/>
              <a:buAutoNum type="arabicPeriod"/>
            </a:pPr>
            <a:r>
              <a:rPr lang="en-GB" sz="2000" b="0" dirty="0"/>
              <a:t>What can you do of the routing fails</a:t>
            </a:r>
            <a:r>
              <a:rPr lang="en-GB" sz="2000" b="0" dirty="0" smtClean="0"/>
              <a:t>?</a:t>
            </a:r>
          </a:p>
          <a:p>
            <a:pPr marL="457200" indent="-457200">
              <a:buFont typeface="+mj-lt"/>
              <a:buAutoNum type="arabicPeriod"/>
            </a:pPr>
            <a:r>
              <a:rPr lang="en-GB" sz="2000" b="0" dirty="0" smtClean="0"/>
              <a:t>What should you do if you have timing violations after placement?</a:t>
            </a:r>
          </a:p>
          <a:p>
            <a:pPr marL="457200" indent="-457200">
              <a:buFont typeface="+mj-lt"/>
              <a:buAutoNum type="arabicPeriod"/>
            </a:pPr>
            <a:r>
              <a:rPr lang="en-GB" sz="2000" b="0" dirty="0" smtClean="0"/>
              <a:t>What will you do if the design is too large to be handled by the place and route tool?</a:t>
            </a:r>
          </a:p>
          <a:p>
            <a:pPr marL="457200" indent="-457200">
              <a:buFont typeface="+mj-lt"/>
              <a:buAutoNum type="arabicPeriod"/>
            </a:pPr>
            <a:r>
              <a:rPr lang="en-GB" sz="2000" b="0" dirty="0" smtClean="0"/>
              <a:t>What is the difference between the post synthesis Verilog netlist and the netlist you obtain after place and route?</a:t>
            </a:r>
            <a:endParaRPr lang="en-GB" sz="2000" dirty="0"/>
          </a:p>
        </p:txBody>
      </p:sp>
      <p:pic>
        <p:nvPicPr>
          <p:cNvPr id="4" name="Picture 4" descr="j00787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375" y="4573950"/>
            <a:ext cx="10747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20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871538"/>
          </a:xfrm>
        </p:spPr>
        <p:txBody>
          <a:bodyPr/>
          <a:lstStyle/>
          <a:p>
            <a:r>
              <a:rPr lang="en-GB" smtClean="0"/>
              <a:t>Design Directory Management</a:t>
            </a:r>
          </a:p>
        </p:txBody>
      </p:sp>
      <p:sp>
        <p:nvSpPr>
          <p:cNvPr id="3" name="Content Placeholder 2"/>
          <p:cNvSpPr>
            <a:spLocks noGrp="1"/>
          </p:cNvSpPr>
          <p:nvPr>
            <p:ph idx="1"/>
          </p:nvPr>
        </p:nvSpPr>
        <p:spPr>
          <a:xfrm>
            <a:off x="373063" y="1177925"/>
            <a:ext cx="8610600" cy="4724400"/>
          </a:xfrm>
        </p:spPr>
        <p:txBody>
          <a:bodyPr/>
          <a:lstStyle/>
          <a:p>
            <a:pPr marL="457200" indent="-457200">
              <a:buFont typeface="Wingdings" pitchFamily="2" charset="2"/>
              <a:buAutoNum type="arabicPeriod"/>
              <a:defRPr/>
            </a:pPr>
            <a:endParaRPr lang="en-GB" b="0" dirty="0" smtClean="0"/>
          </a:p>
          <a:p>
            <a:pPr marL="457200" indent="-457200">
              <a:buFont typeface="Wingdings" pitchFamily="2" charset="2"/>
              <a:buAutoNum type="arabicPeriod"/>
              <a:defRPr/>
            </a:pPr>
            <a:r>
              <a:rPr lang="en-GB" b="0" dirty="0" smtClean="0"/>
              <a:t>Inside your design  directory create a sub-directory called </a:t>
            </a:r>
            <a:r>
              <a:rPr lang="en-GB" b="0" dirty="0" err="1" smtClean="0"/>
              <a:t>pnr</a:t>
            </a:r>
            <a:endParaRPr lang="en-GB" b="0" dirty="0" smtClean="0"/>
          </a:p>
          <a:p>
            <a:pPr marL="457200" indent="-457200">
              <a:buFont typeface="Wingdings" pitchFamily="2" charset="2"/>
              <a:buAutoNum type="arabicPeriod"/>
              <a:defRPr/>
            </a:pPr>
            <a:r>
              <a:rPr lang="en-GB" b="0" dirty="0" smtClean="0"/>
              <a:t>Copy the design files into </a:t>
            </a:r>
            <a:r>
              <a:rPr lang="en-GB" b="0" dirty="0" err="1" smtClean="0"/>
              <a:t>pnr</a:t>
            </a:r>
            <a:endParaRPr lang="en-GB" b="0" dirty="0" smtClean="0"/>
          </a:p>
          <a:p>
            <a:pPr marL="0" indent="0">
              <a:buFont typeface="Wingdings" pitchFamily="2" charset="2"/>
              <a:buNone/>
              <a:defRPr/>
            </a:pPr>
            <a:r>
              <a:rPr lang="en-GB" sz="2000" b="0" dirty="0" smtClean="0"/>
              <a:t> </a:t>
            </a:r>
          </a:p>
          <a:p>
            <a:pPr marL="0" indent="0">
              <a:buFont typeface="Wingdings" pitchFamily="2" charset="2"/>
              <a:buNone/>
              <a:defRPr/>
            </a:pPr>
            <a:endParaRPr lang="en-GB" sz="2000" b="0" dirty="0"/>
          </a:p>
        </p:txBody>
      </p:sp>
      <p:graphicFrame>
        <p:nvGraphicFramePr>
          <p:cNvPr id="4" name="Diagram 3"/>
          <p:cNvGraphicFramePr/>
          <p:nvPr>
            <p:extLst>
              <p:ext uri="{D42A27DB-BD31-4B8C-83A1-F6EECF244321}">
                <p14:modId xmlns:p14="http://schemas.microsoft.com/office/powerpoint/2010/main" val="2313548504"/>
              </p:ext>
            </p:extLst>
          </p:nvPr>
        </p:nvGraphicFramePr>
        <p:xfrm>
          <a:off x="2511090" y="3581660"/>
          <a:ext cx="4198150" cy="1946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28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GB" dirty="0" smtClean="0"/>
              <a:t>Introduction</a:t>
            </a:r>
          </a:p>
        </p:txBody>
      </p:sp>
      <p:sp>
        <p:nvSpPr>
          <p:cNvPr id="6147" name="Rectangle 3"/>
          <p:cNvSpPr>
            <a:spLocks noGrp="1" noChangeArrowheads="1"/>
          </p:cNvSpPr>
          <p:nvPr>
            <p:ph type="body" idx="1"/>
          </p:nvPr>
        </p:nvSpPr>
        <p:spPr/>
        <p:txBody>
          <a:bodyPr/>
          <a:lstStyle/>
          <a:p>
            <a:pPr eaLnBrk="1" hangingPunct="1">
              <a:lnSpc>
                <a:spcPct val="90000"/>
              </a:lnSpc>
            </a:pPr>
            <a:r>
              <a:rPr lang="en-GB" dirty="0" smtClean="0"/>
              <a:t>The place and Route software within the Cadence software is called “velocity”</a:t>
            </a:r>
          </a:p>
          <a:p>
            <a:pPr eaLnBrk="1" hangingPunct="1">
              <a:lnSpc>
                <a:spcPct val="90000"/>
              </a:lnSpc>
            </a:pPr>
            <a:r>
              <a:rPr lang="en-GB" dirty="0" smtClean="0"/>
              <a:t>To be able to run this software you need to first set up your directory for the required AMS c35 design files</a:t>
            </a:r>
          </a:p>
          <a:p>
            <a:pPr eaLnBrk="1" hangingPunct="1">
              <a:lnSpc>
                <a:spcPct val="90000"/>
              </a:lnSpc>
            </a:pPr>
            <a:r>
              <a:rPr lang="en-GB" dirty="0" smtClean="0"/>
              <a:t>To setup your environment source </a:t>
            </a:r>
            <a:r>
              <a:rPr lang="en-GB" dirty="0"/>
              <a:t>the file </a:t>
            </a:r>
            <a:r>
              <a:rPr lang="en-GB" dirty="0" err="1"/>
              <a:t>soc_setup</a:t>
            </a:r>
            <a:r>
              <a:rPr lang="en-GB" dirty="0"/>
              <a:t> (attached with </a:t>
            </a:r>
            <a:r>
              <a:rPr lang="en-GB" dirty="0" smtClean="0"/>
              <a:t>this tutorial) from your working directory</a:t>
            </a:r>
          </a:p>
        </p:txBody>
      </p:sp>
    </p:spTree>
    <p:extLst>
      <p:ext uri="{BB962C8B-B14F-4D97-AF65-F5344CB8AC3E}">
        <p14:creationId xmlns:p14="http://schemas.microsoft.com/office/powerpoint/2010/main" val="144728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indent="0" eaLnBrk="1" hangingPunct="1"/>
            <a:r>
              <a:rPr lang="en-GB" smtClean="0"/>
              <a:t>Running encounter</a:t>
            </a:r>
          </a:p>
        </p:txBody>
      </p:sp>
      <p:sp>
        <p:nvSpPr>
          <p:cNvPr id="7171" name="Rectangle 3"/>
          <p:cNvSpPr>
            <a:spLocks noGrp="1" noChangeArrowheads="1"/>
          </p:cNvSpPr>
          <p:nvPr>
            <p:ph type="body" idx="1"/>
          </p:nvPr>
        </p:nvSpPr>
        <p:spPr/>
        <p:txBody>
          <a:bodyPr/>
          <a:lstStyle/>
          <a:p>
            <a:pPr eaLnBrk="1" hangingPunct="1"/>
            <a:r>
              <a:rPr lang="en-GB" smtClean="0"/>
              <a:t>Simply type “velocity” at a command prompt and the basic encounter GUI with appear:</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l="13216" t="16557" r="10481" b="12386"/>
          <a:stretch>
            <a:fillRect/>
          </a:stretch>
        </p:blipFill>
        <p:spPr bwMode="auto">
          <a:xfrm>
            <a:off x="1709738" y="2436813"/>
            <a:ext cx="5534025"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50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Stages of the lab</a:t>
            </a:r>
          </a:p>
        </p:txBody>
      </p:sp>
      <p:graphicFrame>
        <p:nvGraphicFramePr>
          <p:cNvPr id="3" name="Diagram 2"/>
          <p:cNvGraphicFramePr/>
          <p:nvPr>
            <p:extLst>
              <p:ext uri="{D42A27DB-BD31-4B8C-83A1-F6EECF244321}">
                <p14:modId xmlns:p14="http://schemas.microsoft.com/office/powerpoint/2010/main" val="2394008840"/>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59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21810</TotalTime>
  <Words>3195</Words>
  <Application>Microsoft Office PowerPoint</Application>
  <PresentationFormat>Letter Paper (8.5x11 in)</PresentationFormat>
  <Paragraphs>1122</Paragraphs>
  <Slides>56</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Default Design</vt:lpstr>
      <vt:lpstr>CorelDRAW</vt:lpstr>
      <vt:lpstr>Cadence SoC Encounter – with AMS c35</vt:lpstr>
      <vt:lpstr>Digital Design Flow</vt:lpstr>
      <vt:lpstr>Design Stage</vt:lpstr>
      <vt:lpstr>Digital IC Design Flow: Place&amp;Route</vt:lpstr>
      <vt:lpstr>SOC Encounter Lab Instructions</vt:lpstr>
      <vt:lpstr>Design Directory Management</vt:lpstr>
      <vt:lpstr>Introduction</vt:lpstr>
      <vt:lpstr>Running encounter</vt:lpstr>
      <vt:lpstr>Stages of the lab</vt:lpstr>
      <vt:lpstr>P&amp;R Process</vt:lpstr>
      <vt:lpstr>Import the Design</vt:lpstr>
      <vt:lpstr>Import the Design</vt:lpstr>
      <vt:lpstr>Design Prepped</vt:lpstr>
      <vt:lpstr>P&amp;R Process</vt:lpstr>
      <vt:lpstr>Floorplanning</vt:lpstr>
      <vt:lpstr>Floorplanning</vt:lpstr>
      <vt:lpstr>Save the Design</vt:lpstr>
      <vt:lpstr>P&amp;R Process</vt:lpstr>
      <vt:lpstr>Power Planning</vt:lpstr>
      <vt:lpstr>Power and Ground Rings</vt:lpstr>
      <vt:lpstr>P&amp;R Process</vt:lpstr>
      <vt:lpstr>Connect Power and Ground to Core</vt:lpstr>
      <vt:lpstr>P&amp;R Process</vt:lpstr>
      <vt:lpstr>Placement</vt:lpstr>
      <vt:lpstr>Placement</vt:lpstr>
      <vt:lpstr>Placement</vt:lpstr>
      <vt:lpstr>Placement</vt:lpstr>
      <vt:lpstr>P&amp;R Process</vt:lpstr>
      <vt:lpstr>Timing Optimization</vt:lpstr>
      <vt:lpstr>Timing Optimization Pre-CTS: Trial Rout</vt:lpstr>
      <vt:lpstr>Timing Optimization</vt:lpstr>
      <vt:lpstr>P&amp;R Process</vt:lpstr>
      <vt:lpstr>Clock Tree Synthesis</vt:lpstr>
      <vt:lpstr>Clock Tree Synthesis</vt:lpstr>
      <vt:lpstr>P&amp;R Process</vt:lpstr>
      <vt:lpstr>Timing Optimization</vt:lpstr>
      <vt:lpstr>Timing Optimization</vt:lpstr>
      <vt:lpstr>P&amp;R Process</vt:lpstr>
      <vt:lpstr>Routing</vt:lpstr>
      <vt:lpstr>Routing</vt:lpstr>
      <vt:lpstr>Design View after Routing</vt:lpstr>
      <vt:lpstr>P&amp;R Process</vt:lpstr>
      <vt:lpstr>Timing Optimization</vt:lpstr>
      <vt:lpstr>Timing Optimization</vt:lpstr>
      <vt:lpstr>P&amp;R Process</vt:lpstr>
      <vt:lpstr>Filler Cells</vt:lpstr>
      <vt:lpstr>Filler Cells</vt:lpstr>
      <vt:lpstr>Filler Cells</vt:lpstr>
      <vt:lpstr>Filler Cells</vt:lpstr>
      <vt:lpstr>P&amp;R Process</vt:lpstr>
      <vt:lpstr>Verification of the Design</vt:lpstr>
      <vt:lpstr>Verification of the Design</vt:lpstr>
      <vt:lpstr>P&amp;R Process</vt:lpstr>
      <vt:lpstr>Export out GDS</vt:lpstr>
      <vt:lpstr>Export Structural Verilog and SDF files</vt:lpstr>
      <vt:lpstr>Discussion points </vt:lpstr>
    </vt:vector>
  </TitlesOfParts>
  <Company>Synopsys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Shehata</dc:creator>
  <cp:lastModifiedBy>Basel Halak</cp:lastModifiedBy>
  <cp:revision>226</cp:revision>
  <dcterms:created xsi:type="dcterms:W3CDTF">2003-04-29T08:15:16Z</dcterms:created>
  <dcterms:modified xsi:type="dcterms:W3CDTF">2015-11-10T11:09:23Z</dcterms:modified>
</cp:coreProperties>
</file>