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
  </p:notesMasterIdLst>
  <p:sldIdLst>
    <p:sldId id="256" r:id="rId2"/>
  </p:sldIdLst>
  <p:sldSz cx="30600650" cy="43200638"/>
  <p:notesSz cx="6858000" cy="9144000"/>
  <p:defaultTextStyle>
    <a:defPPr>
      <a:defRPr lang="en-US"/>
    </a:defPPr>
    <a:lvl1pPr algn="l" rtl="0" eaLnBrk="0" fontAlgn="base" hangingPunct="0">
      <a:spcBef>
        <a:spcPct val="0"/>
      </a:spcBef>
      <a:spcAft>
        <a:spcPct val="0"/>
      </a:spcAft>
      <a:defRPr sz="2953" kern="1200">
        <a:solidFill>
          <a:schemeClr val="tx1"/>
        </a:solidFill>
        <a:latin typeface="Arial Narrow" panose="020B0606020202030204" pitchFamily="34" charset="0"/>
        <a:ea typeface="+mn-ea"/>
        <a:cs typeface="+mn-cs"/>
      </a:defRPr>
    </a:lvl1pPr>
    <a:lvl2pPr marL="448346" indent="1563" algn="l" rtl="0" eaLnBrk="0" fontAlgn="base" hangingPunct="0">
      <a:spcBef>
        <a:spcPct val="0"/>
      </a:spcBef>
      <a:spcAft>
        <a:spcPct val="0"/>
      </a:spcAft>
      <a:defRPr sz="2953" kern="1200">
        <a:solidFill>
          <a:schemeClr val="tx1"/>
        </a:solidFill>
        <a:latin typeface="Arial Narrow" panose="020B0606020202030204" pitchFamily="34" charset="0"/>
        <a:ea typeface="+mn-ea"/>
        <a:cs typeface="+mn-cs"/>
      </a:defRPr>
    </a:lvl2pPr>
    <a:lvl3pPr marL="898255" indent="1563" algn="l" rtl="0" eaLnBrk="0" fontAlgn="base" hangingPunct="0">
      <a:spcBef>
        <a:spcPct val="0"/>
      </a:spcBef>
      <a:spcAft>
        <a:spcPct val="0"/>
      </a:spcAft>
      <a:defRPr sz="2953" kern="1200">
        <a:solidFill>
          <a:schemeClr val="tx1"/>
        </a:solidFill>
        <a:latin typeface="Arial Narrow" panose="020B0606020202030204" pitchFamily="34" charset="0"/>
        <a:ea typeface="+mn-ea"/>
        <a:cs typeface="+mn-cs"/>
      </a:defRPr>
    </a:lvl3pPr>
    <a:lvl4pPr marL="1348163" indent="1563" algn="l" rtl="0" eaLnBrk="0" fontAlgn="base" hangingPunct="0">
      <a:spcBef>
        <a:spcPct val="0"/>
      </a:spcBef>
      <a:spcAft>
        <a:spcPct val="0"/>
      </a:spcAft>
      <a:defRPr sz="2953" kern="1200">
        <a:solidFill>
          <a:schemeClr val="tx1"/>
        </a:solidFill>
        <a:latin typeface="Arial Narrow" panose="020B0606020202030204" pitchFamily="34" charset="0"/>
        <a:ea typeface="+mn-ea"/>
        <a:cs typeface="+mn-cs"/>
      </a:defRPr>
    </a:lvl4pPr>
    <a:lvl5pPr marL="1798071" indent="1563" algn="l" rtl="0" eaLnBrk="0" fontAlgn="base" hangingPunct="0">
      <a:spcBef>
        <a:spcPct val="0"/>
      </a:spcBef>
      <a:spcAft>
        <a:spcPct val="0"/>
      </a:spcAft>
      <a:defRPr sz="2953" kern="1200">
        <a:solidFill>
          <a:schemeClr val="tx1"/>
        </a:solidFill>
        <a:latin typeface="Arial Narrow" panose="020B0606020202030204" pitchFamily="34" charset="0"/>
        <a:ea typeface="+mn-ea"/>
        <a:cs typeface="+mn-cs"/>
      </a:defRPr>
    </a:lvl5pPr>
    <a:lvl6pPr marL="2249541" algn="l" defTabSz="899816" rtl="0" eaLnBrk="1" latinLnBrk="0" hangingPunct="1">
      <a:defRPr sz="2953" kern="1200">
        <a:solidFill>
          <a:schemeClr val="tx1"/>
        </a:solidFill>
        <a:latin typeface="Arial Narrow" panose="020B0606020202030204" pitchFamily="34" charset="0"/>
        <a:ea typeface="+mn-ea"/>
        <a:cs typeface="+mn-cs"/>
      </a:defRPr>
    </a:lvl6pPr>
    <a:lvl7pPr marL="2699449" algn="l" defTabSz="899816" rtl="0" eaLnBrk="1" latinLnBrk="0" hangingPunct="1">
      <a:defRPr sz="2953" kern="1200">
        <a:solidFill>
          <a:schemeClr val="tx1"/>
        </a:solidFill>
        <a:latin typeface="Arial Narrow" panose="020B0606020202030204" pitchFamily="34" charset="0"/>
        <a:ea typeface="+mn-ea"/>
        <a:cs typeface="+mn-cs"/>
      </a:defRPr>
    </a:lvl7pPr>
    <a:lvl8pPr marL="3149357" algn="l" defTabSz="899816" rtl="0" eaLnBrk="1" latinLnBrk="0" hangingPunct="1">
      <a:defRPr sz="2953" kern="1200">
        <a:solidFill>
          <a:schemeClr val="tx1"/>
        </a:solidFill>
        <a:latin typeface="Arial Narrow" panose="020B0606020202030204" pitchFamily="34" charset="0"/>
        <a:ea typeface="+mn-ea"/>
        <a:cs typeface="+mn-cs"/>
      </a:defRPr>
    </a:lvl8pPr>
    <a:lvl9pPr marL="3599266" algn="l" defTabSz="899816" rtl="0" eaLnBrk="1" latinLnBrk="0" hangingPunct="1">
      <a:defRPr sz="2953" kern="1200">
        <a:solidFill>
          <a:schemeClr val="tx1"/>
        </a:solidFill>
        <a:latin typeface="Arial Narrow" panose="020B0606020202030204" pitchFamily="34" charset="0"/>
        <a:ea typeface="+mn-ea"/>
        <a:cs typeface="+mn-cs"/>
      </a:defRPr>
    </a:lvl9pPr>
  </p:defaultTextStyle>
  <p:extLst>
    <p:ext uri="{EFAFB233-063F-42B5-8137-9DF3F51BA10A}">
      <p15:sldGuideLst xmlns:p15="http://schemas.microsoft.com/office/powerpoint/2012/main">
        <p15:guide id="1" orient="horz" pos="3461" userDrawn="1">
          <p15:clr>
            <a:srgbClr val="A4A3A4"/>
          </p15:clr>
        </p15:guide>
        <p15:guide id="2" orient="horz" pos="26622" userDrawn="1">
          <p15:clr>
            <a:srgbClr val="A4A3A4"/>
          </p15:clr>
        </p15:guide>
        <p15:guide id="3" pos="306" userDrawn="1">
          <p15:clr>
            <a:srgbClr val="A4A3A4"/>
          </p15:clr>
        </p15:guide>
        <p15:guide id="4" pos="9431" userDrawn="1">
          <p15:clr>
            <a:srgbClr val="A4A3A4"/>
          </p15:clr>
        </p15:guide>
        <p15:guide id="5" pos="9781" userDrawn="1">
          <p15:clr>
            <a:srgbClr val="A4A3A4"/>
          </p15:clr>
        </p15:guide>
        <p15:guide id="6" pos="18913"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0066FF"/>
    <a:srgbClr val="000099"/>
    <a:srgbClr val="0099FF"/>
    <a:srgbClr val="800080"/>
    <a:srgbClr val="00FF00"/>
    <a:srgbClr val="FFFFFF"/>
    <a:srgbClr val="61FF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94" autoAdjust="0"/>
    <p:restoredTop sz="98829" autoAdjust="0"/>
  </p:normalViewPr>
  <p:slideViewPr>
    <p:cSldViewPr snapToGrid="0" snapToObjects="1">
      <p:cViewPr>
        <p:scale>
          <a:sx n="50" d="100"/>
          <a:sy n="50" d="100"/>
        </p:scale>
        <p:origin x="174" y="-7686"/>
      </p:cViewPr>
      <p:guideLst>
        <p:guide orient="horz" pos="3461"/>
        <p:guide orient="horz" pos="26622"/>
        <p:guide pos="306"/>
        <p:guide pos="9431"/>
        <p:guide pos="9781"/>
        <p:guide pos="18913"/>
      </p:guideLst>
    </p:cSldViewPr>
  </p:slideViewPr>
  <p:notesTextViewPr>
    <p:cViewPr>
      <p:scale>
        <a:sx n="100" d="100"/>
        <a:sy n="100" d="100"/>
      </p:scale>
      <p:origin x="0" y="0"/>
    </p:cViewPr>
  </p:notesTextViewPr>
  <p:sorterViewPr>
    <p:cViewPr>
      <p:scale>
        <a:sx n="125" d="100"/>
        <a:sy n="125" d="100"/>
      </p:scale>
      <p:origin x="0" y="0"/>
    </p:cViewPr>
  </p:sorterViewPr>
  <p:notesViewPr>
    <p:cSldViewPr snapToGrid="0" snapToObjects="1">
      <p:cViewPr varScale="1">
        <p:scale>
          <a:sx n="65" d="100"/>
          <a:sy n="65" d="100"/>
        </p:scale>
        <p:origin x="-284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ltLang="zh-CN"/>
          </a:p>
        </p:txBody>
      </p:sp>
      <p:sp>
        <p:nvSpPr>
          <p:cNvPr id="15053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ltLang="zh-CN"/>
          </a:p>
        </p:txBody>
      </p:sp>
      <p:sp>
        <p:nvSpPr>
          <p:cNvPr id="2052" name="Rectangle 4"/>
          <p:cNvSpPr>
            <a:spLocks noGrp="1" noRot="1" noChangeAspect="1" noChangeArrowheads="1" noTextEdit="1"/>
          </p:cNvSpPr>
          <p:nvPr>
            <p:ph type="sldImg" idx="2"/>
          </p:nvPr>
        </p:nvSpPr>
        <p:spPr bwMode="auto">
          <a:xfrm>
            <a:off x="2214563" y="685800"/>
            <a:ext cx="2428875"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053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15053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ltLang="zh-CN"/>
          </a:p>
        </p:txBody>
      </p:sp>
      <p:sp>
        <p:nvSpPr>
          <p:cNvPr id="15053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918E9B2E-4A21-499F-8452-190B6BA31712}" type="slidenum">
              <a:rPr lang="en-US" altLang="zh-CN"/>
              <a:pPr>
                <a:defRPr/>
              </a:pPr>
              <a:t>‹#›</a:t>
            </a:fld>
            <a:endParaRPr lang="en-US" altLang="zh-CN"/>
          </a:p>
        </p:txBody>
      </p:sp>
    </p:spTree>
    <p:extLst>
      <p:ext uri="{BB962C8B-B14F-4D97-AF65-F5344CB8AC3E}">
        <p14:creationId xmlns:p14="http://schemas.microsoft.com/office/powerpoint/2010/main" val="22946808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81" kern="1200">
        <a:solidFill>
          <a:schemeClr val="tx1"/>
        </a:solidFill>
        <a:latin typeface="Arial" charset="0"/>
        <a:ea typeface="+mn-ea"/>
        <a:cs typeface="+mn-cs"/>
      </a:defRPr>
    </a:lvl1pPr>
    <a:lvl2pPr marL="448346" algn="l" rtl="0" eaLnBrk="0" fontAlgn="base" hangingPunct="0">
      <a:spcBef>
        <a:spcPct val="30000"/>
      </a:spcBef>
      <a:spcAft>
        <a:spcPct val="0"/>
      </a:spcAft>
      <a:defRPr sz="1181" kern="1200">
        <a:solidFill>
          <a:schemeClr val="tx1"/>
        </a:solidFill>
        <a:latin typeface="Arial" charset="0"/>
        <a:ea typeface="+mn-ea"/>
        <a:cs typeface="+mn-cs"/>
      </a:defRPr>
    </a:lvl2pPr>
    <a:lvl3pPr marL="898255" algn="l" rtl="0" eaLnBrk="0" fontAlgn="base" hangingPunct="0">
      <a:spcBef>
        <a:spcPct val="30000"/>
      </a:spcBef>
      <a:spcAft>
        <a:spcPct val="0"/>
      </a:spcAft>
      <a:defRPr sz="1181" kern="1200">
        <a:solidFill>
          <a:schemeClr val="tx1"/>
        </a:solidFill>
        <a:latin typeface="Arial" charset="0"/>
        <a:ea typeface="+mn-ea"/>
        <a:cs typeface="+mn-cs"/>
      </a:defRPr>
    </a:lvl3pPr>
    <a:lvl4pPr marL="1348163" algn="l" rtl="0" eaLnBrk="0" fontAlgn="base" hangingPunct="0">
      <a:spcBef>
        <a:spcPct val="30000"/>
      </a:spcBef>
      <a:spcAft>
        <a:spcPct val="0"/>
      </a:spcAft>
      <a:defRPr sz="1181" kern="1200">
        <a:solidFill>
          <a:schemeClr val="tx1"/>
        </a:solidFill>
        <a:latin typeface="Arial" charset="0"/>
        <a:ea typeface="+mn-ea"/>
        <a:cs typeface="+mn-cs"/>
      </a:defRPr>
    </a:lvl4pPr>
    <a:lvl5pPr marL="1798071" algn="l" rtl="0" eaLnBrk="0" fontAlgn="base" hangingPunct="0">
      <a:spcBef>
        <a:spcPct val="30000"/>
      </a:spcBef>
      <a:spcAft>
        <a:spcPct val="0"/>
      </a:spcAft>
      <a:defRPr sz="1181" kern="1200">
        <a:solidFill>
          <a:schemeClr val="tx1"/>
        </a:solidFill>
        <a:latin typeface="Arial" charset="0"/>
        <a:ea typeface="+mn-ea"/>
        <a:cs typeface="+mn-cs"/>
      </a:defRPr>
    </a:lvl5pPr>
    <a:lvl6pPr marL="2249336" algn="l" defTabSz="899735" rtl="0" eaLnBrk="1" latinLnBrk="0" hangingPunct="1">
      <a:defRPr sz="1181" kern="1200">
        <a:solidFill>
          <a:schemeClr val="tx1"/>
        </a:solidFill>
        <a:latin typeface="+mn-lt"/>
        <a:ea typeface="+mn-ea"/>
        <a:cs typeface="+mn-cs"/>
      </a:defRPr>
    </a:lvl6pPr>
    <a:lvl7pPr marL="2699204" algn="l" defTabSz="899735" rtl="0" eaLnBrk="1" latinLnBrk="0" hangingPunct="1">
      <a:defRPr sz="1181" kern="1200">
        <a:solidFill>
          <a:schemeClr val="tx1"/>
        </a:solidFill>
        <a:latin typeface="+mn-lt"/>
        <a:ea typeface="+mn-ea"/>
        <a:cs typeface="+mn-cs"/>
      </a:defRPr>
    </a:lvl7pPr>
    <a:lvl8pPr marL="3149071" algn="l" defTabSz="899735" rtl="0" eaLnBrk="1" latinLnBrk="0" hangingPunct="1">
      <a:defRPr sz="1181" kern="1200">
        <a:solidFill>
          <a:schemeClr val="tx1"/>
        </a:solidFill>
        <a:latin typeface="+mn-lt"/>
        <a:ea typeface="+mn-ea"/>
        <a:cs typeface="+mn-cs"/>
      </a:defRPr>
    </a:lvl8pPr>
    <a:lvl9pPr marL="3598939" algn="l" defTabSz="899735" rtl="0" eaLnBrk="1" latinLnBrk="0" hangingPunct="1">
      <a:defRPr sz="118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A40D094-8FAF-4C0E-9AB6-0D147D400012}" type="slidenum">
              <a:rPr lang="en-US" altLang="zh-CN" smtClean="0"/>
              <a:pPr>
                <a:spcBef>
                  <a:spcPct val="0"/>
                </a:spcBef>
              </a:pPr>
              <a:t>1</a:t>
            </a:fld>
            <a:endParaRPr lang="en-US" altLang="zh-CN"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zh-CN" altLang="zh-CN" smtClean="0">
              <a:latin typeface="Arial" panose="020B0604020202020204" pitchFamily="34" charset="0"/>
            </a:endParaRPr>
          </a:p>
        </p:txBody>
      </p:sp>
    </p:spTree>
    <p:extLst>
      <p:ext uri="{BB962C8B-B14F-4D97-AF65-F5344CB8AC3E}">
        <p14:creationId xmlns:p14="http://schemas.microsoft.com/office/powerpoint/2010/main" val="188303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294760" y="13420514"/>
            <a:ext cx="26011143" cy="9259513"/>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4589512" y="24480055"/>
            <a:ext cx="21421636" cy="11040788"/>
          </a:xfrm>
          <a:prstGeom prst="rect">
            <a:avLst/>
          </a:prstGeom>
        </p:spPr>
        <p:txBody>
          <a:bodyPr lIns="91432" tIns="45715" rIns="91432" bIns="45715"/>
          <a:lstStyle>
            <a:lvl1pPr marL="0" indent="0" algn="ctr">
              <a:buNone/>
              <a:defRPr/>
            </a:lvl1pPr>
            <a:lvl2pPr marL="449982" indent="0" algn="ctr">
              <a:buNone/>
              <a:defRPr/>
            </a:lvl2pPr>
            <a:lvl3pPr marL="899962" indent="0" algn="ctr">
              <a:buNone/>
              <a:defRPr/>
            </a:lvl3pPr>
            <a:lvl4pPr marL="1349944" indent="0" algn="ctr">
              <a:buNone/>
              <a:defRPr/>
            </a:lvl4pPr>
            <a:lvl5pPr marL="1799923" indent="0" algn="ctr">
              <a:buNone/>
              <a:defRPr/>
            </a:lvl5pPr>
            <a:lvl6pPr marL="2249905" indent="0" algn="ctr">
              <a:buNone/>
              <a:defRPr/>
            </a:lvl6pPr>
            <a:lvl7pPr marL="2699887" indent="0" algn="ctr">
              <a:buNone/>
              <a:defRPr/>
            </a:lvl7pPr>
            <a:lvl8pPr marL="3149867" indent="0" algn="ctr">
              <a:buNone/>
              <a:defRPr/>
            </a:lvl8pPr>
            <a:lvl9pPr marL="3599849"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5337057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FE73"/>
        </a:solidFill>
        <a:effectLst/>
      </p:bgPr>
    </p:bg>
    <p:spTree>
      <p:nvGrpSpPr>
        <p:cNvPr id="1" name=""/>
        <p:cNvGrpSpPr/>
        <p:nvPr/>
      </p:nvGrpSpPr>
      <p:grpSpPr>
        <a:xfrm>
          <a:off x="0" y="0"/>
          <a:ext cx="0" cy="0"/>
          <a:chOff x="0" y="0"/>
          <a:chExt cx="0" cy="0"/>
        </a:xfrm>
      </p:grpSpPr>
      <p:sp>
        <p:nvSpPr>
          <p:cNvPr id="1026" name="Rectangle 35"/>
          <p:cNvSpPr>
            <a:spLocks noChangeArrowheads="1"/>
          </p:cNvSpPr>
          <p:nvPr userDrawn="1"/>
        </p:nvSpPr>
        <p:spPr bwMode="auto">
          <a:xfrm>
            <a:off x="15526894" y="13431450"/>
            <a:ext cx="14497183" cy="28830114"/>
          </a:xfrm>
          <a:prstGeom prst="rect">
            <a:avLst/>
          </a:prstGeom>
          <a:solidFill>
            <a:srgbClr val="FFFFFF"/>
          </a:solidFill>
          <a:ln w="9525">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993" tIns="44996" rIns="89993" bIns="44996" anchor="ctr"/>
          <a:lstStyle>
            <a:lvl1pPr eaLnBrk="0" hangingPunct="0">
              <a:defRPr sz="3000">
                <a:solidFill>
                  <a:schemeClr val="tx1"/>
                </a:solidFill>
                <a:latin typeface="Arial Narrow" pitchFamily="34" charset="0"/>
              </a:defRPr>
            </a:lvl1pPr>
            <a:lvl2pPr marL="742950" indent="-285750" eaLnBrk="0" hangingPunct="0">
              <a:defRPr sz="3000">
                <a:solidFill>
                  <a:schemeClr val="tx1"/>
                </a:solidFill>
                <a:latin typeface="Arial Narrow" pitchFamily="34" charset="0"/>
              </a:defRPr>
            </a:lvl2pPr>
            <a:lvl3pPr marL="1143000" indent="-228600" eaLnBrk="0" hangingPunct="0">
              <a:defRPr sz="3000">
                <a:solidFill>
                  <a:schemeClr val="tx1"/>
                </a:solidFill>
                <a:latin typeface="Arial Narrow" pitchFamily="34" charset="0"/>
              </a:defRPr>
            </a:lvl3pPr>
            <a:lvl4pPr marL="1600200" indent="-228600" eaLnBrk="0" hangingPunct="0">
              <a:defRPr sz="3000">
                <a:solidFill>
                  <a:schemeClr val="tx1"/>
                </a:solidFill>
                <a:latin typeface="Arial Narrow" pitchFamily="34" charset="0"/>
              </a:defRPr>
            </a:lvl4pPr>
            <a:lvl5pPr marL="2057400" indent="-228600" eaLnBrk="0" hangingPunct="0">
              <a:defRPr sz="3000">
                <a:solidFill>
                  <a:schemeClr val="tx1"/>
                </a:solidFill>
                <a:latin typeface="Arial Narrow" pitchFamily="34" charset="0"/>
              </a:defRPr>
            </a:lvl5pPr>
            <a:lvl6pPr marL="2514600" indent="-228600" eaLnBrk="0" fontAlgn="base" hangingPunct="0">
              <a:spcBef>
                <a:spcPct val="0"/>
              </a:spcBef>
              <a:spcAft>
                <a:spcPct val="0"/>
              </a:spcAft>
              <a:defRPr sz="3000">
                <a:solidFill>
                  <a:schemeClr val="tx1"/>
                </a:solidFill>
                <a:latin typeface="Arial Narrow" pitchFamily="34" charset="0"/>
              </a:defRPr>
            </a:lvl6pPr>
            <a:lvl7pPr marL="2971800" indent="-228600" eaLnBrk="0" fontAlgn="base" hangingPunct="0">
              <a:spcBef>
                <a:spcPct val="0"/>
              </a:spcBef>
              <a:spcAft>
                <a:spcPct val="0"/>
              </a:spcAft>
              <a:defRPr sz="3000">
                <a:solidFill>
                  <a:schemeClr val="tx1"/>
                </a:solidFill>
                <a:latin typeface="Arial Narrow" pitchFamily="34" charset="0"/>
              </a:defRPr>
            </a:lvl7pPr>
            <a:lvl8pPr marL="3429000" indent="-228600" eaLnBrk="0" fontAlgn="base" hangingPunct="0">
              <a:spcBef>
                <a:spcPct val="0"/>
              </a:spcBef>
              <a:spcAft>
                <a:spcPct val="0"/>
              </a:spcAft>
              <a:defRPr sz="3000">
                <a:solidFill>
                  <a:schemeClr val="tx1"/>
                </a:solidFill>
                <a:latin typeface="Arial Narrow" pitchFamily="34" charset="0"/>
              </a:defRPr>
            </a:lvl8pPr>
            <a:lvl9pPr marL="3886200" indent="-228600" eaLnBrk="0" fontAlgn="base" hangingPunct="0">
              <a:spcBef>
                <a:spcPct val="0"/>
              </a:spcBef>
              <a:spcAft>
                <a:spcPct val="0"/>
              </a:spcAft>
              <a:defRPr sz="3000">
                <a:solidFill>
                  <a:schemeClr val="tx1"/>
                </a:solidFill>
                <a:latin typeface="Arial Narrow" pitchFamily="34" charset="0"/>
              </a:defRPr>
            </a:lvl9pPr>
          </a:lstStyle>
          <a:p>
            <a:pPr eaLnBrk="1" hangingPunct="1">
              <a:defRPr/>
            </a:pPr>
            <a:endParaRPr lang="zh-CN" altLang="en-US" sz="2953" smtClean="0">
              <a:ea typeface="宋体" pitchFamily="2" charset="-122"/>
            </a:endParaRPr>
          </a:p>
        </p:txBody>
      </p:sp>
      <p:sp>
        <p:nvSpPr>
          <p:cNvPr id="1027" name="Rectangle 36"/>
          <p:cNvSpPr>
            <a:spLocks noChangeArrowheads="1"/>
          </p:cNvSpPr>
          <p:nvPr userDrawn="1"/>
        </p:nvSpPr>
        <p:spPr bwMode="auto">
          <a:xfrm>
            <a:off x="0" y="0"/>
            <a:ext cx="30600650" cy="5712584"/>
          </a:xfrm>
          <a:prstGeom prst="rect">
            <a:avLst/>
          </a:prstGeom>
          <a:gradFill flip="none" rotWithShape="1">
            <a:gsLst>
              <a:gs pos="0">
                <a:srgbClr val="0070C0">
                  <a:tint val="66000"/>
                  <a:satMod val="160000"/>
                  <a:lumMod val="0"/>
                  <a:lumOff val="100000"/>
                  <a:alpha val="0"/>
                </a:srgbClr>
              </a:gs>
              <a:gs pos="100000">
                <a:srgbClr val="FFFFFF"/>
              </a:gs>
            </a:gsLst>
            <a:lin ang="16200000" scaled="1"/>
            <a:tileRect/>
          </a:gradFill>
          <a:ln w="9525">
            <a:solidFill>
              <a:schemeClr val="tx1"/>
            </a:solidFill>
            <a:miter lim="800000"/>
            <a:headEnd/>
            <a:tailEnd/>
          </a:ln>
        </p:spPr>
        <p:txBody>
          <a:bodyPr wrap="none" lIns="89993" tIns="44996" rIns="89993" bIns="44996" anchor="ctr"/>
          <a:lstStyle>
            <a:lvl1pPr eaLnBrk="0" hangingPunct="0">
              <a:defRPr sz="3000">
                <a:solidFill>
                  <a:schemeClr val="tx1"/>
                </a:solidFill>
                <a:latin typeface="Arial Narrow" pitchFamily="34" charset="0"/>
              </a:defRPr>
            </a:lvl1pPr>
            <a:lvl2pPr marL="742950" indent="-285750" eaLnBrk="0" hangingPunct="0">
              <a:defRPr sz="3000">
                <a:solidFill>
                  <a:schemeClr val="tx1"/>
                </a:solidFill>
                <a:latin typeface="Arial Narrow" pitchFamily="34" charset="0"/>
              </a:defRPr>
            </a:lvl2pPr>
            <a:lvl3pPr marL="1143000" indent="-228600" eaLnBrk="0" hangingPunct="0">
              <a:defRPr sz="3000">
                <a:solidFill>
                  <a:schemeClr val="tx1"/>
                </a:solidFill>
                <a:latin typeface="Arial Narrow" pitchFamily="34" charset="0"/>
              </a:defRPr>
            </a:lvl3pPr>
            <a:lvl4pPr marL="1600200" indent="-228600" eaLnBrk="0" hangingPunct="0">
              <a:defRPr sz="3000">
                <a:solidFill>
                  <a:schemeClr val="tx1"/>
                </a:solidFill>
                <a:latin typeface="Arial Narrow" pitchFamily="34" charset="0"/>
              </a:defRPr>
            </a:lvl4pPr>
            <a:lvl5pPr marL="2057400" indent="-228600" eaLnBrk="0" hangingPunct="0">
              <a:defRPr sz="3000">
                <a:solidFill>
                  <a:schemeClr val="tx1"/>
                </a:solidFill>
                <a:latin typeface="Arial Narrow" pitchFamily="34" charset="0"/>
              </a:defRPr>
            </a:lvl5pPr>
            <a:lvl6pPr marL="2514600" indent="-228600" eaLnBrk="0" fontAlgn="base" hangingPunct="0">
              <a:spcBef>
                <a:spcPct val="0"/>
              </a:spcBef>
              <a:spcAft>
                <a:spcPct val="0"/>
              </a:spcAft>
              <a:defRPr sz="3000">
                <a:solidFill>
                  <a:schemeClr val="tx1"/>
                </a:solidFill>
                <a:latin typeface="Arial Narrow" pitchFamily="34" charset="0"/>
              </a:defRPr>
            </a:lvl6pPr>
            <a:lvl7pPr marL="2971800" indent="-228600" eaLnBrk="0" fontAlgn="base" hangingPunct="0">
              <a:spcBef>
                <a:spcPct val="0"/>
              </a:spcBef>
              <a:spcAft>
                <a:spcPct val="0"/>
              </a:spcAft>
              <a:defRPr sz="3000">
                <a:solidFill>
                  <a:schemeClr val="tx1"/>
                </a:solidFill>
                <a:latin typeface="Arial Narrow" pitchFamily="34" charset="0"/>
              </a:defRPr>
            </a:lvl7pPr>
            <a:lvl8pPr marL="3429000" indent="-228600" eaLnBrk="0" fontAlgn="base" hangingPunct="0">
              <a:spcBef>
                <a:spcPct val="0"/>
              </a:spcBef>
              <a:spcAft>
                <a:spcPct val="0"/>
              </a:spcAft>
              <a:defRPr sz="3000">
                <a:solidFill>
                  <a:schemeClr val="tx1"/>
                </a:solidFill>
                <a:latin typeface="Arial Narrow" pitchFamily="34" charset="0"/>
              </a:defRPr>
            </a:lvl8pPr>
            <a:lvl9pPr marL="3886200" indent="-228600" eaLnBrk="0" fontAlgn="base" hangingPunct="0">
              <a:spcBef>
                <a:spcPct val="0"/>
              </a:spcBef>
              <a:spcAft>
                <a:spcPct val="0"/>
              </a:spcAft>
              <a:defRPr sz="3000">
                <a:solidFill>
                  <a:schemeClr val="tx1"/>
                </a:solidFill>
                <a:latin typeface="Arial Narrow" pitchFamily="34" charset="0"/>
              </a:defRPr>
            </a:lvl9pPr>
          </a:lstStyle>
          <a:p>
            <a:pPr eaLnBrk="1" hangingPunct="1">
              <a:defRPr/>
            </a:pPr>
            <a:endParaRPr lang="zh-CN" altLang="en-US" sz="2953" smtClean="0">
              <a:ea typeface="宋体" pitchFamily="2" charset="-122"/>
            </a:endParaRPr>
          </a:p>
        </p:txBody>
      </p:sp>
      <p:sp>
        <p:nvSpPr>
          <p:cNvPr id="1028" name="Rectangle 33"/>
          <p:cNvSpPr>
            <a:spLocks noChangeArrowheads="1"/>
          </p:cNvSpPr>
          <p:nvPr userDrawn="1"/>
        </p:nvSpPr>
        <p:spPr bwMode="auto">
          <a:xfrm>
            <a:off x="485948" y="13431450"/>
            <a:ext cx="14486245" cy="28830114"/>
          </a:xfrm>
          <a:prstGeom prst="rect">
            <a:avLst/>
          </a:prstGeom>
          <a:solidFill>
            <a:srgbClr val="FFFFFF"/>
          </a:solidFill>
          <a:ln w="9525">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993" tIns="44996" rIns="89993" bIns="44996" anchor="ctr"/>
          <a:lstStyle>
            <a:lvl1pPr eaLnBrk="0" hangingPunct="0">
              <a:defRPr sz="3000">
                <a:solidFill>
                  <a:schemeClr val="tx1"/>
                </a:solidFill>
                <a:latin typeface="Arial Narrow" pitchFamily="34" charset="0"/>
              </a:defRPr>
            </a:lvl1pPr>
            <a:lvl2pPr marL="742950" indent="-285750" eaLnBrk="0" hangingPunct="0">
              <a:defRPr sz="3000">
                <a:solidFill>
                  <a:schemeClr val="tx1"/>
                </a:solidFill>
                <a:latin typeface="Arial Narrow" pitchFamily="34" charset="0"/>
              </a:defRPr>
            </a:lvl2pPr>
            <a:lvl3pPr marL="1143000" indent="-228600" eaLnBrk="0" hangingPunct="0">
              <a:defRPr sz="3000">
                <a:solidFill>
                  <a:schemeClr val="tx1"/>
                </a:solidFill>
                <a:latin typeface="Arial Narrow" pitchFamily="34" charset="0"/>
              </a:defRPr>
            </a:lvl3pPr>
            <a:lvl4pPr marL="1600200" indent="-228600" eaLnBrk="0" hangingPunct="0">
              <a:defRPr sz="3000">
                <a:solidFill>
                  <a:schemeClr val="tx1"/>
                </a:solidFill>
                <a:latin typeface="Arial Narrow" pitchFamily="34" charset="0"/>
              </a:defRPr>
            </a:lvl4pPr>
            <a:lvl5pPr marL="2057400" indent="-228600" eaLnBrk="0" hangingPunct="0">
              <a:defRPr sz="3000">
                <a:solidFill>
                  <a:schemeClr val="tx1"/>
                </a:solidFill>
                <a:latin typeface="Arial Narrow" pitchFamily="34" charset="0"/>
              </a:defRPr>
            </a:lvl5pPr>
            <a:lvl6pPr marL="2514600" indent="-228600" eaLnBrk="0" fontAlgn="base" hangingPunct="0">
              <a:spcBef>
                <a:spcPct val="0"/>
              </a:spcBef>
              <a:spcAft>
                <a:spcPct val="0"/>
              </a:spcAft>
              <a:defRPr sz="3000">
                <a:solidFill>
                  <a:schemeClr val="tx1"/>
                </a:solidFill>
                <a:latin typeface="Arial Narrow" pitchFamily="34" charset="0"/>
              </a:defRPr>
            </a:lvl6pPr>
            <a:lvl7pPr marL="2971800" indent="-228600" eaLnBrk="0" fontAlgn="base" hangingPunct="0">
              <a:spcBef>
                <a:spcPct val="0"/>
              </a:spcBef>
              <a:spcAft>
                <a:spcPct val="0"/>
              </a:spcAft>
              <a:defRPr sz="3000">
                <a:solidFill>
                  <a:schemeClr val="tx1"/>
                </a:solidFill>
                <a:latin typeface="Arial Narrow" pitchFamily="34" charset="0"/>
              </a:defRPr>
            </a:lvl7pPr>
            <a:lvl8pPr marL="3429000" indent="-228600" eaLnBrk="0" fontAlgn="base" hangingPunct="0">
              <a:spcBef>
                <a:spcPct val="0"/>
              </a:spcBef>
              <a:spcAft>
                <a:spcPct val="0"/>
              </a:spcAft>
              <a:defRPr sz="3000">
                <a:solidFill>
                  <a:schemeClr val="tx1"/>
                </a:solidFill>
                <a:latin typeface="Arial Narrow" pitchFamily="34" charset="0"/>
              </a:defRPr>
            </a:lvl8pPr>
            <a:lvl9pPr marL="3886200" indent="-228600" eaLnBrk="0" fontAlgn="base" hangingPunct="0">
              <a:spcBef>
                <a:spcPct val="0"/>
              </a:spcBef>
              <a:spcAft>
                <a:spcPct val="0"/>
              </a:spcAft>
              <a:defRPr sz="3000">
                <a:solidFill>
                  <a:schemeClr val="tx1"/>
                </a:solidFill>
                <a:latin typeface="Arial Narrow" pitchFamily="34" charset="0"/>
              </a:defRPr>
            </a:lvl9pPr>
          </a:lstStyle>
          <a:p>
            <a:pPr eaLnBrk="1" hangingPunct="1">
              <a:defRPr/>
            </a:pPr>
            <a:endParaRPr lang="zh-CN" altLang="en-US" sz="2953" smtClean="0">
              <a:ea typeface="宋体" pitchFamily="2" charset="-122"/>
            </a:endParaRPr>
          </a:p>
        </p:txBody>
      </p:sp>
      <p:sp>
        <p:nvSpPr>
          <p:cNvPr id="1029" name="Rectangle 15"/>
          <p:cNvSpPr>
            <a:spLocks noGrp="1" noChangeArrowheads="1"/>
          </p:cNvSpPr>
          <p:nvPr>
            <p:ph type="title"/>
          </p:nvPr>
        </p:nvSpPr>
        <p:spPr bwMode="auto">
          <a:xfrm>
            <a:off x="671889" y="929703"/>
            <a:ext cx="29227184" cy="2889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46" tIns="45613" rIns="91246" bIns="45613" numCol="1" anchor="ctr" anchorCtr="0" compatLnSpc="1">
            <a:prstTxWarp prst="textNoShape">
              <a:avLst/>
            </a:prstTxWarp>
          </a:bodyPr>
          <a:lstStyle/>
          <a:p>
            <a:pPr lvl="0"/>
            <a:r>
              <a:rPr lang="en-US" altLang="zh-CN" smtClean="0"/>
              <a:t>Click to edit Master title style</a:t>
            </a:r>
          </a:p>
        </p:txBody>
      </p:sp>
      <p:sp>
        <p:nvSpPr>
          <p:cNvPr id="1031" name="Rectangle 25"/>
          <p:cNvSpPr>
            <a:spLocks noChangeArrowheads="1"/>
          </p:cNvSpPr>
          <p:nvPr userDrawn="1"/>
        </p:nvSpPr>
        <p:spPr bwMode="auto">
          <a:xfrm>
            <a:off x="0" y="0"/>
            <a:ext cx="30600650" cy="43200638"/>
          </a:xfrm>
          <a:prstGeom prst="rect">
            <a:avLst/>
          </a:prstGeom>
          <a:noFill/>
          <a:ln w="317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993" tIns="44996" rIns="89993" bIns="44996" anchor="ctr"/>
          <a:lstStyle>
            <a:lvl1pPr eaLnBrk="0" hangingPunct="0">
              <a:defRPr sz="3000">
                <a:solidFill>
                  <a:schemeClr val="tx1"/>
                </a:solidFill>
                <a:latin typeface="Arial Narrow" pitchFamily="34" charset="0"/>
              </a:defRPr>
            </a:lvl1pPr>
            <a:lvl2pPr marL="742950" indent="-285750" eaLnBrk="0" hangingPunct="0">
              <a:defRPr sz="3000">
                <a:solidFill>
                  <a:schemeClr val="tx1"/>
                </a:solidFill>
                <a:latin typeface="Arial Narrow" pitchFamily="34" charset="0"/>
              </a:defRPr>
            </a:lvl2pPr>
            <a:lvl3pPr marL="1143000" indent="-228600" eaLnBrk="0" hangingPunct="0">
              <a:defRPr sz="3000">
                <a:solidFill>
                  <a:schemeClr val="tx1"/>
                </a:solidFill>
                <a:latin typeface="Arial Narrow" pitchFamily="34" charset="0"/>
              </a:defRPr>
            </a:lvl3pPr>
            <a:lvl4pPr marL="1600200" indent="-228600" eaLnBrk="0" hangingPunct="0">
              <a:defRPr sz="3000">
                <a:solidFill>
                  <a:schemeClr val="tx1"/>
                </a:solidFill>
                <a:latin typeface="Arial Narrow" pitchFamily="34" charset="0"/>
              </a:defRPr>
            </a:lvl4pPr>
            <a:lvl5pPr marL="2057400" indent="-228600" eaLnBrk="0" hangingPunct="0">
              <a:defRPr sz="3000">
                <a:solidFill>
                  <a:schemeClr val="tx1"/>
                </a:solidFill>
                <a:latin typeface="Arial Narrow" pitchFamily="34" charset="0"/>
              </a:defRPr>
            </a:lvl5pPr>
            <a:lvl6pPr marL="2514600" indent="-228600" eaLnBrk="0" fontAlgn="base" hangingPunct="0">
              <a:spcBef>
                <a:spcPct val="0"/>
              </a:spcBef>
              <a:spcAft>
                <a:spcPct val="0"/>
              </a:spcAft>
              <a:defRPr sz="3000">
                <a:solidFill>
                  <a:schemeClr val="tx1"/>
                </a:solidFill>
                <a:latin typeface="Arial Narrow" pitchFamily="34" charset="0"/>
              </a:defRPr>
            </a:lvl6pPr>
            <a:lvl7pPr marL="2971800" indent="-228600" eaLnBrk="0" fontAlgn="base" hangingPunct="0">
              <a:spcBef>
                <a:spcPct val="0"/>
              </a:spcBef>
              <a:spcAft>
                <a:spcPct val="0"/>
              </a:spcAft>
              <a:defRPr sz="3000">
                <a:solidFill>
                  <a:schemeClr val="tx1"/>
                </a:solidFill>
                <a:latin typeface="Arial Narrow" pitchFamily="34" charset="0"/>
              </a:defRPr>
            </a:lvl7pPr>
            <a:lvl8pPr marL="3429000" indent="-228600" eaLnBrk="0" fontAlgn="base" hangingPunct="0">
              <a:spcBef>
                <a:spcPct val="0"/>
              </a:spcBef>
              <a:spcAft>
                <a:spcPct val="0"/>
              </a:spcAft>
              <a:defRPr sz="3000">
                <a:solidFill>
                  <a:schemeClr val="tx1"/>
                </a:solidFill>
                <a:latin typeface="Arial Narrow" pitchFamily="34" charset="0"/>
              </a:defRPr>
            </a:lvl8pPr>
            <a:lvl9pPr marL="3886200" indent="-228600" eaLnBrk="0" fontAlgn="base" hangingPunct="0">
              <a:spcBef>
                <a:spcPct val="0"/>
              </a:spcBef>
              <a:spcAft>
                <a:spcPct val="0"/>
              </a:spcAft>
              <a:defRPr sz="3000">
                <a:solidFill>
                  <a:schemeClr val="tx1"/>
                </a:solidFill>
                <a:latin typeface="Arial Narrow" pitchFamily="34" charset="0"/>
              </a:defRPr>
            </a:lvl9pPr>
          </a:lstStyle>
          <a:p>
            <a:pPr eaLnBrk="1" hangingPunct="1">
              <a:defRPr/>
            </a:pPr>
            <a:endParaRPr lang="zh-CN" altLang="en-US" sz="2953" smtClean="0">
              <a:ea typeface="宋体" pitchFamily="2" charset="-122"/>
            </a:endParaRPr>
          </a:p>
        </p:txBody>
      </p:sp>
      <p:sp>
        <p:nvSpPr>
          <p:cNvPr id="2" name="Line 38"/>
          <p:cNvSpPr>
            <a:spLocks noChangeShapeType="1"/>
          </p:cNvSpPr>
          <p:nvPr userDrawn="1"/>
        </p:nvSpPr>
        <p:spPr bwMode="auto">
          <a:xfrm>
            <a:off x="0" y="5712584"/>
            <a:ext cx="30600650" cy="0"/>
          </a:xfrm>
          <a:prstGeom prst="line">
            <a:avLst/>
          </a:prstGeom>
          <a:noFill/>
          <a:ln w="1524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3" tIns="44996" rIns="89993" bIns="44996"/>
          <a:lstStyle/>
          <a:p>
            <a:endParaRPr lang="en-GB" sz="2907"/>
          </a:p>
        </p:txBody>
      </p:sp>
      <p:sp>
        <p:nvSpPr>
          <p:cNvPr id="8" name="Rectangle 33"/>
          <p:cNvSpPr>
            <a:spLocks noChangeArrowheads="1"/>
          </p:cNvSpPr>
          <p:nvPr userDrawn="1"/>
        </p:nvSpPr>
        <p:spPr bwMode="auto">
          <a:xfrm>
            <a:off x="485950" y="6150092"/>
            <a:ext cx="29538127" cy="6739163"/>
          </a:xfrm>
          <a:prstGeom prst="rect">
            <a:avLst/>
          </a:prstGeom>
          <a:solidFill>
            <a:srgbClr val="FFFFFF"/>
          </a:solidFill>
          <a:ln w="9525">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993" tIns="44996" rIns="89993" bIns="44996" anchor="ctr"/>
          <a:lstStyle>
            <a:lvl1pPr eaLnBrk="0" hangingPunct="0">
              <a:defRPr sz="3000">
                <a:solidFill>
                  <a:schemeClr val="tx1"/>
                </a:solidFill>
                <a:latin typeface="Arial Narrow" pitchFamily="34" charset="0"/>
              </a:defRPr>
            </a:lvl1pPr>
            <a:lvl2pPr marL="742950" indent="-285750" eaLnBrk="0" hangingPunct="0">
              <a:defRPr sz="3000">
                <a:solidFill>
                  <a:schemeClr val="tx1"/>
                </a:solidFill>
                <a:latin typeface="Arial Narrow" pitchFamily="34" charset="0"/>
              </a:defRPr>
            </a:lvl2pPr>
            <a:lvl3pPr marL="1143000" indent="-228600" eaLnBrk="0" hangingPunct="0">
              <a:defRPr sz="3000">
                <a:solidFill>
                  <a:schemeClr val="tx1"/>
                </a:solidFill>
                <a:latin typeface="Arial Narrow" pitchFamily="34" charset="0"/>
              </a:defRPr>
            </a:lvl3pPr>
            <a:lvl4pPr marL="1600200" indent="-228600" eaLnBrk="0" hangingPunct="0">
              <a:defRPr sz="3000">
                <a:solidFill>
                  <a:schemeClr val="tx1"/>
                </a:solidFill>
                <a:latin typeface="Arial Narrow" pitchFamily="34" charset="0"/>
              </a:defRPr>
            </a:lvl4pPr>
            <a:lvl5pPr marL="2057400" indent="-228600" eaLnBrk="0" hangingPunct="0">
              <a:defRPr sz="3000">
                <a:solidFill>
                  <a:schemeClr val="tx1"/>
                </a:solidFill>
                <a:latin typeface="Arial Narrow" pitchFamily="34" charset="0"/>
              </a:defRPr>
            </a:lvl5pPr>
            <a:lvl6pPr marL="2514600" indent="-228600" eaLnBrk="0" fontAlgn="base" hangingPunct="0">
              <a:spcBef>
                <a:spcPct val="0"/>
              </a:spcBef>
              <a:spcAft>
                <a:spcPct val="0"/>
              </a:spcAft>
              <a:defRPr sz="3000">
                <a:solidFill>
                  <a:schemeClr val="tx1"/>
                </a:solidFill>
                <a:latin typeface="Arial Narrow" pitchFamily="34" charset="0"/>
              </a:defRPr>
            </a:lvl6pPr>
            <a:lvl7pPr marL="2971800" indent="-228600" eaLnBrk="0" fontAlgn="base" hangingPunct="0">
              <a:spcBef>
                <a:spcPct val="0"/>
              </a:spcBef>
              <a:spcAft>
                <a:spcPct val="0"/>
              </a:spcAft>
              <a:defRPr sz="3000">
                <a:solidFill>
                  <a:schemeClr val="tx1"/>
                </a:solidFill>
                <a:latin typeface="Arial Narrow" pitchFamily="34" charset="0"/>
              </a:defRPr>
            </a:lvl7pPr>
            <a:lvl8pPr marL="3429000" indent="-228600" eaLnBrk="0" fontAlgn="base" hangingPunct="0">
              <a:spcBef>
                <a:spcPct val="0"/>
              </a:spcBef>
              <a:spcAft>
                <a:spcPct val="0"/>
              </a:spcAft>
              <a:defRPr sz="3000">
                <a:solidFill>
                  <a:schemeClr val="tx1"/>
                </a:solidFill>
                <a:latin typeface="Arial Narrow" pitchFamily="34" charset="0"/>
              </a:defRPr>
            </a:lvl8pPr>
            <a:lvl9pPr marL="3886200" indent="-228600" eaLnBrk="0" fontAlgn="base" hangingPunct="0">
              <a:spcBef>
                <a:spcPct val="0"/>
              </a:spcBef>
              <a:spcAft>
                <a:spcPct val="0"/>
              </a:spcAft>
              <a:defRPr sz="3000">
                <a:solidFill>
                  <a:schemeClr val="tx1"/>
                </a:solidFill>
                <a:latin typeface="Arial Narrow" pitchFamily="34" charset="0"/>
              </a:defRPr>
            </a:lvl9pPr>
          </a:lstStyle>
          <a:p>
            <a:pPr eaLnBrk="1" hangingPunct="1">
              <a:defRPr/>
            </a:pPr>
            <a:endParaRPr lang="zh-CN" altLang="en-US" sz="2953" smtClean="0">
              <a:ea typeface="宋体" pitchFamily="2" charset="-122"/>
            </a:endParaRPr>
          </a:p>
        </p:txBody>
      </p:sp>
    </p:spTree>
  </p:cSld>
  <p:clrMap bg1="lt1" tx1="dk1" bg2="lt2" tx2="dk2" accent1="accent1" accent2="accent2" accent3="accent3" accent4="accent4" accent5="accent5" accent6="accent6" hlink="hlink" folHlink="folHlink"/>
  <p:sldLayoutIdLst>
    <p:sldLayoutId id="2147483650" r:id="rId1"/>
  </p:sldLayoutIdLst>
  <p:timing>
    <p:tnLst>
      <p:par>
        <p:cTn id="1" dur="indefinite" restart="never" nodeType="tmRoot"/>
      </p:par>
    </p:tnLst>
  </p:timing>
  <p:txStyles>
    <p:titleStyle>
      <a:lvl1pPr algn="ctr" defTabSz="896919" rtl="0" eaLnBrk="0" fontAlgn="base" hangingPunct="0">
        <a:spcBef>
          <a:spcPct val="0"/>
        </a:spcBef>
        <a:spcAft>
          <a:spcPct val="0"/>
        </a:spcAft>
        <a:defRPr sz="8563">
          <a:solidFill>
            <a:srgbClr val="FFFFFF"/>
          </a:solidFill>
          <a:latin typeface="+mj-lt"/>
          <a:ea typeface="+mj-ea"/>
          <a:cs typeface="+mj-cs"/>
        </a:defRPr>
      </a:lvl1pPr>
      <a:lvl2pPr algn="ctr" defTabSz="896919" rtl="0" eaLnBrk="0" fontAlgn="base" hangingPunct="0">
        <a:spcBef>
          <a:spcPct val="0"/>
        </a:spcBef>
        <a:spcAft>
          <a:spcPct val="0"/>
        </a:spcAft>
        <a:defRPr sz="8563">
          <a:solidFill>
            <a:srgbClr val="FFFFFF"/>
          </a:solidFill>
          <a:latin typeface="Arial Black" pitchFamily="34" charset="0"/>
        </a:defRPr>
      </a:lvl2pPr>
      <a:lvl3pPr algn="ctr" defTabSz="896919" rtl="0" eaLnBrk="0" fontAlgn="base" hangingPunct="0">
        <a:spcBef>
          <a:spcPct val="0"/>
        </a:spcBef>
        <a:spcAft>
          <a:spcPct val="0"/>
        </a:spcAft>
        <a:defRPr sz="8563">
          <a:solidFill>
            <a:srgbClr val="FFFFFF"/>
          </a:solidFill>
          <a:latin typeface="Arial Black" pitchFamily="34" charset="0"/>
        </a:defRPr>
      </a:lvl3pPr>
      <a:lvl4pPr algn="ctr" defTabSz="896919" rtl="0" eaLnBrk="0" fontAlgn="base" hangingPunct="0">
        <a:spcBef>
          <a:spcPct val="0"/>
        </a:spcBef>
        <a:spcAft>
          <a:spcPct val="0"/>
        </a:spcAft>
        <a:defRPr sz="8563">
          <a:solidFill>
            <a:srgbClr val="FFFFFF"/>
          </a:solidFill>
          <a:latin typeface="Arial Black" pitchFamily="34" charset="0"/>
        </a:defRPr>
      </a:lvl4pPr>
      <a:lvl5pPr algn="ctr" defTabSz="896919" rtl="0" eaLnBrk="0" fontAlgn="base" hangingPunct="0">
        <a:spcBef>
          <a:spcPct val="0"/>
        </a:spcBef>
        <a:spcAft>
          <a:spcPct val="0"/>
        </a:spcAft>
        <a:defRPr sz="8563">
          <a:solidFill>
            <a:srgbClr val="FFFFFF"/>
          </a:solidFill>
          <a:latin typeface="Arial Black" pitchFamily="34" charset="0"/>
        </a:defRPr>
      </a:lvl5pPr>
      <a:lvl6pPr marL="449982" algn="ctr" defTabSz="898400" rtl="0" fontAlgn="base">
        <a:spcBef>
          <a:spcPct val="0"/>
        </a:spcBef>
        <a:spcAft>
          <a:spcPct val="0"/>
        </a:spcAft>
        <a:defRPr sz="8563">
          <a:solidFill>
            <a:srgbClr val="FFFFFF"/>
          </a:solidFill>
          <a:latin typeface="Arial Black" pitchFamily="34" charset="0"/>
        </a:defRPr>
      </a:lvl6pPr>
      <a:lvl7pPr marL="899962" algn="ctr" defTabSz="898400" rtl="0" fontAlgn="base">
        <a:spcBef>
          <a:spcPct val="0"/>
        </a:spcBef>
        <a:spcAft>
          <a:spcPct val="0"/>
        </a:spcAft>
        <a:defRPr sz="8563">
          <a:solidFill>
            <a:srgbClr val="FFFFFF"/>
          </a:solidFill>
          <a:latin typeface="Arial Black" pitchFamily="34" charset="0"/>
        </a:defRPr>
      </a:lvl7pPr>
      <a:lvl8pPr marL="1349944" algn="ctr" defTabSz="898400" rtl="0" fontAlgn="base">
        <a:spcBef>
          <a:spcPct val="0"/>
        </a:spcBef>
        <a:spcAft>
          <a:spcPct val="0"/>
        </a:spcAft>
        <a:defRPr sz="8563">
          <a:solidFill>
            <a:srgbClr val="FFFFFF"/>
          </a:solidFill>
          <a:latin typeface="Arial Black" pitchFamily="34" charset="0"/>
        </a:defRPr>
      </a:lvl8pPr>
      <a:lvl9pPr marL="1799923" algn="ctr" defTabSz="898400" rtl="0" fontAlgn="base">
        <a:spcBef>
          <a:spcPct val="0"/>
        </a:spcBef>
        <a:spcAft>
          <a:spcPct val="0"/>
        </a:spcAft>
        <a:defRPr sz="8563">
          <a:solidFill>
            <a:srgbClr val="FFFFFF"/>
          </a:solidFill>
          <a:latin typeface="Arial Black" pitchFamily="34" charset="0"/>
        </a:defRPr>
      </a:lvl9pPr>
    </p:titleStyle>
    <p:bodyStyle>
      <a:lvl1pPr marL="334391" indent="-334391" algn="l" defTabSz="896919" rtl="0" eaLnBrk="0" fontAlgn="base" hangingPunct="0">
        <a:spcBef>
          <a:spcPct val="20000"/>
        </a:spcBef>
        <a:spcAft>
          <a:spcPct val="0"/>
        </a:spcAft>
        <a:buChar char="•"/>
        <a:defRPr sz="2953">
          <a:solidFill>
            <a:schemeClr val="tx1"/>
          </a:solidFill>
          <a:latin typeface="+mn-lt"/>
          <a:ea typeface="+mn-ea"/>
          <a:cs typeface="+mn-cs"/>
        </a:defRPr>
      </a:lvl1pPr>
      <a:lvl2pPr marL="726598" indent="-275013" algn="l" defTabSz="896919" rtl="0" eaLnBrk="0" fontAlgn="base" hangingPunct="0">
        <a:spcBef>
          <a:spcPct val="20000"/>
        </a:spcBef>
        <a:spcAft>
          <a:spcPct val="0"/>
        </a:spcAft>
        <a:buChar char="–"/>
        <a:defRPr sz="2953">
          <a:solidFill>
            <a:schemeClr val="tx1"/>
          </a:solidFill>
          <a:latin typeface="+mn-lt"/>
        </a:defRPr>
      </a:lvl2pPr>
      <a:lvl3pPr marL="1121930" indent="-223449" algn="l" defTabSz="896919" rtl="0" eaLnBrk="0" fontAlgn="base" hangingPunct="0">
        <a:spcBef>
          <a:spcPct val="20000"/>
        </a:spcBef>
        <a:spcAft>
          <a:spcPct val="0"/>
        </a:spcAft>
        <a:buChar char="•"/>
        <a:defRPr sz="2362">
          <a:solidFill>
            <a:schemeClr val="tx1"/>
          </a:solidFill>
          <a:latin typeface="+mn-lt"/>
        </a:defRPr>
      </a:lvl3pPr>
      <a:lvl4pPr marL="1573515" indent="-223449" algn="l" defTabSz="896919" rtl="0" eaLnBrk="0" fontAlgn="base" hangingPunct="0">
        <a:spcBef>
          <a:spcPct val="20000"/>
        </a:spcBef>
        <a:spcAft>
          <a:spcPct val="0"/>
        </a:spcAft>
        <a:buChar char="–"/>
        <a:defRPr sz="1969">
          <a:solidFill>
            <a:schemeClr val="tx1"/>
          </a:solidFill>
          <a:latin typeface="+mn-lt"/>
        </a:defRPr>
      </a:lvl4pPr>
      <a:lvl5pPr marL="2025099" indent="-225011" algn="l" defTabSz="896919" rtl="0" eaLnBrk="0" fontAlgn="base" hangingPunct="0">
        <a:spcBef>
          <a:spcPct val="20000"/>
        </a:spcBef>
        <a:spcAft>
          <a:spcPct val="0"/>
        </a:spcAft>
        <a:buChar char="»"/>
        <a:defRPr sz="1969">
          <a:solidFill>
            <a:schemeClr val="tx1"/>
          </a:solidFill>
          <a:latin typeface="+mn-lt"/>
        </a:defRPr>
      </a:lvl5pPr>
      <a:lvl6pPr marL="2476459" indent="-226553" algn="l" defTabSz="898400" rtl="0" fontAlgn="base">
        <a:spcBef>
          <a:spcPct val="20000"/>
        </a:spcBef>
        <a:spcAft>
          <a:spcPct val="0"/>
        </a:spcAft>
        <a:buChar char="»"/>
        <a:defRPr sz="1969">
          <a:solidFill>
            <a:schemeClr val="tx1"/>
          </a:solidFill>
          <a:latin typeface="+mn-lt"/>
        </a:defRPr>
      </a:lvl6pPr>
      <a:lvl7pPr marL="2926439" indent="-226553" algn="l" defTabSz="898400" rtl="0" fontAlgn="base">
        <a:spcBef>
          <a:spcPct val="20000"/>
        </a:spcBef>
        <a:spcAft>
          <a:spcPct val="0"/>
        </a:spcAft>
        <a:buChar char="»"/>
        <a:defRPr sz="1969">
          <a:solidFill>
            <a:schemeClr val="tx1"/>
          </a:solidFill>
          <a:latin typeface="+mn-lt"/>
        </a:defRPr>
      </a:lvl7pPr>
      <a:lvl8pPr marL="3376421" indent="-226553" algn="l" defTabSz="898400" rtl="0" fontAlgn="base">
        <a:spcBef>
          <a:spcPct val="20000"/>
        </a:spcBef>
        <a:spcAft>
          <a:spcPct val="0"/>
        </a:spcAft>
        <a:buChar char="»"/>
        <a:defRPr sz="1969">
          <a:solidFill>
            <a:schemeClr val="tx1"/>
          </a:solidFill>
          <a:latin typeface="+mn-lt"/>
        </a:defRPr>
      </a:lvl8pPr>
      <a:lvl9pPr marL="3826402" indent="-226553" algn="l" defTabSz="898400" rtl="0" fontAlgn="base">
        <a:spcBef>
          <a:spcPct val="20000"/>
        </a:spcBef>
        <a:spcAft>
          <a:spcPct val="0"/>
        </a:spcAft>
        <a:buChar char="»"/>
        <a:defRPr sz="1969">
          <a:solidFill>
            <a:schemeClr val="tx1"/>
          </a:solidFill>
          <a:latin typeface="+mn-lt"/>
        </a:defRPr>
      </a:lvl9pPr>
    </p:bodyStyle>
    <p:otherStyle>
      <a:defPPr>
        <a:defRPr lang="zh-CN"/>
      </a:defPPr>
      <a:lvl1pPr marL="0" algn="l" defTabSz="899962" rtl="0" eaLnBrk="1" latinLnBrk="0" hangingPunct="1">
        <a:defRPr sz="1772" kern="1200">
          <a:solidFill>
            <a:schemeClr val="tx1"/>
          </a:solidFill>
          <a:latin typeface="+mn-lt"/>
          <a:ea typeface="+mn-ea"/>
          <a:cs typeface="+mn-cs"/>
        </a:defRPr>
      </a:lvl1pPr>
      <a:lvl2pPr marL="449982" algn="l" defTabSz="899962" rtl="0" eaLnBrk="1" latinLnBrk="0" hangingPunct="1">
        <a:defRPr sz="1772" kern="1200">
          <a:solidFill>
            <a:schemeClr val="tx1"/>
          </a:solidFill>
          <a:latin typeface="+mn-lt"/>
          <a:ea typeface="+mn-ea"/>
          <a:cs typeface="+mn-cs"/>
        </a:defRPr>
      </a:lvl2pPr>
      <a:lvl3pPr marL="899962" algn="l" defTabSz="899962" rtl="0" eaLnBrk="1" latinLnBrk="0" hangingPunct="1">
        <a:defRPr sz="1772" kern="1200">
          <a:solidFill>
            <a:schemeClr val="tx1"/>
          </a:solidFill>
          <a:latin typeface="+mn-lt"/>
          <a:ea typeface="+mn-ea"/>
          <a:cs typeface="+mn-cs"/>
        </a:defRPr>
      </a:lvl3pPr>
      <a:lvl4pPr marL="1349944" algn="l" defTabSz="899962" rtl="0" eaLnBrk="1" latinLnBrk="0" hangingPunct="1">
        <a:defRPr sz="1772" kern="1200">
          <a:solidFill>
            <a:schemeClr val="tx1"/>
          </a:solidFill>
          <a:latin typeface="+mn-lt"/>
          <a:ea typeface="+mn-ea"/>
          <a:cs typeface="+mn-cs"/>
        </a:defRPr>
      </a:lvl4pPr>
      <a:lvl5pPr marL="1799923" algn="l" defTabSz="899962" rtl="0" eaLnBrk="1" latinLnBrk="0" hangingPunct="1">
        <a:defRPr sz="1772" kern="1200">
          <a:solidFill>
            <a:schemeClr val="tx1"/>
          </a:solidFill>
          <a:latin typeface="+mn-lt"/>
          <a:ea typeface="+mn-ea"/>
          <a:cs typeface="+mn-cs"/>
        </a:defRPr>
      </a:lvl5pPr>
      <a:lvl6pPr marL="2249905" algn="l" defTabSz="899962" rtl="0" eaLnBrk="1" latinLnBrk="0" hangingPunct="1">
        <a:defRPr sz="1772" kern="1200">
          <a:solidFill>
            <a:schemeClr val="tx1"/>
          </a:solidFill>
          <a:latin typeface="+mn-lt"/>
          <a:ea typeface="+mn-ea"/>
          <a:cs typeface="+mn-cs"/>
        </a:defRPr>
      </a:lvl6pPr>
      <a:lvl7pPr marL="2699887" algn="l" defTabSz="899962" rtl="0" eaLnBrk="1" latinLnBrk="0" hangingPunct="1">
        <a:defRPr sz="1772" kern="1200">
          <a:solidFill>
            <a:schemeClr val="tx1"/>
          </a:solidFill>
          <a:latin typeface="+mn-lt"/>
          <a:ea typeface="+mn-ea"/>
          <a:cs typeface="+mn-cs"/>
        </a:defRPr>
      </a:lvl7pPr>
      <a:lvl8pPr marL="3149867" algn="l" defTabSz="899962" rtl="0" eaLnBrk="1" latinLnBrk="0" hangingPunct="1">
        <a:defRPr sz="1772" kern="1200">
          <a:solidFill>
            <a:schemeClr val="tx1"/>
          </a:solidFill>
          <a:latin typeface="+mn-lt"/>
          <a:ea typeface="+mn-ea"/>
          <a:cs typeface="+mn-cs"/>
        </a:defRPr>
      </a:lvl8pPr>
      <a:lvl9pPr marL="3599849" algn="l" defTabSz="899962" rtl="0" eaLnBrk="1" latinLnBrk="0" hangingPunct="1">
        <a:defRPr sz="177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074" name="Rectangle 5"/>
          <p:cNvSpPr>
            <a:spLocks noChangeArrowheads="1"/>
          </p:cNvSpPr>
          <p:nvPr/>
        </p:nvSpPr>
        <p:spPr bwMode="auto">
          <a:xfrm>
            <a:off x="4393914" y="337506"/>
            <a:ext cx="26206637" cy="2935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87" tIns="44886" rIns="89787" bIns="44886">
            <a:spAutoFit/>
          </a:bodyPr>
          <a:lstStyle>
            <a:lvl1pPr defTabSz="912813">
              <a:defRPr sz="3000">
                <a:solidFill>
                  <a:schemeClr val="tx1"/>
                </a:solidFill>
                <a:latin typeface="Arial Narrow" panose="020B0606020202030204" pitchFamily="34" charset="0"/>
              </a:defRPr>
            </a:lvl1pPr>
            <a:lvl2pPr marL="742950" indent="-285750" defTabSz="912813">
              <a:defRPr sz="3000">
                <a:solidFill>
                  <a:schemeClr val="tx1"/>
                </a:solidFill>
                <a:latin typeface="Arial Narrow" panose="020B0606020202030204" pitchFamily="34" charset="0"/>
              </a:defRPr>
            </a:lvl2pPr>
            <a:lvl3pPr marL="1143000" indent="-228600" defTabSz="912813">
              <a:defRPr sz="3000">
                <a:solidFill>
                  <a:schemeClr val="tx1"/>
                </a:solidFill>
                <a:latin typeface="Arial Narrow" panose="020B0606020202030204" pitchFamily="34" charset="0"/>
              </a:defRPr>
            </a:lvl3pPr>
            <a:lvl4pPr marL="1600200" indent="-228600" defTabSz="912813">
              <a:defRPr sz="3000">
                <a:solidFill>
                  <a:schemeClr val="tx1"/>
                </a:solidFill>
                <a:latin typeface="Arial Narrow" panose="020B0606020202030204" pitchFamily="34" charset="0"/>
              </a:defRPr>
            </a:lvl4pPr>
            <a:lvl5pPr marL="2057400" indent="-228600" defTabSz="912813">
              <a:defRPr sz="3000">
                <a:solidFill>
                  <a:schemeClr val="tx1"/>
                </a:solidFill>
                <a:latin typeface="Arial Narrow" panose="020B0606020202030204" pitchFamily="34" charset="0"/>
              </a:defRPr>
            </a:lvl5pPr>
            <a:lvl6pPr marL="2514600" indent="-228600" defTabSz="912813" eaLnBrk="0" fontAlgn="base" hangingPunct="0">
              <a:spcBef>
                <a:spcPct val="0"/>
              </a:spcBef>
              <a:spcAft>
                <a:spcPct val="0"/>
              </a:spcAft>
              <a:defRPr sz="3000">
                <a:solidFill>
                  <a:schemeClr val="tx1"/>
                </a:solidFill>
                <a:latin typeface="Arial Narrow" panose="020B0606020202030204" pitchFamily="34" charset="0"/>
              </a:defRPr>
            </a:lvl6pPr>
            <a:lvl7pPr marL="2971800" indent="-228600" defTabSz="912813" eaLnBrk="0" fontAlgn="base" hangingPunct="0">
              <a:spcBef>
                <a:spcPct val="0"/>
              </a:spcBef>
              <a:spcAft>
                <a:spcPct val="0"/>
              </a:spcAft>
              <a:defRPr sz="3000">
                <a:solidFill>
                  <a:schemeClr val="tx1"/>
                </a:solidFill>
                <a:latin typeface="Arial Narrow" panose="020B0606020202030204" pitchFamily="34" charset="0"/>
              </a:defRPr>
            </a:lvl7pPr>
            <a:lvl8pPr marL="3429000" indent="-228600" defTabSz="912813" eaLnBrk="0" fontAlgn="base" hangingPunct="0">
              <a:spcBef>
                <a:spcPct val="0"/>
              </a:spcBef>
              <a:spcAft>
                <a:spcPct val="0"/>
              </a:spcAft>
              <a:defRPr sz="3000">
                <a:solidFill>
                  <a:schemeClr val="tx1"/>
                </a:solidFill>
                <a:latin typeface="Arial Narrow" panose="020B0606020202030204" pitchFamily="34" charset="0"/>
              </a:defRPr>
            </a:lvl8pPr>
            <a:lvl9pPr marL="3886200" indent="-228600" defTabSz="912813" eaLnBrk="0" fontAlgn="base" hangingPunct="0">
              <a:spcBef>
                <a:spcPct val="0"/>
              </a:spcBef>
              <a:spcAft>
                <a:spcPct val="0"/>
              </a:spcAft>
              <a:defRPr sz="3000">
                <a:solidFill>
                  <a:schemeClr val="tx1"/>
                </a:solidFill>
                <a:latin typeface="Arial Narrow" panose="020B0606020202030204" pitchFamily="34" charset="0"/>
              </a:defRPr>
            </a:lvl9pPr>
          </a:lstStyle>
          <a:p>
            <a:pPr algn="ctr" eaLnBrk="1" hangingPunct="1">
              <a:spcBef>
                <a:spcPct val="50000"/>
              </a:spcBef>
            </a:pPr>
            <a:r>
              <a:rPr lang="en-US" altLang="zh-CN" sz="6890" b="1">
                <a:latin typeface="Calibri" panose="020F0502020204030204" pitchFamily="34" charset="0"/>
                <a:ea typeface="宋体" panose="02010600030101010101" pitchFamily="2" charset="-122"/>
              </a:rPr>
              <a:t>Skyrmion-skyrmion and skyrmion-edge repulsions in </a:t>
            </a:r>
          </a:p>
          <a:p>
            <a:pPr algn="ctr" eaLnBrk="1" hangingPunct="1">
              <a:spcAft>
                <a:spcPts val="492"/>
              </a:spcAft>
            </a:pPr>
            <a:r>
              <a:rPr lang="en-US" altLang="zh-CN" sz="6890" b="1">
                <a:latin typeface="Calibri" panose="020F0502020204030204" pitchFamily="34" charset="0"/>
                <a:ea typeface="宋体" panose="02010600030101010101" pitchFamily="2" charset="-122"/>
              </a:rPr>
              <a:t>skyrmion-based racetrack memory </a:t>
            </a:r>
          </a:p>
          <a:p>
            <a:pPr algn="ctr" eaLnBrk="1" hangingPunct="1">
              <a:lnSpc>
                <a:spcPts val="1969"/>
              </a:lnSpc>
              <a:spcBef>
                <a:spcPct val="50000"/>
              </a:spcBef>
            </a:pPr>
            <a:r>
              <a:rPr lang="en-US" altLang="zh-CN" sz="5315">
                <a:latin typeface="Calibri" panose="020F0502020204030204" pitchFamily="34" charset="0"/>
                <a:ea typeface="宋体" panose="02010600030101010101" pitchFamily="2" charset="-122"/>
              </a:rPr>
              <a:t>Xichao Zhang</a:t>
            </a:r>
            <a:r>
              <a:rPr lang="en-US" altLang="zh-CN" sz="5315" baseline="30000">
                <a:latin typeface="Calibri" panose="020F0502020204030204" pitchFamily="34" charset="0"/>
                <a:ea typeface="宋体" panose="02010600030101010101" pitchFamily="2" charset="-122"/>
              </a:rPr>
              <a:t>1</a:t>
            </a:r>
            <a:r>
              <a:rPr lang="en-US" altLang="zh-CN" sz="5315">
                <a:latin typeface="Calibri" panose="020F0502020204030204" pitchFamily="34" charset="0"/>
                <a:ea typeface="宋体" panose="02010600030101010101" pitchFamily="2" charset="-122"/>
              </a:rPr>
              <a:t>, G. P. Zhao</a:t>
            </a:r>
            <a:r>
              <a:rPr lang="en-US" altLang="zh-CN" sz="5315" baseline="30000">
                <a:latin typeface="Calibri" panose="020F0502020204030204" pitchFamily="34" charset="0"/>
                <a:ea typeface="宋体" panose="02010600030101010101" pitchFamily="2" charset="-122"/>
              </a:rPr>
              <a:t>1, 2, *</a:t>
            </a:r>
            <a:r>
              <a:rPr lang="en-US" altLang="zh-CN" sz="5315">
                <a:latin typeface="Calibri" panose="020F0502020204030204" pitchFamily="34" charset="0"/>
                <a:ea typeface="宋体" panose="02010600030101010101" pitchFamily="2" charset="-122"/>
              </a:rPr>
              <a:t>, Hans Fangohr</a:t>
            </a:r>
            <a:r>
              <a:rPr lang="en-US" altLang="zh-CN" sz="5315" baseline="30000">
                <a:latin typeface="Calibri" panose="020F0502020204030204" pitchFamily="34" charset="0"/>
                <a:ea typeface="宋体" panose="02010600030101010101" pitchFamily="2" charset="-122"/>
              </a:rPr>
              <a:t>3</a:t>
            </a:r>
            <a:r>
              <a:rPr lang="en-US" altLang="zh-CN" sz="5315">
                <a:latin typeface="Calibri" panose="020F0502020204030204" pitchFamily="34" charset="0"/>
                <a:ea typeface="宋体" panose="02010600030101010101" pitchFamily="2" charset="-122"/>
              </a:rPr>
              <a:t>, J. Ping Liu</a:t>
            </a:r>
            <a:r>
              <a:rPr lang="en-US" altLang="zh-CN" sz="5315" baseline="30000">
                <a:latin typeface="Calibri" panose="020F0502020204030204" pitchFamily="34" charset="0"/>
                <a:ea typeface="宋体" panose="02010600030101010101" pitchFamily="2" charset="-122"/>
              </a:rPr>
              <a:t>2, 4</a:t>
            </a:r>
            <a:r>
              <a:rPr lang="en-US" altLang="zh-CN" sz="5315">
                <a:latin typeface="Calibri" panose="020F0502020204030204" pitchFamily="34" charset="0"/>
                <a:ea typeface="宋体" panose="02010600030101010101" pitchFamily="2" charset="-122"/>
              </a:rPr>
              <a:t>, W. X. Xia</a:t>
            </a:r>
            <a:r>
              <a:rPr lang="en-US" altLang="zh-CN" sz="5315" baseline="30000">
                <a:latin typeface="Calibri" panose="020F0502020204030204" pitchFamily="34" charset="0"/>
                <a:ea typeface="宋体" panose="02010600030101010101" pitchFamily="2" charset="-122"/>
              </a:rPr>
              <a:t>2</a:t>
            </a:r>
            <a:r>
              <a:rPr lang="en-US" altLang="zh-CN" sz="5315">
                <a:latin typeface="Calibri" panose="020F0502020204030204" pitchFamily="34" charset="0"/>
                <a:ea typeface="宋体" panose="02010600030101010101" pitchFamily="2" charset="-122"/>
              </a:rPr>
              <a:t>, J. Xia</a:t>
            </a:r>
            <a:r>
              <a:rPr lang="en-US" altLang="zh-CN" sz="5315" baseline="30000">
                <a:latin typeface="Calibri" panose="020F0502020204030204" pitchFamily="34" charset="0"/>
                <a:ea typeface="宋体" panose="02010600030101010101" pitchFamily="2" charset="-122"/>
              </a:rPr>
              <a:t>1</a:t>
            </a:r>
            <a:r>
              <a:rPr lang="en-US" altLang="zh-CN" sz="5315">
                <a:latin typeface="Calibri" panose="020F0502020204030204" pitchFamily="34" charset="0"/>
                <a:ea typeface="宋体" panose="02010600030101010101" pitchFamily="2" charset="-122"/>
              </a:rPr>
              <a:t>, F. J. Morvan</a:t>
            </a:r>
            <a:r>
              <a:rPr lang="en-US" altLang="zh-CN" sz="5315" baseline="30000">
                <a:latin typeface="Calibri" panose="020F0502020204030204" pitchFamily="34" charset="0"/>
                <a:ea typeface="宋体" panose="02010600030101010101" pitchFamily="2" charset="-122"/>
              </a:rPr>
              <a:t>1</a:t>
            </a:r>
          </a:p>
        </p:txBody>
      </p:sp>
      <p:sp>
        <p:nvSpPr>
          <p:cNvPr id="3075" name="Text Box 7"/>
          <p:cNvSpPr txBox="1">
            <a:spLocks noChangeArrowheads="1"/>
          </p:cNvSpPr>
          <p:nvPr/>
        </p:nvSpPr>
        <p:spPr bwMode="auto">
          <a:xfrm>
            <a:off x="486044" y="6153219"/>
            <a:ext cx="29536373" cy="771886"/>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810" tIns="44895" rIns="89810" bIns="44895">
            <a:spAutoFit/>
          </a:bodyPr>
          <a:lstStyle>
            <a:lvl1pPr defTabSz="912813">
              <a:defRPr sz="3000">
                <a:solidFill>
                  <a:schemeClr val="tx1"/>
                </a:solidFill>
                <a:latin typeface="Arial Narrow" panose="020B0606020202030204" pitchFamily="34" charset="0"/>
              </a:defRPr>
            </a:lvl1pPr>
            <a:lvl2pPr marL="742950" indent="-285750" defTabSz="912813">
              <a:defRPr sz="3000">
                <a:solidFill>
                  <a:schemeClr val="tx1"/>
                </a:solidFill>
                <a:latin typeface="Arial Narrow" panose="020B0606020202030204" pitchFamily="34" charset="0"/>
              </a:defRPr>
            </a:lvl2pPr>
            <a:lvl3pPr marL="1143000" indent="-228600" defTabSz="912813">
              <a:defRPr sz="3000">
                <a:solidFill>
                  <a:schemeClr val="tx1"/>
                </a:solidFill>
                <a:latin typeface="Arial Narrow" panose="020B0606020202030204" pitchFamily="34" charset="0"/>
              </a:defRPr>
            </a:lvl3pPr>
            <a:lvl4pPr marL="1600200" indent="-228600" defTabSz="912813">
              <a:defRPr sz="3000">
                <a:solidFill>
                  <a:schemeClr val="tx1"/>
                </a:solidFill>
                <a:latin typeface="Arial Narrow" panose="020B0606020202030204" pitchFamily="34" charset="0"/>
              </a:defRPr>
            </a:lvl4pPr>
            <a:lvl5pPr marL="2057400" indent="-228600" defTabSz="912813">
              <a:defRPr sz="3000">
                <a:solidFill>
                  <a:schemeClr val="tx1"/>
                </a:solidFill>
                <a:latin typeface="Arial Narrow" panose="020B0606020202030204" pitchFamily="34" charset="0"/>
              </a:defRPr>
            </a:lvl5pPr>
            <a:lvl6pPr marL="2514600" indent="-228600" defTabSz="912813" eaLnBrk="0" fontAlgn="base" hangingPunct="0">
              <a:spcBef>
                <a:spcPct val="0"/>
              </a:spcBef>
              <a:spcAft>
                <a:spcPct val="0"/>
              </a:spcAft>
              <a:defRPr sz="3000">
                <a:solidFill>
                  <a:schemeClr val="tx1"/>
                </a:solidFill>
                <a:latin typeface="Arial Narrow" panose="020B0606020202030204" pitchFamily="34" charset="0"/>
              </a:defRPr>
            </a:lvl6pPr>
            <a:lvl7pPr marL="2971800" indent="-228600" defTabSz="912813" eaLnBrk="0" fontAlgn="base" hangingPunct="0">
              <a:spcBef>
                <a:spcPct val="0"/>
              </a:spcBef>
              <a:spcAft>
                <a:spcPct val="0"/>
              </a:spcAft>
              <a:defRPr sz="3000">
                <a:solidFill>
                  <a:schemeClr val="tx1"/>
                </a:solidFill>
                <a:latin typeface="Arial Narrow" panose="020B0606020202030204" pitchFamily="34" charset="0"/>
              </a:defRPr>
            </a:lvl7pPr>
            <a:lvl8pPr marL="3429000" indent="-228600" defTabSz="912813" eaLnBrk="0" fontAlgn="base" hangingPunct="0">
              <a:spcBef>
                <a:spcPct val="0"/>
              </a:spcBef>
              <a:spcAft>
                <a:spcPct val="0"/>
              </a:spcAft>
              <a:defRPr sz="3000">
                <a:solidFill>
                  <a:schemeClr val="tx1"/>
                </a:solidFill>
                <a:latin typeface="Arial Narrow" panose="020B0606020202030204" pitchFamily="34" charset="0"/>
              </a:defRPr>
            </a:lvl8pPr>
            <a:lvl9pPr marL="3886200" indent="-228600" defTabSz="912813" eaLnBrk="0" fontAlgn="base" hangingPunct="0">
              <a:spcBef>
                <a:spcPct val="0"/>
              </a:spcBef>
              <a:spcAft>
                <a:spcPct val="0"/>
              </a:spcAft>
              <a:defRPr sz="3000">
                <a:solidFill>
                  <a:schemeClr val="tx1"/>
                </a:solidFill>
                <a:latin typeface="Arial Narrow" panose="020B0606020202030204" pitchFamily="34" charset="0"/>
              </a:defRPr>
            </a:lvl9pPr>
          </a:lstStyle>
          <a:p>
            <a:pPr algn="ctr">
              <a:spcBef>
                <a:spcPct val="50000"/>
              </a:spcBef>
            </a:pPr>
            <a:r>
              <a:rPr lang="en-US" altLang="zh-CN" sz="4429" b="1">
                <a:solidFill>
                  <a:srgbClr val="F8F8F8"/>
                </a:solidFill>
                <a:latin typeface="Calibri" panose="020F0502020204030204" pitchFamily="34" charset="0"/>
                <a:ea typeface="宋体" panose="02010600030101010101" pitchFamily="2" charset="-122"/>
              </a:rPr>
              <a:t>Skyrmion-based racetrack memory </a:t>
            </a:r>
          </a:p>
        </p:txBody>
      </p:sp>
      <p:sp>
        <p:nvSpPr>
          <p:cNvPr id="3076" name="Text Box 14"/>
          <p:cNvSpPr txBox="1">
            <a:spLocks noChangeArrowheads="1"/>
          </p:cNvSpPr>
          <p:nvPr/>
        </p:nvSpPr>
        <p:spPr bwMode="auto">
          <a:xfrm>
            <a:off x="7756466" y="6711040"/>
            <a:ext cx="22265954" cy="6184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9125" tIns="449125" rIns="449125" bIns="224536">
            <a:spAutoFit/>
          </a:bodyPr>
          <a:lstStyle>
            <a:lvl1pPr defTabSz="4389438">
              <a:defRPr sz="3000">
                <a:solidFill>
                  <a:schemeClr val="tx1"/>
                </a:solidFill>
                <a:latin typeface="Arial Narrow" panose="020B0606020202030204" pitchFamily="34" charset="0"/>
              </a:defRPr>
            </a:lvl1pPr>
            <a:lvl2pPr marL="742950" indent="-285750" defTabSz="4389438">
              <a:defRPr sz="3000">
                <a:solidFill>
                  <a:schemeClr val="tx1"/>
                </a:solidFill>
                <a:latin typeface="Arial Narrow" panose="020B0606020202030204" pitchFamily="34" charset="0"/>
              </a:defRPr>
            </a:lvl2pPr>
            <a:lvl3pPr marL="1143000" indent="-228600" defTabSz="4389438">
              <a:defRPr sz="3000">
                <a:solidFill>
                  <a:schemeClr val="tx1"/>
                </a:solidFill>
                <a:latin typeface="Arial Narrow" panose="020B0606020202030204" pitchFamily="34" charset="0"/>
              </a:defRPr>
            </a:lvl3pPr>
            <a:lvl4pPr marL="1600200" indent="-228600" defTabSz="4389438">
              <a:defRPr sz="3000">
                <a:solidFill>
                  <a:schemeClr val="tx1"/>
                </a:solidFill>
                <a:latin typeface="Arial Narrow" panose="020B0606020202030204" pitchFamily="34" charset="0"/>
              </a:defRPr>
            </a:lvl4pPr>
            <a:lvl5pPr marL="2057400" indent="-228600" defTabSz="4389438">
              <a:defRPr sz="3000">
                <a:solidFill>
                  <a:schemeClr val="tx1"/>
                </a:solidFill>
                <a:latin typeface="Arial Narrow" panose="020B0606020202030204" pitchFamily="34" charset="0"/>
              </a:defRPr>
            </a:lvl5pPr>
            <a:lvl6pPr marL="2514600" indent="-228600" defTabSz="4389438" eaLnBrk="0" fontAlgn="base" hangingPunct="0">
              <a:spcBef>
                <a:spcPct val="0"/>
              </a:spcBef>
              <a:spcAft>
                <a:spcPct val="0"/>
              </a:spcAft>
              <a:defRPr sz="3000">
                <a:solidFill>
                  <a:schemeClr val="tx1"/>
                </a:solidFill>
                <a:latin typeface="Arial Narrow" panose="020B0606020202030204" pitchFamily="34" charset="0"/>
              </a:defRPr>
            </a:lvl6pPr>
            <a:lvl7pPr marL="2971800" indent="-228600" defTabSz="4389438" eaLnBrk="0" fontAlgn="base" hangingPunct="0">
              <a:spcBef>
                <a:spcPct val="0"/>
              </a:spcBef>
              <a:spcAft>
                <a:spcPct val="0"/>
              </a:spcAft>
              <a:defRPr sz="3000">
                <a:solidFill>
                  <a:schemeClr val="tx1"/>
                </a:solidFill>
                <a:latin typeface="Arial Narrow" panose="020B0606020202030204" pitchFamily="34" charset="0"/>
              </a:defRPr>
            </a:lvl7pPr>
            <a:lvl8pPr marL="3429000" indent="-228600" defTabSz="4389438" eaLnBrk="0" fontAlgn="base" hangingPunct="0">
              <a:spcBef>
                <a:spcPct val="0"/>
              </a:spcBef>
              <a:spcAft>
                <a:spcPct val="0"/>
              </a:spcAft>
              <a:defRPr sz="3000">
                <a:solidFill>
                  <a:schemeClr val="tx1"/>
                </a:solidFill>
                <a:latin typeface="Arial Narrow" panose="020B0606020202030204" pitchFamily="34" charset="0"/>
              </a:defRPr>
            </a:lvl8pPr>
            <a:lvl9pPr marL="3886200" indent="-228600" defTabSz="4389438" eaLnBrk="0" fontAlgn="base" hangingPunct="0">
              <a:spcBef>
                <a:spcPct val="0"/>
              </a:spcBef>
              <a:spcAft>
                <a:spcPct val="0"/>
              </a:spcAft>
              <a:defRPr sz="3000">
                <a:solidFill>
                  <a:schemeClr val="tx1"/>
                </a:solidFill>
                <a:latin typeface="Arial Narrow" panose="020B0606020202030204" pitchFamily="34" charset="0"/>
              </a:defRPr>
            </a:lvl9pPr>
          </a:lstStyle>
          <a:p>
            <a:pPr algn="just" eaLnBrk="1" hangingPunct="1">
              <a:spcAft>
                <a:spcPts val="1969"/>
              </a:spcAft>
            </a:pPr>
            <a:r>
              <a:rPr lang="en-US" altLang="zh-CN" sz="2953">
                <a:latin typeface="Calibri" panose="020F0502020204030204" pitchFamily="34" charset="0"/>
                <a:ea typeface="宋体" panose="02010600030101010101" pitchFamily="2" charset="-122"/>
                <a:cs typeface="Times New Roman" panose="02020603050405020304" pitchFamily="18" charset="0"/>
              </a:rPr>
              <a:t>Skyrmion-based racetrack memory storage device moves the skyrmions along the racetrack in one direction only. The reading element can be positioned at one end of the racetrack. The skyrmions are annihilated upon moving them across the reading element but their corresponding information is read into one or more memory devices (</a:t>
            </a:r>
            <a:r>
              <a:rPr lang="en-US" altLang="zh-CN" sz="2953" i="1">
                <a:latin typeface="Calibri" panose="020F0502020204030204" pitchFamily="34" charset="0"/>
                <a:ea typeface="宋体" panose="02010600030101010101" pitchFamily="2" charset="-122"/>
                <a:cs typeface="Times New Roman" panose="02020603050405020304" pitchFamily="18" charset="0"/>
              </a:rPr>
              <a:t>e.g.</a:t>
            </a:r>
            <a:r>
              <a:rPr lang="en-US" altLang="zh-CN" sz="2953">
                <a:latin typeface="Calibri" panose="020F0502020204030204" pitchFamily="34" charset="0"/>
                <a:ea typeface="宋体" panose="02010600030101010101" pitchFamily="2" charset="-122"/>
                <a:cs typeface="Times New Roman" panose="02020603050405020304" pitchFamily="18" charset="0"/>
              </a:rPr>
              <a:t>, built-in CMOS circuits).</a:t>
            </a:r>
          </a:p>
          <a:p>
            <a:pPr algn="just" eaLnBrk="1" hangingPunct="1">
              <a:spcAft>
                <a:spcPts val="1969"/>
              </a:spcAft>
            </a:pPr>
            <a:r>
              <a:rPr lang="en-US" altLang="zh-CN" sz="2953">
                <a:latin typeface="Calibri" panose="020F0502020204030204" pitchFamily="34" charset="0"/>
                <a:ea typeface="宋体" panose="02010600030101010101" pitchFamily="2" charset="-122"/>
                <a:cs typeface="Times New Roman" panose="02020603050405020304" pitchFamily="18" charset="0"/>
              </a:rPr>
              <a:t>We study the reliable and practicable spacing between consecutive skyrmionic bits on the racetrack that are driven by vertically injected spin-polarized currents, and demonstrate the ability to adjust that spacing. Skyrmionic bits are found to squeeze together at the end of the racetrack. We therefore propose a technological solution to address this problem and demonstrate that the end of the racetrack can be designed with notch-tip to ensure that the skyrmionic bits moving beyond the reading element can easily exit from the racetrack at low current density (~ 10</a:t>
            </a:r>
            <a:r>
              <a:rPr lang="en-US" altLang="zh-CN" sz="2953" baseline="30000">
                <a:latin typeface="Calibri" panose="020F0502020204030204" pitchFamily="34" charset="0"/>
                <a:ea typeface="宋体" panose="02010600030101010101" pitchFamily="2" charset="-122"/>
                <a:cs typeface="Times New Roman" panose="02020603050405020304" pitchFamily="18" charset="0"/>
              </a:rPr>
              <a:t>10</a:t>
            </a:r>
            <a:r>
              <a:rPr lang="en-US" altLang="zh-CN" sz="2953">
                <a:latin typeface="Calibri" panose="020F0502020204030204" pitchFamily="34" charset="0"/>
                <a:ea typeface="宋体" panose="02010600030101010101" pitchFamily="2" charset="-122"/>
                <a:cs typeface="Times New Roman" panose="02020603050405020304" pitchFamily="18" charset="0"/>
              </a:rPr>
              <a:t> A/m</a:t>
            </a:r>
            <a:r>
              <a:rPr lang="en-US" altLang="zh-CN" sz="2953" baseline="30000">
                <a:latin typeface="Calibri" panose="020F0502020204030204" pitchFamily="34" charset="0"/>
                <a:ea typeface="宋体" panose="02010600030101010101" pitchFamily="2" charset="-122"/>
                <a:cs typeface="Times New Roman" panose="02020603050405020304" pitchFamily="18" charset="0"/>
              </a:rPr>
              <a:t>2</a:t>
            </a:r>
            <a:r>
              <a:rPr lang="en-US" altLang="zh-CN" sz="2953">
                <a:latin typeface="Calibri" panose="020F0502020204030204" pitchFamily="34" charset="0"/>
                <a:ea typeface="宋体" panose="02010600030101010101" pitchFamily="2" charset="-122"/>
                <a:cs typeface="Times New Roman" panose="02020603050405020304" pitchFamily="18" charset="0"/>
              </a:rPr>
              <a:t>). </a:t>
            </a:r>
          </a:p>
          <a:p>
            <a:pPr algn="just" eaLnBrk="1" hangingPunct="1">
              <a:spcAft>
                <a:spcPts val="1969"/>
              </a:spcAft>
            </a:pPr>
            <a:r>
              <a:rPr lang="en-US" altLang="zh-CN" sz="2953">
                <a:latin typeface="Calibri" panose="020F0502020204030204" pitchFamily="34" charset="0"/>
                <a:ea typeface="宋体" panose="02010600030101010101" pitchFamily="2" charset="-122"/>
                <a:cs typeface="Times New Roman" panose="02020603050405020304" pitchFamily="18" charset="0"/>
              </a:rPr>
              <a:t>The micromagnetic simulations are performed using the software package OOMMF including the extension module of the Dzyaloshinskii-Moriya interaction (DMI). The motion of skyrmionic bits is simulated in 0.4-nm-thick cobalt racetracks with width of 30 ~ 100 nm and length of 200 ~ 800 nm. The parameters are adopted from Ref. [</a:t>
            </a:r>
            <a:r>
              <a:rPr lang="en-US" altLang="zh-CN" sz="2953" i="1">
                <a:latin typeface="Calibri" panose="020F0502020204030204" pitchFamily="34" charset="0"/>
                <a:ea typeface="宋体" panose="02010600030101010101" pitchFamily="2" charset="-122"/>
                <a:cs typeface="Times New Roman" panose="02020603050405020304" pitchFamily="18" charset="0"/>
              </a:rPr>
              <a:t>Nature Nanotechnology </a:t>
            </a:r>
            <a:r>
              <a:rPr lang="en-US" altLang="zh-CN" sz="2953" b="1">
                <a:latin typeface="Calibri" panose="020F0502020204030204" pitchFamily="34" charset="0"/>
                <a:ea typeface="宋体" panose="02010600030101010101" pitchFamily="2" charset="-122"/>
                <a:cs typeface="Times New Roman" panose="02020603050405020304" pitchFamily="18" charset="0"/>
              </a:rPr>
              <a:t>8</a:t>
            </a:r>
            <a:r>
              <a:rPr lang="en-US" altLang="zh-CN" sz="2953">
                <a:latin typeface="Calibri" panose="020F0502020204030204" pitchFamily="34" charset="0"/>
                <a:ea typeface="宋体" panose="02010600030101010101" pitchFamily="2" charset="-122"/>
                <a:cs typeface="Times New Roman" panose="02020603050405020304" pitchFamily="18" charset="0"/>
              </a:rPr>
              <a:t>, 839–844 (2013)].</a:t>
            </a:r>
          </a:p>
        </p:txBody>
      </p:sp>
      <p:sp>
        <p:nvSpPr>
          <p:cNvPr id="3077" name="Text Box 353"/>
          <p:cNvSpPr txBox="1">
            <a:spLocks noChangeArrowheads="1"/>
          </p:cNvSpPr>
          <p:nvPr/>
        </p:nvSpPr>
        <p:spPr bwMode="auto">
          <a:xfrm>
            <a:off x="15548767" y="36120849"/>
            <a:ext cx="14487714" cy="771886"/>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810" tIns="44895" rIns="89810" bIns="44895">
            <a:spAutoFit/>
          </a:bodyPr>
          <a:lstStyle>
            <a:lvl1pPr defTabSz="912813">
              <a:defRPr sz="3000">
                <a:solidFill>
                  <a:schemeClr val="tx1"/>
                </a:solidFill>
                <a:latin typeface="Arial Narrow" panose="020B0606020202030204" pitchFamily="34" charset="0"/>
              </a:defRPr>
            </a:lvl1pPr>
            <a:lvl2pPr marL="742950" indent="-285750" defTabSz="912813">
              <a:defRPr sz="3000">
                <a:solidFill>
                  <a:schemeClr val="tx1"/>
                </a:solidFill>
                <a:latin typeface="Arial Narrow" panose="020B0606020202030204" pitchFamily="34" charset="0"/>
              </a:defRPr>
            </a:lvl2pPr>
            <a:lvl3pPr marL="1143000" indent="-228600" defTabSz="912813">
              <a:defRPr sz="3000">
                <a:solidFill>
                  <a:schemeClr val="tx1"/>
                </a:solidFill>
                <a:latin typeface="Arial Narrow" panose="020B0606020202030204" pitchFamily="34" charset="0"/>
              </a:defRPr>
            </a:lvl3pPr>
            <a:lvl4pPr marL="1600200" indent="-228600" defTabSz="912813">
              <a:defRPr sz="3000">
                <a:solidFill>
                  <a:schemeClr val="tx1"/>
                </a:solidFill>
                <a:latin typeface="Arial Narrow" panose="020B0606020202030204" pitchFamily="34" charset="0"/>
              </a:defRPr>
            </a:lvl4pPr>
            <a:lvl5pPr marL="2057400" indent="-228600" defTabSz="912813">
              <a:defRPr sz="3000">
                <a:solidFill>
                  <a:schemeClr val="tx1"/>
                </a:solidFill>
                <a:latin typeface="Arial Narrow" panose="020B0606020202030204" pitchFamily="34" charset="0"/>
              </a:defRPr>
            </a:lvl5pPr>
            <a:lvl6pPr marL="2514600" indent="-228600" defTabSz="912813" eaLnBrk="0" fontAlgn="base" hangingPunct="0">
              <a:spcBef>
                <a:spcPct val="0"/>
              </a:spcBef>
              <a:spcAft>
                <a:spcPct val="0"/>
              </a:spcAft>
              <a:defRPr sz="3000">
                <a:solidFill>
                  <a:schemeClr val="tx1"/>
                </a:solidFill>
                <a:latin typeface="Arial Narrow" panose="020B0606020202030204" pitchFamily="34" charset="0"/>
              </a:defRPr>
            </a:lvl6pPr>
            <a:lvl7pPr marL="2971800" indent="-228600" defTabSz="912813" eaLnBrk="0" fontAlgn="base" hangingPunct="0">
              <a:spcBef>
                <a:spcPct val="0"/>
              </a:spcBef>
              <a:spcAft>
                <a:spcPct val="0"/>
              </a:spcAft>
              <a:defRPr sz="3000">
                <a:solidFill>
                  <a:schemeClr val="tx1"/>
                </a:solidFill>
                <a:latin typeface="Arial Narrow" panose="020B0606020202030204" pitchFamily="34" charset="0"/>
              </a:defRPr>
            </a:lvl7pPr>
            <a:lvl8pPr marL="3429000" indent="-228600" defTabSz="912813" eaLnBrk="0" fontAlgn="base" hangingPunct="0">
              <a:spcBef>
                <a:spcPct val="0"/>
              </a:spcBef>
              <a:spcAft>
                <a:spcPct val="0"/>
              </a:spcAft>
              <a:defRPr sz="3000">
                <a:solidFill>
                  <a:schemeClr val="tx1"/>
                </a:solidFill>
                <a:latin typeface="Arial Narrow" panose="020B0606020202030204" pitchFamily="34" charset="0"/>
              </a:defRPr>
            </a:lvl8pPr>
            <a:lvl9pPr marL="3886200" indent="-228600" defTabSz="912813" eaLnBrk="0" fontAlgn="base" hangingPunct="0">
              <a:spcBef>
                <a:spcPct val="0"/>
              </a:spcBef>
              <a:spcAft>
                <a:spcPct val="0"/>
              </a:spcAft>
              <a:defRPr sz="3000">
                <a:solidFill>
                  <a:schemeClr val="tx1"/>
                </a:solidFill>
                <a:latin typeface="Arial Narrow" panose="020B0606020202030204" pitchFamily="34" charset="0"/>
              </a:defRPr>
            </a:lvl9pPr>
          </a:lstStyle>
          <a:p>
            <a:pPr algn="ctr">
              <a:spcBef>
                <a:spcPct val="50000"/>
              </a:spcBef>
            </a:pPr>
            <a:r>
              <a:rPr lang="en-US" altLang="zh-CN" sz="4429" b="1">
                <a:solidFill>
                  <a:srgbClr val="F8F8F8"/>
                </a:solidFill>
                <a:latin typeface="Calibri" panose="020F0502020204030204" pitchFamily="34" charset="0"/>
                <a:ea typeface="宋体" panose="02010600030101010101" pitchFamily="2" charset="-122"/>
              </a:rPr>
              <a:t>Conclusion</a:t>
            </a:r>
          </a:p>
        </p:txBody>
      </p:sp>
      <p:sp>
        <p:nvSpPr>
          <p:cNvPr id="3078" name="AutoShape 576" descr="Image result for University of Regensburg"/>
          <p:cNvSpPr>
            <a:spLocks noChangeAspect="1" noChangeArrowheads="1"/>
          </p:cNvSpPr>
          <p:nvPr/>
        </p:nvSpPr>
        <p:spPr bwMode="auto">
          <a:xfrm>
            <a:off x="145415" y="-142189"/>
            <a:ext cx="282816" cy="30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93" tIns="44996" rIns="89993" bIns="44996"/>
          <a:lstStyle>
            <a:lvl1pPr>
              <a:defRPr sz="3000">
                <a:solidFill>
                  <a:schemeClr val="tx1"/>
                </a:solidFill>
                <a:latin typeface="Arial Narrow" panose="020B0606020202030204" pitchFamily="34" charset="0"/>
              </a:defRPr>
            </a:lvl1pPr>
            <a:lvl2pPr marL="742950" indent="-285750">
              <a:defRPr sz="3000">
                <a:solidFill>
                  <a:schemeClr val="tx1"/>
                </a:solidFill>
                <a:latin typeface="Arial Narrow" panose="020B0606020202030204" pitchFamily="34" charset="0"/>
              </a:defRPr>
            </a:lvl2pPr>
            <a:lvl3pPr marL="1143000" indent="-228600">
              <a:defRPr sz="3000">
                <a:solidFill>
                  <a:schemeClr val="tx1"/>
                </a:solidFill>
                <a:latin typeface="Arial Narrow" panose="020B0606020202030204" pitchFamily="34" charset="0"/>
              </a:defRPr>
            </a:lvl3pPr>
            <a:lvl4pPr marL="1600200" indent="-228600">
              <a:defRPr sz="3000">
                <a:solidFill>
                  <a:schemeClr val="tx1"/>
                </a:solidFill>
                <a:latin typeface="Arial Narrow" panose="020B0606020202030204" pitchFamily="34" charset="0"/>
              </a:defRPr>
            </a:lvl4pPr>
            <a:lvl5pPr marL="2057400" indent="-228600">
              <a:defRPr sz="3000">
                <a:solidFill>
                  <a:schemeClr val="tx1"/>
                </a:solidFill>
                <a:latin typeface="Arial Narrow" panose="020B0606020202030204" pitchFamily="34" charset="0"/>
              </a:defRPr>
            </a:lvl5pPr>
            <a:lvl6pPr marL="2514600" indent="-228600" eaLnBrk="0" fontAlgn="base" hangingPunct="0">
              <a:spcBef>
                <a:spcPct val="0"/>
              </a:spcBef>
              <a:spcAft>
                <a:spcPct val="0"/>
              </a:spcAft>
              <a:defRPr sz="3000">
                <a:solidFill>
                  <a:schemeClr val="tx1"/>
                </a:solidFill>
                <a:latin typeface="Arial Narrow" panose="020B0606020202030204" pitchFamily="34" charset="0"/>
              </a:defRPr>
            </a:lvl6pPr>
            <a:lvl7pPr marL="2971800" indent="-228600" eaLnBrk="0" fontAlgn="base" hangingPunct="0">
              <a:spcBef>
                <a:spcPct val="0"/>
              </a:spcBef>
              <a:spcAft>
                <a:spcPct val="0"/>
              </a:spcAft>
              <a:defRPr sz="3000">
                <a:solidFill>
                  <a:schemeClr val="tx1"/>
                </a:solidFill>
                <a:latin typeface="Arial Narrow" panose="020B0606020202030204" pitchFamily="34" charset="0"/>
              </a:defRPr>
            </a:lvl7pPr>
            <a:lvl8pPr marL="3429000" indent="-228600" eaLnBrk="0" fontAlgn="base" hangingPunct="0">
              <a:spcBef>
                <a:spcPct val="0"/>
              </a:spcBef>
              <a:spcAft>
                <a:spcPct val="0"/>
              </a:spcAft>
              <a:defRPr sz="3000">
                <a:solidFill>
                  <a:schemeClr val="tx1"/>
                </a:solidFill>
                <a:latin typeface="Arial Narrow" panose="020B0606020202030204" pitchFamily="34" charset="0"/>
              </a:defRPr>
            </a:lvl8pPr>
            <a:lvl9pPr marL="3886200" indent="-228600" eaLnBrk="0" fontAlgn="base" hangingPunct="0">
              <a:spcBef>
                <a:spcPct val="0"/>
              </a:spcBef>
              <a:spcAft>
                <a:spcPct val="0"/>
              </a:spcAft>
              <a:defRPr sz="3000">
                <a:solidFill>
                  <a:schemeClr val="tx1"/>
                </a:solidFill>
                <a:latin typeface="Arial Narrow" panose="020B0606020202030204" pitchFamily="34" charset="0"/>
              </a:defRPr>
            </a:lvl9pPr>
          </a:lstStyle>
          <a:p>
            <a:pPr eaLnBrk="1" hangingPunct="1"/>
            <a:endParaRPr lang="zh-CN" altLang="en-US" sz="2953">
              <a:ea typeface="宋体" panose="02010600030101010101" pitchFamily="2" charset="-122"/>
            </a:endParaRPr>
          </a:p>
        </p:txBody>
      </p:sp>
      <p:sp>
        <p:nvSpPr>
          <p:cNvPr id="3079" name="AutoShape 578" descr="Image result for University of Regensburg"/>
          <p:cNvSpPr>
            <a:spLocks noChangeAspect="1" noChangeArrowheads="1"/>
          </p:cNvSpPr>
          <p:nvPr/>
        </p:nvSpPr>
        <p:spPr bwMode="auto">
          <a:xfrm>
            <a:off x="286042" y="7814"/>
            <a:ext cx="284379" cy="300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93" tIns="44996" rIns="89993" bIns="44996"/>
          <a:lstStyle>
            <a:lvl1pPr>
              <a:defRPr sz="3000">
                <a:solidFill>
                  <a:schemeClr val="tx1"/>
                </a:solidFill>
                <a:latin typeface="Arial Narrow" panose="020B0606020202030204" pitchFamily="34" charset="0"/>
              </a:defRPr>
            </a:lvl1pPr>
            <a:lvl2pPr marL="742950" indent="-285750">
              <a:defRPr sz="3000">
                <a:solidFill>
                  <a:schemeClr val="tx1"/>
                </a:solidFill>
                <a:latin typeface="Arial Narrow" panose="020B0606020202030204" pitchFamily="34" charset="0"/>
              </a:defRPr>
            </a:lvl2pPr>
            <a:lvl3pPr marL="1143000" indent="-228600">
              <a:defRPr sz="3000">
                <a:solidFill>
                  <a:schemeClr val="tx1"/>
                </a:solidFill>
                <a:latin typeface="Arial Narrow" panose="020B0606020202030204" pitchFamily="34" charset="0"/>
              </a:defRPr>
            </a:lvl3pPr>
            <a:lvl4pPr marL="1600200" indent="-228600">
              <a:defRPr sz="3000">
                <a:solidFill>
                  <a:schemeClr val="tx1"/>
                </a:solidFill>
                <a:latin typeface="Arial Narrow" panose="020B0606020202030204" pitchFamily="34" charset="0"/>
              </a:defRPr>
            </a:lvl4pPr>
            <a:lvl5pPr marL="2057400" indent="-228600">
              <a:defRPr sz="3000">
                <a:solidFill>
                  <a:schemeClr val="tx1"/>
                </a:solidFill>
                <a:latin typeface="Arial Narrow" panose="020B0606020202030204" pitchFamily="34" charset="0"/>
              </a:defRPr>
            </a:lvl5pPr>
            <a:lvl6pPr marL="2514600" indent="-228600" eaLnBrk="0" fontAlgn="base" hangingPunct="0">
              <a:spcBef>
                <a:spcPct val="0"/>
              </a:spcBef>
              <a:spcAft>
                <a:spcPct val="0"/>
              </a:spcAft>
              <a:defRPr sz="3000">
                <a:solidFill>
                  <a:schemeClr val="tx1"/>
                </a:solidFill>
                <a:latin typeface="Arial Narrow" panose="020B0606020202030204" pitchFamily="34" charset="0"/>
              </a:defRPr>
            </a:lvl6pPr>
            <a:lvl7pPr marL="2971800" indent="-228600" eaLnBrk="0" fontAlgn="base" hangingPunct="0">
              <a:spcBef>
                <a:spcPct val="0"/>
              </a:spcBef>
              <a:spcAft>
                <a:spcPct val="0"/>
              </a:spcAft>
              <a:defRPr sz="3000">
                <a:solidFill>
                  <a:schemeClr val="tx1"/>
                </a:solidFill>
                <a:latin typeface="Arial Narrow" panose="020B0606020202030204" pitchFamily="34" charset="0"/>
              </a:defRPr>
            </a:lvl7pPr>
            <a:lvl8pPr marL="3429000" indent="-228600" eaLnBrk="0" fontAlgn="base" hangingPunct="0">
              <a:spcBef>
                <a:spcPct val="0"/>
              </a:spcBef>
              <a:spcAft>
                <a:spcPct val="0"/>
              </a:spcAft>
              <a:defRPr sz="3000">
                <a:solidFill>
                  <a:schemeClr val="tx1"/>
                </a:solidFill>
                <a:latin typeface="Arial Narrow" panose="020B0606020202030204" pitchFamily="34" charset="0"/>
              </a:defRPr>
            </a:lvl8pPr>
            <a:lvl9pPr marL="3886200" indent="-228600" eaLnBrk="0" fontAlgn="base" hangingPunct="0">
              <a:spcBef>
                <a:spcPct val="0"/>
              </a:spcBef>
              <a:spcAft>
                <a:spcPct val="0"/>
              </a:spcAft>
              <a:defRPr sz="3000">
                <a:solidFill>
                  <a:schemeClr val="tx1"/>
                </a:solidFill>
                <a:latin typeface="Arial Narrow" panose="020B0606020202030204" pitchFamily="34" charset="0"/>
              </a:defRPr>
            </a:lvl9pPr>
          </a:lstStyle>
          <a:p>
            <a:pPr eaLnBrk="1" hangingPunct="1"/>
            <a:endParaRPr lang="zh-CN" altLang="en-US" sz="2953">
              <a:ea typeface="宋体" panose="02010600030101010101" pitchFamily="2" charset="-122"/>
            </a:endParaRPr>
          </a:p>
        </p:txBody>
      </p:sp>
      <p:sp>
        <p:nvSpPr>
          <p:cNvPr id="3080" name="Rectangle 604"/>
          <p:cNvSpPr>
            <a:spLocks noChangeArrowheads="1"/>
          </p:cNvSpPr>
          <p:nvPr/>
        </p:nvSpPr>
        <p:spPr bwMode="auto">
          <a:xfrm>
            <a:off x="14450312" y="23162908"/>
            <a:ext cx="184731" cy="54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3000">
                <a:solidFill>
                  <a:schemeClr val="tx1"/>
                </a:solidFill>
                <a:latin typeface="Arial Narrow" panose="020B0606020202030204" pitchFamily="34" charset="0"/>
              </a:defRPr>
            </a:lvl1pPr>
            <a:lvl2pPr marL="742950" indent="-285750">
              <a:defRPr sz="3000">
                <a:solidFill>
                  <a:schemeClr val="tx1"/>
                </a:solidFill>
                <a:latin typeface="Arial Narrow" panose="020B0606020202030204" pitchFamily="34" charset="0"/>
              </a:defRPr>
            </a:lvl2pPr>
            <a:lvl3pPr marL="1143000" indent="-228600">
              <a:defRPr sz="3000">
                <a:solidFill>
                  <a:schemeClr val="tx1"/>
                </a:solidFill>
                <a:latin typeface="Arial Narrow" panose="020B0606020202030204" pitchFamily="34" charset="0"/>
              </a:defRPr>
            </a:lvl3pPr>
            <a:lvl4pPr marL="1600200" indent="-228600">
              <a:defRPr sz="3000">
                <a:solidFill>
                  <a:schemeClr val="tx1"/>
                </a:solidFill>
                <a:latin typeface="Arial Narrow" panose="020B0606020202030204" pitchFamily="34" charset="0"/>
              </a:defRPr>
            </a:lvl4pPr>
            <a:lvl5pPr marL="2057400" indent="-228600">
              <a:defRPr sz="3000">
                <a:solidFill>
                  <a:schemeClr val="tx1"/>
                </a:solidFill>
                <a:latin typeface="Arial Narrow" panose="020B0606020202030204" pitchFamily="34" charset="0"/>
              </a:defRPr>
            </a:lvl5pPr>
            <a:lvl6pPr marL="2514600" indent="-228600" eaLnBrk="0" fontAlgn="base" hangingPunct="0">
              <a:spcBef>
                <a:spcPct val="0"/>
              </a:spcBef>
              <a:spcAft>
                <a:spcPct val="0"/>
              </a:spcAft>
              <a:defRPr sz="3000">
                <a:solidFill>
                  <a:schemeClr val="tx1"/>
                </a:solidFill>
                <a:latin typeface="Arial Narrow" panose="020B0606020202030204" pitchFamily="34" charset="0"/>
              </a:defRPr>
            </a:lvl6pPr>
            <a:lvl7pPr marL="2971800" indent="-228600" eaLnBrk="0" fontAlgn="base" hangingPunct="0">
              <a:spcBef>
                <a:spcPct val="0"/>
              </a:spcBef>
              <a:spcAft>
                <a:spcPct val="0"/>
              </a:spcAft>
              <a:defRPr sz="3000">
                <a:solidFill>
                  <a:schemeClr val="tx1"/>
                </a:solidFill>
                <a:latin typeface="Arial Narrow" panose="020B0606020202030204" pitchFamily="34" charset="0"/>
              </a:defRPr>
            </a:lvl7pPr>
            <a:lvl8pPr marL="3429000" indent="-228600" eaLnBrk="0" fontAlgn="base" hangingPunct="0">
              <a:spcBef>
                <a:spcPct val="0"/>
              </a:spcBef>
              <a:spcAft>
                <a:spcPct val="0"/>
              </a:spcAft>
              <a:defRPr sz="3000">
                <a:solidFill>
                  <a:schemeClr val="tx1"/>
                </a:solidFill>
                <a:latin typeface="Arial Narrow" panose="020B0606020202030204" pitchFamily="34" charset="0"/>
              </a:defRPr>
            </a:lvl8pPr>
            <a:lvl9pPr marL="3886200" indent="-228600" eaLnBrk="0" fontAlgn="base" hangingPunct="0">
              <a:spcBef>
                <a:spcPct val="0"/>
              </a:spcBef>
              <a:spcAft>
                <a:spcPct val="0"/>
              </a:spcAft>
              <a:defRPr sz="3000">
                <a:solidFill>
                  <a:schemeClr val="tx1"/>
                </a:solidFill>
                <a:latin typeface="Arial Narrow" panose="020B0606020202030204" pitchFamily="34" charset="0"/>
              </a:defRPr>
            </a:lvl9pPr>
          </a:lstStyle>
          <a:p>
            <a:pPr eaLnBrk="1" hangingPunct="1"/>
            <a:endParaRPr lang="zh-CN" altLang="en-US" sz="2953">
              <a:ea typeface="宋体" panose="02010600030101010101" pitchFamily="2" charset="-122"/>
            </a:endParaRPr>
          </a:p>
        </p:txBody>
      </p:sp>
      <p:sp>
        <p:nvSpPr>
          <p:cNvPr id="3081" name="Rectangle 608"/>
          <p:cNvSpPr>
            <a:spLocks noChangeArrowheads="1"/>
          </p:cNvSpPr>
          <p:nvPr/>
        </p:nvSpPr>
        <p:spPr bwMode="auto">
          <a:xfrm>
            <a:off x="142289" y="-123374"/>
            <a:ext cx="184731" cy="54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3000">
                <a:solidFill>
                  <a:schemeClr val="tx1"/>
                </a:solidFill>
                <a:latin typeface="Arial Narrow" panose="020B0606020202030204" pitchFamily="34" charset="0"/>
              </a:defRPr>
            </a:lvl1pPr>
            <a:lvl2pPr marL="742950" indent="-285750">
              <a:defRPr sz="3000">
                <a:solidFill>
                  <a:schemeClr val="tx1"/>
                </a:solidFill>
                <a:latin typeface="Arial Narrow" panose="020B0606020202030204" pitchFamily="34" charset="0"/>
              </a:defRPr>
            </a:lvl2pPr>
            <a:lvl3pPr marL="1143000" indent="-228600">
              <a:defRPr sz="3000">
                <a:solidFill>
                  <a:schemeClr val="tx1"/>
                </a:solidFill>
                <a:latin typeface="Arial Narrow" panose="020B0606020202030204" pitchFamily="34" charset="0"/>
              </a:defRPr>
            </a:lvl3pPr>
            <a:lvl4pPr marL="1600200" indent="-228600">
              <a:defRPr sz="3000">
                <a:solidFill>
                  <a:schemeClr val="tx1"/>
                </a:solidFill>
                <a:latin typeface="Arial Narrow" panose="020B0606020202030204" pitchFamily="34" charset="0"/>
              </a:defRPr>
            </a:lvl4pPr>
            <a:lvl5pPr marL="2057400" indent="-228600">
              <a:defRPr sz="3000">
                <a:solidFill>
                  <a:schemeClr val="tx1"/>
                </a:solidFill>
                <a:latin typeface="Arial Narrow" panose="020B0606020202030204" pitchFamily="34" charset="0"/>
              </a:defRPr>
            </a:lvl5pPr>
            <a:lvl6pPr marL="2514600" indent="-228600" eaLnBrk="0" fontAlgn="base" hangingPunct="0">
              <a:spcBef>
                <a:spcPct val="0"/>
              </a:spcBef>
              <a:spcAft>
                <a:spcPct val="0"/>
              </a:spcAft>
              <a:defRPr sz="3000">
                <a:solidFill>
                  <a:schemeClr val="tx1"/>
                </a:solidFill>
                <a:latin typeface="Arial Narrow" panose="020B0606020202030204" pitchFamily="34" charset="0"/>
              </a:defRPr>
            </a:lvl6pPr>
            <a:lvl7pPr marL="2971800" indent="-228600" eaLnBrk="0" fontAlgn="base" hangingPunct="0">
              <a:spcBef>
                <a:spcPct val="0"/>
              </a:spcBef>
              <a:spcAft>
                <a:spcPct val="0"/>
              </a:spcAft>
              <a:defRPr sz="3000">
                <a:solidFill>
                  <a:schemeClr val="tx1"/>
                </a:solidFill>
                <a:latin typeface="Arial Narrow" panose="020B0606020202030204" pitchFamily="34" charset="0"/>
              </a:defRPr>
            </a:lvl7pPr>
            <a:lvl8pPr marL="3429000" indent="-228600" eaLnBrk="0" fontAlgn="base" hangingPunct="0">
              <a:spcBef>
                <a:spcPct val="0"/>
              </a:spcBef>
              <a:spcAft>
                <a:spcPct val="0"/>
              </a:spcAft>
              <a:defRPr sz="3000">
                <a:solidFill>
                  <a:schemeClr val="tx1"/>
                </a:solidFill>
                <a:latin typeface="Arial Narrow" panose="020B0606020202030204" pitchFamily="34" charset="0"/>
              </a:defRPr>
            </a:lvl8pPr>
            <a:lvl9pPr marL="3886200" indent="-228600" eaLnBrk="0" fontAlgn="base" hangingPunct="0">
              <a:spcBef>
                <a:spcPct val="0"/>
              </a:spcBef>
              <a:spcAft>
                <a:spcPct val="0"/>
              </a:spcAft>
              <a:defRPr sz="3000">
                <a:solidFill>
                  <a:schemeClr val="tx1"/>
                </a:solidFill>
                <a:latin typeface="Arial Narrow" panose="020B0606020202030204" pitchFamily="34" charset="0"/>
              </a:defRPr>
            </a:lvl9pPr>
          </a:lstStyle>
          <a:p>
            <a:pPr eaLnBrk="1" hangingPunct="1"/>
            <a:endParaRPr lang="zh-CN" altLang="en-US" sz="2953">
              <a:ea typeface="宋体" panose="02010600030101010101" pitchFamily="2" charset="-122"/>
            </a:endParaRPr>
          </a:p>
        </p:txBody>
      </p:sp>
      <p:sp>
        <p:nvSpPr>
          <p:cNvPr id="3082" name="Rectangle 611"/>
          <p:cNvSpPr>
            <a:spLocks noChangeArrowheads="1"/>
          </p:cNvSpPr>
          <p:nvPr/>
        </p:nvSpPr>
        <p:spPr bwMode="auto">
          <a:xfrm>
            <a:off x="142289" y="-123374"/>
            <a:ext cx="184731" cy="54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3000">
                <a:solidFill>
                  <a:schemeClr val="tx1"/>
                </a:solidFill>
                <a:latin typeface="Arial Narrow" panose="020B0606020202030204" pitchFamily="34" charset="0"/>
              </a:defRPr>
            </a:lvl1pPr>
            <a:lvl2pPr marL="742950" indent="-285750">
              <a:defRPr sz="3000">
                <a:solidFill>
                  <a:schemeClr val="tx1"/>
                </a:solidFill>
                <a:latin typeface="Arial Narrow" panose="020B0606020202030204" pitchFamily="34" charset="0"/>
              </a:defRPr>
            </a:lvl2pPr>
            <a:lvl3pPr marL="1143000" indent="-228600">
              <a:defRPr sz="3000">
                <a:solidFill>
                  <a:schemeClr val="tx1"/>
                </a:solidFill>
                <a:latin typeface="Arial Narrow" panose="020B0606020202030204" pitchFamily="34" charset="0"/>
              </a:defRPr>
            </a:lvl3pPr>
            <a:lvl4pPr marL="1600200" indent="-228600">
              <a:defRPr sz="3000">
                <a:solidFill>
                  <a:schemeClr val="tx1"/>
                </a:solidFill>
                <a:latin typeface="Arial Narrow" panose="020B0606020202030204" pitchFamily="34" charset="0"/>
              </a:defRPr>
            </a:lvl4pPr>
            <a:lvl5pPr marL="2057400" indent="-228600">
              <a:defRPr sz="3000">
                <a:solidFill>
                  <a:schemeClr val="tx1"/>
                </a:solidFill>
                <a:latin typeface="Arial Narrow" panose="020B0606020202030204" pitchFamily="34" charset="0"/>
              </a:defRPr>
            </a:lvl5pPr>
            <a:lvl6pPr marL="2514600" indent="-228600" eaLnBrk="0" fontAlgn="base" hangingPunct="0">
              <a:spcBef>
                <a:spcPct val="0"/>
              </a:spcBef>
              <a:spcAft>
                <a:spcPct val="0"/>
              </a:spcAft>
              <a:defRPr sz="3000">
                <a:solidFill>
                  <a:schemeClr val="tx1"/>
                </a:solidFill>
                <a:latin typeface="Arial Narrow" panose="020B0606020202030204" pitchFamily="34" charset="0"/>
              </a:defRPr>
            </a:lvl6pPr>
            <a:lvl7pPr marL="2971800" indent="-228600" eaLnBrk="0" fontAlgn="base" hangingPunct="0">
              <a:spcBef>
                <a:spcPct val="0"/>
              </a:spcBef>
              <a:spcAft>
                <a:spcPct val="0"/>
              </a:spcAft>
              <a:defRPr sz="3000">
                <a:solidFill>
                  <a:schemeClr val="tx1"/>
                </a:solidFill>
                <a:latin typeface="Arial Narrow" panose="020B0606020202030204" pitchFamily="34" charset="0"/>
              </a:defRPr>
            </a:lvl7pPr>
            <a:lvl8pPr marL="3429000" indent="-228600" eaLnBrk="0" fontAlgn="base" hangingPunct="0">
              <a:spcBef>
                <a:spcPct val="0"/>
              </a:spcBef>
              <a:spcAft>
                <a:spcPct val="0"/>
              </a:spcAft>
              <a:defRPr sz="3000">
                <a:solidFill>
                  <a:schemeClr val="tx1"/>
                </a:solidFill>
                <a:latin typeface="Arial Narrow" panose="020B0606020202030204" pitchFamily="34" charset="0"/>
              </a:defRPr>
            </a:lvl8pPr>
            <a:lvl9pPr marL="3886200" indent="-228600" eaLnBrk="0" fontAlgn="base" hangingPunct="0">
              <a:spcBef>
                <a:spcPct val="0"/>
              </a:spcBef>
              <a:spcAft>
                <a:spcPct val="0"/>
              </a:spcAft>
              <a:defRPr sz="3000">
                <a:solidFill>
                  <a:schemeClr val="tx1"/>
                </a:solidFill>
                <a:latin typeface="Arial Narrow" panose="020B0606020202030204" pitchFamily="34" charset="0"/>
              </a:defRPr>
            </a:lvl9pPr>
          </a:lstStyle>
          <a:p>
            <a:pPr eaLnBrk="1" hangingPunct="1"/>
            <a:endParaRPr lang="zh-CN" altLang="en-US" sz="2953">
              <a:ea typeface="宋体" panose="02010600030101010101" pitchFamily="2" charset="-122"/>
            </a:endParaRPr>
          </a:p>
        </p:txBody>
      </p:sp>
      <p:grpSp>
        <p:nvGrpSpPr>
          <p:cNvPr id="3083" name="Group 609"/>
          <p:cNvGrpSpPr>
            <a:grpSpLocks noChangeAspect="1"/>
          </p:cNvGrpSpPr>
          <p:nvPr/>
        </p:nvGrpSpPr>
        <p:grpSpPr bwMode="auto">
          <a:xfrm>
            <a:off x="142289" y="150002"/>
            <a:ext cx="3798493" cy="2818792"/>
            <a:chOff x="2070" y="5223"/>
            <a:chExt cx="6436" cy="4509"/>
          </a:xfrm>
        </p:grpSpPr>
        <p:sp>
          <p:nvSpPr>
            <p:cNvPr id="3127" name="AutoShape 610"/>
            <p:cNvSpPr>
              <a:spLocks noChangeAspect="1" noChangeArrowheads="1" noTextEdit="1"/>
            </p:cNvSpPr>
            <p:nvPr/>
          </p:nvSpPr>
          <p:spPr bwMode="auto">
            <a:xfrm>
              <a:off x="2070" y="5223"/>
              <a:ext cx="6436" cy="4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z="2907"/>
            </a:p>
          </p:txBody>
        </p:sp>
      </p:grpSp>
      <p:sp>
        <p:nvSpPr>
          <p:cNvPr id="3084" name="Rectangle 614"/>
          <p:cNvSpPr>
            <a:spLocks noChangeArrowheads="1"/>
          </p:cNvSpPr>
          <p:nvPr/>
        </p:nvSpPr>
        <p:spPr bwMode="auto">
          <a:xfrm>
            <a:off x="142289" y="-123374"/>
            <a:ext cx="184731" cy="54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3000">
                <a:solidFill>
                  <a:schemeClr val="tx1"/>
                </a:solidFill>
                <a:latin typeface="Arial Narrow" panose="020B0606020202030204" pitchFamily="34" charset="0"/>
              </a:defRPr>
            </a:lvl1pPr>
            <a:lvl2pPr marL="742950" indent="-285750">
              <a:defRPr sz="3000">
                <a:solidFill>
                  <a:schemeClr val="tx1"/>
                </a:solidFill>
                <a:latin typeface="Arial Narrow" panose="020B0606020202030204" pitchFamily="34" charset="0"/>
              </a:defRPr>
            </a:lvl2pPr>
            <a:lvl3pPr marL="1143000" indent="-228600">
              <a:defRPr sz="3000">
                <a:solidFill>
                  <a:schemeClr val="tx1"/>
                </a:solidFill>
                <a:latin typeface="Arial Narrow" panose="020B0606020202030204" pitchFamily="34" charset="0"/>
              </a:defRPr>
            </a:lvl3pPr>
            <a:lvl4pPr marL="1600200" indent="-228600">
              <a:defRPr sz="3000">
                <a:solidFill>
                  <a:schemeClr val="tx1"/>
                </a:solidFill>
                <a:latin typeface="Arial Narrow" panose="020B0606020202030204" pitchFamily="34" charset="0"/>
              </a:defRPr>
            </a:lvl4pPr>
            <a:lvl5pPr marL="2057400" indent="-228600">
              <a:defRPr sz="3000">
                <a:solidFill>
                  <a:schemeClr val="tx1"/>
                </a:solidFill>
                <a:latin typeface="Arial Narrow" panose="020B0606020202030204" pitchFamily="34" charset="0"/>
              </a:defRPr>
            </a:lvl5pPr>
            <a:lvl6pPr marL="2514600" indent="-228600" eaLnBrk="0" fontAlgn="base" hangingPunct="0">
              <a:spcBef>
                <a:spcPct val="0"/>
              </a:spcBef>
              <a:spcAft>
                <a:spcPct val="0"/>
              </a:spcAft>
              <a:defRPr sz="3000">
                <a:solidFill>
                  <a:schemeClr val="tx1"/>
                </a:solidFill>
                <a:latin typeface="Arial Narrow" panose="020B0606020202030204" pitchFamily="34" charset="0"/>
              </a:defRPr>
            </a:lvl6pPr>
            <a:lvl7pPr marL="2971800" indent="-228600" eaLnBrk="0" fontAlgn="base" hangingPunct="0">
              <a:spcBef>
                <a:spcPct val="0"/>
              </a:spcBef>
              <a:spcAft>
                <a:spcPct val="0"/>
              </a:spcAft>
              <a:defRPr sz="3000">
                <a:solidFill>
                  <a:schemeClr val="tx1"/>
                </a:solidFill>
                <a:latin typeface="Arial Narrow" panose="020B0606020202030204" pitchFamily="34" charset="0"/>
              </a:defRPr>
            </a:lvl7pPr>
            <a:lvl8pPr marL="3429000" indent="-228600" eaLnBrk="0" fontAlgn="base" hangingPunct="0">
              <a:spcBef>
                <a:spcPct val="0"/>
              </a:spcBef>
              <a:spcAft>
                <a:spcPct val="0"/>
              </a:spcAft>
              <a:defRPr sz="3000">
                <a:solidFill>
                  <a:schemeClr val="tx1"/>
                </a:solidFill>
                <a:latin typeface="Arial Narrow" panose="020B0606020202030204" pitchFamily="34" charset="0"/>
              </a:defRPr>
            </a:lvl8pPr>
            <a:lvl9pPr marL="3886200" indent="-228600" eaLnBrk="0" fontAlgn="base" hangingPunct="0">
              <a:spcBef>
                <a:spcPct val="0"/>
              </a:spcBef>
              <a:spcAft>
                <a:spcPct val="0"/>
              </a:spcAft>
              <a:defRPr sz="3000">
                <a:solidFill>
                  <a:schemeClr val="tx1"/>
                </a:solidFill>
                <a:latin typeface="Arial Narrow" panose="020B0606020202030204" pitchFamily="34" charset="0"/>
              </a:defRPr>
            </a:lvl9pPr>
          </a:lstStyle>
          <a:p>
            <a:pPr eaLnBrk="1" hangingPunct="1"/>
            <a:endParaRPr lang="zh-CN" altLang="en-US" sz="2953">
              <a:ea typeface="宋体" panose="02010600030101010101" pitchFamily="2" charset="-122"/>
            </a:endParaRPr>
          </a:p>
        </p:txBody>
      </p:sp>
      <p:grpSp>
        <p:nvGrpSpPr>
          <p:cNvPr id="3085" name="Group 612"/>
          <p:cNvGrpSpPr>
            <a:grpSpLocks noChangeAspect="1"/>
          </p:cNvGrpSpPr>
          <p:nvPr/>
        </p:nvGrpSpPr>
        <p:grpSpPr bwMode="auto">
          <a:xfrm>
            <a:off x="142289" y="150003"/>
            <a:ext cx="3523489" cy="2615664"/>
            <a:chOff x="2070" y="5223"/>
            <a:chExt cx="6436" cy="4509"/>
          </a:xfrm>
        </p:grpSpPr>
        <p:sp>
          <p:nvSpPr>
            <p:cNvPr id="3126" name="AutoShape 613"/>
            <p:cNvSpPr>
              <a:spLocks noChangeAspect="1" noChangeArrowheads="1" noTextEdit="1"/>
            </p:cNvSpPr>
            <p:nvPr/>
          </p:nvSpPr>
          <p:spPr bwMode="auto">
            <a:xfrm>
              <a:off x="2070" y="5223"/>
              <a:ext cx="6436" cy="4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z="2907"/>
            </a:p>
          </p:txBody>
        </p:sp>
      </p:grpSp>
      <p:sp>
        <p:nvSpPr>
          <p:cNvPr id="3086" name="Rectangle 617"/>
          <p:cNvSpPr>
            <a:spLocks noChangeArrowheads="1"/>
          </p:cNvSpPr>
          <p:nvPr/>
        </p:nvSpPr>
        <p:spPr bwMode="auto">
          <a:xfrm>
            <a:off x="142289" y="-123374"/>
            <a:ext cx="184731" cy="54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3000">
                <a:solidFill>
                  <a:schemeClr val="tx1"/>
                </a:solidFill>
                <a:latin typeface="Arial Narrow" panose="020B0606020202030204" pitchFamily="34" charset="0"/>
              </a:defRPr>
            </a:lvl1pPr>
            <a:lvl2pPr marL="742950" indent="-285750">
              <a:defRPr sz="3000">
                <a:solidFill>
                  <a:schemeClr val="tx1"/>
                </a:solidFill>
                <a:latin typeface="Arial Narrow" panose="020B0606020202030204" pitchFamily="34" charset="0"/>
              </a:defRPr>
            </a:lvl2pPr>
            <a:lvl3pPr marL="1143000" indent="-228600">
              <a:defRPr sz="3000">
                <a:solidFill>
                  <a:schemeClr val="tx1"/>
                </a:solidFill>
                <a:latin typeface="Arial Narrow" panose="020B0606020202030204" pitchFamily="34" charset="0"/>
              </a:defRPr>
            </a:lvl3pPr>
            <a:lvl4pPr marL="1600200" indent="-228600">
              <a:defRPr sz="3000">
                <a:solidFill>
                  <a:schemeClr val="tx1"/>
                </a:solidFill>
                <a:latin typeface="Arial Narrow" panose="020B0606020202030204" pitchFamily="34" charset="0"/>
              </a:defRPr>
            </a:lvl4pPr>
            <a:lvl5pPr marL="2057400" indent="-228600">
              <a:defRPr sz="3000">
                <a:solidFill>
                  <a:schemeClr val="tx1"/>
                </a:solidFill>
                <a:latin typeface="Arial Narrow" panose="020B0606020202030204" pitchFamily="34" charset="0"/>
              </a:defRPr>
            </a:lvl5pPr>
            <a:lvl6pPr marL="2514600" indent="-228600" eaLnBrk="0" fontAlgn="base" hangingPunct="0">
              <a:spcBef>
                <a:spcPct val="0"/>
              </a:spcBef>
              <a:spcAft>
                <a:spcPct val="0"/>
              </a:spcAft>
              <a:defRPr sz="3000">
                <a:solidFill>
                  <a:schemeClr val="tx1"/>
                </a:solidFill>
                <a:latin typeface="Arial Narrow" panose="020B0606020202030204" pitchFamily="34" charset="0"/>
              </a:defRPr>
            </a:lvl6pPr>
            <a:lvl7pPr marL="2971800" indent="-228600" eaLnBrk="0" fontAlgn="base" hangingPunct="0">
              <a:spcBef>
                <a:spcPct val="0"/>
              </a:spcBef>
              <a:spcAft>
                <a:spcPct val="0"/>
              </a:spcAft>
              <a:defRPr sz="3000">
                <a:solidFill>
                  <a:schemeClr val="tx1"/>
                </a:solidFill>
                <a:latin typeface="Arial Narrow" panose="020B0606020202030204" pitchFamily="34" charset="0"/>
              </a:defRPr>
            </a:lvl7pPr>
            <a:lvl8pPr marL="3429000" indent="-228600" eaLnBrk="0" fontAlgn="base" hangingPunct="0">
              <a:spcBef>
                <a:spcPct val="0"/>
              </a:spcBef>
              <a:spcAft>
                <a:spcPct val="0"/>
              </a:spcAft>
              <a:defRPr sz="3000">
                <a:solidFill>
                  <a:schemeClr val="tx1"/>
                </a:solidFill>
                <a:latin typeface="Arial Narrow" panose="020B0606020202030204" pitchFamily="34" charset="0"/>
              </a:defRPr>
            </a:lvl8pPr>
            <a:lvl9pPr marL="3886200" indent="-228600" eaLnBrk="0" fontAlgn="base" hangingPunct="0">
              <a:spcBef>
                <a:spcPct val="0"/>
              </a:spcBef>
              <a:spcAft>
                <a:spcPct val="0"/>
              </a:spcAft>
              <a:defRPr sz="3000">
                <a:solidFill>
                  <a:schemeClr val="tx1"/>
                </a:solidFill>
                <a:latin typeface="Arial Narrow" panose="020B0606020202030204" pitchFamily="34" charset="0"/>
              </a:defRPr>
            </a:lvl9pPr>
          </a:lstStyle>
          <a:p>
            <a:pPr eaLnBrk="1" hangingPunct="1"/>
            <a:endParaRPr lang="zh-CN" altLang="en-US" sz="2953">
              <a:ea typeface="宋体" panose="02010600030101010101" pitchFamily="2" charset="-122"/>
            </a:endParaRPr>
          </a:p>
        </p:txBody>
      </p:sp>
      <p:grpSp>
        <p:nvGrpSpPr>
          <p:cNvPr id="3087" name="Group 615"/>
          <p:cNvGrpSpPr>
            <a:grpSpLocks noChangeAspect="1"/>
          </p:cNvGrpSpPr>
          <p:nvPr/>
        </p:nvGrpSpPr>
        <p:grpSpPr bwMode="auto">
          <a:xfrm>
            <a:off x="-445220" y="-368755"/>
            <a:ext cx="3798494" cy="2818792"/>
            <a:chOff x="2070" y="5223"/>
            <a:chExt cx="6436" cy="4509"/>
          </a:xfrm>
        </p:grpSpPr>
        <p:sp>
          <p:nvSpPr>
            <p:cNvPr id="3125" name="AutoShape 616"/>
            <p:cNvSpPr>
              <a:spLocks noChangeAspect="1" noChangeArrowheads="1" noTextEdit="1"/>
            </p:cNvSpPr>
            <p:nvPr/>
          </p:nvSpPr>
          <p:spPr bwMode="auto">
            <a:xfrm>
              <a:off x="2070" y="5223"/>
              <a:ext cx="6436" cy="4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z="2907"/>
            </a:p>
          </p:txBody>
        </p:sp>
      </p:grpSp>
      <p:sp>
        <p:nvSpPr>
          <p:cNvPr id="3088" name="Text Box 351"/>
          <p:cNvSpPr txBox="1">
            <a:spLocks noChangeArrowheads="1"/>
          </p:cNvSpPr>
          <p:nvPr/>
        </p:nvSpPr>
        <p:spPr bwMode="auto">
          <a:xfrm>
            <a:off x="486044" y="13411139"/>
            <a:ext cx="14486151" cy="771886"/>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810" tIns="44895" rIns="89810" bIns="44895">
            <a:spAutoFit/>
          </a:bodyPr>
          <a:lstStyle>
            <a:lvl1pPr defTabSz="912813">
              <a:defRPr sz="3000">
                <a:solidFill>
                  <a:schemeClr val="tx1"/>
                </a:solidFill>
                <a:latin typeface="Arial Narrow" panose="020B0606020202030204" pitchFamily="34" charset="0"/>
              </a:defRPr>
            </a:lvl1pPr>
            <a:lvl2pPr marL="742950" indent="-285750" defTabSz="912813">
              <a:defRPr sz="3000">
                <a:solidFill>
                  <a:schemeClr val="tx1"/>
                </a:solidFill>
                <a:latin typeface="Arial Narrow" panose="020B0606020202030204" pitchFamily="34" charset="0"/>
              </a:defRPr>
            </a:lvl2pPr>
            <a:lvl3pPr marL="1143000" indent="-228600" defTabSz="912813">
              <a:defRPr sz="3000">
                <a:solidFill>
                  <a:schemeClr val="tx1"/>
                </a:solidFill>
                <a:latin typeface="Arial Narrow" panose="020B0606020202030204" pitchFamily="34" charset="0"/>
              </a:defRPr>
            </a:lvl3pPr>
            <a:lvl4pPr marL="1600200" indent="-228600" defTabSz="912813">
              <a:defRPr sz="3000">
                <a:solidFill>
                  <a:schemeClr val="tx1"/>
                </a:solidFill>
                <a:latin typeface="Arial Narrow" panose="020B0606020202030204" pitchFamily="34" charset="0"/>
              </a:defRPr>
            </a:lvl4pPr>
            <a:lvl5pPr marL="2057400" indent="-228600" defTabSz="912813">
              <a:defRPr sz="3000">
                <a:solidFill>
                  <a:schemeClr val="tx1"/>
                </a:solidFill>
                <a:latin typeface="Arial Narrow" panose="020B0606020202030204" pitchFamily="34" charset="0"/>
              </a:defRPr>
            </a:lvl5pPr>
            <a:lvl6pPr marL="2514600" indent="-228600" defTabSz="912813" eaLnBrk="0" fontAlgn="base" hangingPunct="0">
              <a:spcBef>
                <a:spcPct val="0"/>
              </a:spcBef>
              <a:spcAft>
                <a:spcPct val="0"/>
              </a:spcAft>
              <a:defRPr sz="3000">
                <a:solidFill>
                  <a:schemeClr val="tx1"/>
                </a:solidFill>
                <a:latin typeface="Arial Narrow" panose="020B0606020202030204" pitchFamily="34" charset="0"/>
              </a:defRPr>
            </a:lvl6pPr>
            <a:lvl7pPr marL="2971800" indent="-228600" defTabSz="912813" eaLnBrk="0" fontAlgn="base" hangingPunct="0">
              <a:spcBef>
                <a:spcPct val="0"/>
              </a:spcBef>
              <a:spcAft>
                <a:spcPct val="0"/>
              </a:spcAft>
              <a:defRPr sz="3000">
                <a:solidFill>
                  <a:schemeClr val="tx1"/>
                </a:solidFill>
                <a:latin typeface="Arial Narrow" panose="020B0606020202030204" pitchFamily="34" charset="0"/>
              </a:defRPr>
            </a:lvl7pPr>
            <a:lvl8pPr marL="3429000" indent="-228600" defTabSz="912813" eaLnBrk="0" fontAlgn="base" hangingPunct="0">
              <a:spcBef>
                <a:spcPct val="0"/>
              </a:spcBef>
              <a:spcAft>
                <a:spcPct val="0"/>
              </a:spcAft>
              <a:defRPr sz="3000">
                <a:solidFill>
                  <a:schemeClr val="tx1"/>
                </a:solidFill>
                <a:latin typeface="Arial Narrow" panose="020B0606020202030204" pitchFamily="34" charset="0"/>
              </a:defRPr>
            </a:lvl8pPr>
            <a:lvl9pPr marL="3886200" indent="-228600" defTabSz="912813" eaLnBrk="0" fontAlgn="base" hangingPunct="0">
              <a:spcBef>
                <a:spcPct val="0"/>
              </a:spcBef>
              <a:spcAft>
                <a:spcPct val="0"/>
              </a:spcAft>
              <a:defRPr sz="3000">
                <a:solidFill>
                  <a:schemeClr val="tx1"/>
                </a:solidFill>
                <a:latin typeface="Arial Narrow" panose="020B0606020202030204" pitchFamily="34" charset="0"/>
              </a:defRPr>
            </a:lvl9pPr>
          </a:lstStyle>
          <a:p>
            <a:pPr algn="ctr">
              <a:spcBef>
                <a:spcPct val="50000"/>
              </a:spcBef>
            </a:pPr>
            <a:r>
              <a:rPr lang="en-US" altLang="zh-CN" sz="4429" b="1">
                <a:solidFill>
                  <a:srgbClr val="F8F8F8"/>
                </a:solidFill>
                <a:latin typeface="Calibri" panose="020F0502020204030204" pitchFamily="34" charset="0"/>
                <a:ea typeface="宋体" panose="02010600030101010101" pitchFamily="2" charset="-122"/>
              </a:rPr>
              <a:t>Spacing between consecutive skyrmionic bits</a:t>
            </a:r>
          </a:p>
        </p:txBody>
      </p:sp>
      <p:sp>
        <p:nvSpPr>
          <p:cNvPr id="3089" name="Text Box 351"/>
          <p:cNvSpPr txBox="1">
            <a:spLocks noChangeArrowheads="1"/>
          </p:cNvSpPr>
          <p:nvPr/>
        </p:nvSpPr>
        <p:spPr bwMode="auto">
          <a:xfrm>
            <a:off x="15548767" y="13411139"/>
            <a:ext cx="14487714" cy="771886"/>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810" tIns="44895" rIns="89810" bIns="44895">
            <a:spAutoFit/>
          </a:bodyPr>
          <a:lstStyle>
            <a:lvl1pPr>
              <a:defRPr sz="3000">
                <a:solidFill>
                  <a:schemeClr val="tx1"/>
                </a:solidFill>
                <a:latin typeface="Arial Narrow" panose="020B0606020202030204" pitchFamily="34" charset="0"/>
              </a:defRPr>
            </a:lvl1pPr>
            <a:lvl2pPr marL="742950" indent="-285750">
              <a:defRPr sz="3000">
                <a:solidFill>
                  <a:schemeClr val="tx1"/>
                </a:solidFill>
                <a:latin typeface="Arial Narrow" panose="020B0606020202030204" pitchFamily="34" charset="0"/>
              </a:defRPr>
            </a:lvl2pPr>
            <a:lvl3pPr marL="1143000" indent="-228600">
              <a:defRPr sz="3000">
                <a:solidFill>
                  <a:schemeClr val="tx1"/>
                </a:solidFill>
                <a:latin typeface="Arial Narrow" panose="020B0606020202030204" pitchFamily="34" charset="0"/>
              </a:defRPr>
            </a:lvl3pPr>
            <a:lvl4pPr marL="1600200" indent="-228600">
              <a:defRPr sz="3000">
                <a:solidFill>
                  <a:schemeClr val="tx1"/>
                </a:solidFill>
                <a:latin typeface="Arial Narrow" panose="020B0606020202030204" pitchFamily="34" charset="0"/>
              </a:defRPr>
            </a:lvl4pPr>
            <a:lvl5pPr marL="2057400" indent="-228600">
              <a:defRPr sz="3000">
                <a:solidFill>
                  <a:schemeClr val="tx1"/>
                </a:solidFill>
                <a:latin typeface="Arial Narrow" panose="020B0606020202030204" pitchFamily="34" charset="0"/>
              </a:defRPr>
            </a:lvl5pPr>
            <a:lvl6pPr marL="2514600" indent="-228600" eaLnBrk="0" fontAlgn="base" hangingPunct="0">
              <a:spcBef>
                <a:spcPct val="0"/>
              </a:spcBef>
              <a:spcAft>
                <a:spcPct val="0"/>
              </a:spcAft>
              <a:defRPr sz="3000">
                <a:solidFill>
                  <a:schemeClr val="tx1"/>
                </a:solidFill>
                <a:latin typeface="Arial Narrow" panose="020B0606020202030204" pitchFamily="34" charset="0"/>
              </a:defRPr>
            </a:lvl6pPr>
            <a:lvl7pPr marL="2971800" indent="-228600" eaLnBrk="0" fontAlgn="base" hangingPunct="0">
              <a:spcBef>
                <a:spcPct val="0"/>
              </a:spcBef>
              <a:spcAft>
                <a:spcPct val="0"/>
              </a:spcAft>
              <a:defRPr sz="3000">
                <a:solidFill>
                  <a:schemeClr val="tx1"/>
                </a:solidFill>
                <a:latin typeface="Arial Narrow" panose="020B0606020202030204" pitchFamily="34" charset="0"/>
              </a:defRPr>
            </a:lvl7pPr>
            <a:lvl8pPr marL="3429000" indent="-228600" eaLnBrk="0" fontAlgn="base" hangingPunct="0">
              <a:spcBef>
                <a:spcPct val="0"/>
              </a:spcBef>
              <a:spcAft>
                <a:spcPct val="0"/>
              </a:spcAft>
              <a:defRPr sz="3000">
                <a:solidFill>
                  <a:schemeClr val="tx1"/>
                </a:solidFill>
                <a:latin typeface="Arial Narrow" panose="020B0606020202030204" pitchFamily="34" charset="0"/>
              </a:defRPr>
            </a:lvl8pPr>
            <a:lvl9pPr marL="3886200" indent="-228600" eaLnBrk="0" fontAlgn="base" hangingPunct="0">
              <a:spcBef>
                <a:spcPct val="0"/>
              </a:spcBef>
              <a:spcAft>
                <a:spcPct val="0"/>
              </a:spcAft>
              <a:defRPr sz="3000">
                <a:solidFill>
                  <a:schemeClr val="tx1"/>
                </a:solidFill>
                <a:latin typeface="Arial Narrow" panose="020B0606020202030204" pitchFamily="34" charset="0"/>
              </a:defRPr>
            </a:lvl9pPr>
          </a:lstStyle>
          <a:p>
            <a:pPr algn="ctr">
              <a:spcBef>
                <a:spcPct val="50000"/>
              </a:spcBef>
            </a:pPr>
            <a:r>
              <a:rPr lang="en-US" altLang="zh-CN" sz="4429" b="1">
                <a:solidFill>
                  <a:srgbClr val="F8F8F8"/>
                </a:solidFill>
                <a:latin typeface="Calibri" panose="020F0502020204030204" pitchFamily="34" charset="0"/>
                <a:ea typeface="宋体" panose="02010600030101010101" pitchFamily="2" charset="-122"/>
              </a:rPr>
              <a:t>Motion of skyrmionic bit chain</a:t>
            </a:r>
          </a:p>
        </p:txBody>
      </p:sp>
      <p:sp>
        <p:nvSpPr>
          <p:cNvPr id="3090" name="TextBox 1"/>
          <p:cNvSpPr txBox="1">
            <a:spLocks noChangeArrowheads="1"/>
          </p:cNvSpPr>
          <p:nvPr/>
        </p:nvSpPr>
        <p:spPr bwMode="auto">
          <a:xfrm>
            <a:off x="4982988" y="3526618"/>
            <a:ext cx="25422250" cy="1907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57175" algn="l"/>
              </a:tabLst>
              <a:defRPr sz="3000">
                <a:solidFill>
                  <a:schemeClr val="tx1"/>
                </a:solidFill>
                <a:latin typeface="Arial Narrow" panose="020B0606020202030204" pitchFamily="34" charset="0"/>
              </a:defRPr>
            </a:lvl1pPr>
            <a:lvl2pPr>
              <a:tabLst>
                <a:tab pos="257175" algn="l"/>
              </a:tabLst>
              <a:defRPr sz="3000">
                <a:solidFill>
                  <a:schemeClr val="tx1"/>
                </a:solidFill>
                <a:latin typeface="Arial Narrow" panose="020B0606020202030204" pitchFamily="34" charset="0"/>
              </a:defRPr>
            </a:lvl2pPr>
            <a:lvl3pPr>
              <a:tabLst>
                <a:tab pos="257175" algn="l"/>
              </a:tabLst>
              <a:defRPr sz="3000">
                <a:solidFill>
                  <a:schemeClr val="tx1"/>
                </a:solidFill>
                <a:latin typeface="Arial Narrow" panose="020B0606020202030204" pitchFamily="34" charset="0"/>
              </a:defRPr>
            </a:lvl3pPr>
            <a:lvl4pPr>
              <a:tabLst>
                <a:tab pos="257175" algn="l"/>
              </a:tabLst>
              <a:defRPr sz="3000">
                <a:solidFill>
                  <a:schemeClr val="tx1"/>
                </a:solidFill>
                <a:latin typeface="Arial Narrow" panose="020B0606020202030204" pitchFamily="34" charset="0"/>
              </a:defRPr>
            </a:lvl4pPr>
            <a:lvl5pPr>
              <a:tabLst>
                <a:tab pos="257175" algn="l"/>
              </a:tabLst>
              <a:defRPr sz="3000">
                <a:solidFill>
                  <a:schemeClr val="tx1"/>
                </a:solidFill>
                <a:latin typeface="Arial Narrow" panose="020B0606020202030204" pitchFamily="34" charset="0"/>
              </a:defRPr>
            </a:lvl5pPr>
            <a:lvl6pPr marL="2284413" indent="1588" eaLnBrk="0" fontAlgn="base" hangingPunct="0">
              <a:spcBef>
                <a:spcPct val="0"/>
              </a:spcBef>
              <a:spcAft>
                <a:spcPct val="0"/>
              </a:spcAft>
              <a:tabLst>
                <a:tab pos="257175" algn="l"/>
              </a:tabLst>
              <a:defRPr sz="3000">
                <a:solidFill>
                  <a:schemeClr val="tx1"/>
                </a:solidFill>
                <a:latin typeface="Arial Narrow" panose="020B0606020202030204" pitchFamily="34" charset="0"/>
              </a:defRPr>
            </a:lvl6pPr>
            <a:lvl7pPr marL="2741613" indent="1588" eaLnBrk="0" fontAlgn="base" hangingPunct="0">
              <a:spcBef>
                <a:spcPct val="0"/>
              </a:spcBef>
              <a:spcAft>
                <a:spcPct val="0"/>
              </a:spcAft>
              <a:tabLst>
                <a:tab pos="257175" algn="l"/>
              </a:tabLst>
              <a:defRPr sz="3000">
                <a:solidFill>
                  <a:schemeClr val="tx1"/>
                </a:solidFill>
                <a:latin typeface="Arial Narrow" panose="020B0606020202030204" pitchFamily="34" charset="0"/>
              </a:defRPr>
            </a:lvl7pPr>
            <a:lvl8pPr marL="3198813" indent="1588" eaLnBrk="0" fontAlgn="base" hangingPunct="0">
              <a:spcBef>
                <a:spcPct val="0"/>
              </a:spcBef>
              <a:spcAft>
                <a:spcPct val="0"/>
              </a:spcAft>
              <a:tabLst>
                <a:tab pos="257175" algn="l"/>
              </a:tabLst>
              <a:defRPr sz="3000">
                <a:solidFill>
                  <a:schemeClr val="tx1"/>
                </a:solidFill>
                <a:latin typeface="Arial Narrow" panose="020B0606020202030204" pitchFamily="34" charset="0"/>
              </a:defRPr>
            </a:lvl8pPr>
            <a:lvl9pPr marL="3656013" indent="1588" eaLnBrk="0" fontAlgn="base" hangingPunct="0">
              <a:spcBef>
                <a:spcPct val="0"/>
              </a:spcBef>
              <a:spcAft>
                <a:spcPct val="0"/>
              </a:spcAft>
              <a:tabLst>
                <a:tab pos="257175" algn="l"/>
              </a:tabLst>
              <a:defRPr sz="3000">
                <a:solidFill>
                  <a:schemeClr val="tx1"/>
                </a:solidFill>
                <a:latin typeface="Arial Narrow" panose="020B0606020202030204" pitchFamily="34" charset="0"/>
              </a:defRPr>
            </a:lvl9pPr>
          </a:lstStyle>
          <a:p>
            <a:pPr algn="ctr"/>
            <a:r>
              <a:rPr lang="en-US" altLang="zh-CN" sz="2953" b="1">
                <a:latin typeface="Calibri" panose="020F0502020204030204" pitchFamily="34" charset="0"/>
                <a:ea typeface="宋体" panose="02010600030101010101" pitchFamily="2" charset="-122"/>
              </a:rPr>
              <a:t>1. College of Physics and Electronic Engineering, Sichuan Normal University, Chengdu 610068, China</a:t>
            </a:r>
          </a:p>
          <a:p>
            <a:pPr algn="ctr"/>
            <a:r>
              <a:rPr lang="en-US" altLang="zh-CN" sz="2953" b="1">
                <a:latin typeface="Calibri" panose="020F0502020204030204" pitchFamily="34" charset="0"/>
                <a:ea typeface="宋体" panose="02010600030101010101" pitchFamily="2" charset="-122"/>
              </a:rPr>
              <a:t>2. Key Laboratory of Magnetic Materials and Devices, Ningbo Institute of Material Technology &amp; Engineering, Chinese Academy of Sciences, Ningbo 315201, China</a:t>
            </a:r>
          </a:p>
          <a:p>
            <a:pPr algn="ctr"/>
            <a:r>
              <a:rPr lang="en-US" altLang="zh-CN" sz="2953" b="1">
                <a:latin typeface="Calibri" panose="020F0502020204030204" pitchFamily="34" charset="0"/>
                <a:ea typeface="宋体" panose="02010600030101010101" pitchFamily="2" charset="-122"/>
              </a:rPr>
              <a:t>3. Engineering and the Environment, University of Southampton, Southampton SO17 1BJ, United Kingdom</a:t>
            </a:r>
          </a:p>
          <a:p>
            <a:pPr algn="ctr"/>
            <a:r>
              <a:rPr lang="en-US" altLang="zh-CN" sz="2953" b="1">
                <a:latin typeface="Calibri" panose="020F0502020204030204" pitchFamily="34" charset="0"/>
                <a:ea typeface="宋体" panose="02010600030101010101" pitchFamily="2" charset="-122"/>
              </a:rPr>
              <a:t>4. Department of Physics, University of Texas at Arlington, Arlington, Texas 76019, USA</a:t>
            </a:r>
            <a:endParaRPr lang="zh-CN" altLang="en-US" sz="2953" b="1">
              <a:latin typeface="Calibri" panose="020F0502020204030204" pitchFamily="34" charset="0"/>
              <a:ea typeface="宋体" panose="02010600030101010101" pitchFamily="2" charset="-122"/>
            </a:endParaRPr>
          </a:p>
        </p:txBody>
      </p:sp>
      <p:sp>
        <p:nvSpPr>
          <p:cNvPr id="3091" name="Text Box 353"/>
          <p:cNvSpPr txBox="1">
            <a:spLocks noChangeArrowheads="1"/>
          </p:cNvSpPr>
          <p:nvPr/>
        </p:nvSpPr>
        <p:spPr bwMode="auto">
          <a:xfrm>
            <a:off x="500109" y="22747214"/>
            <a:ext cx="14486152" cy="771886"/>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810" tIns="44895" rIns="89810" bIns="44895">
            <a:spAutoFit/>
          </a:bodyPr>
          <a:lstStyle>
            <a:lvl1pPr defTabSz="912813">
              <a:defRPr sz="3000">
                <a:solidFill>
                  <a:schemeClr val="tx1"/>
                </a:solidFill>
                <a:latin typeface="Arial Narrow" panose="020B0606020202030204" pitchFamily="34" charset="0"/>
              </a:defRPr>
            </a:lvl1pPr>
            <a:lvl2pPr marL="742950" indent="-285750" defTabSz="912813">
              <a:defRPr sz="3000">
                <a:solidFill>
                  <a:schemeClr val="tx1"/>
                </a:solidFill>
                <a:latin typeface="Arial Narrow" panose="020B0606020202030204" pitchFamily="34" charset="0"/>
              </a:defRPr>
            </a:lvl2pPr>
            <a:lvl3pPr marL="1143000" indent="-228600" defTabSz="912813">
              <a:defRPr sz="3000">
                <a:solidFill>
                  <a:schemeClr val="tx1"/>
                </a:solidFill>
                <a:latin typeface="Arial Narrow" panose="020B0606020202030204" pitchFamily="34" charset="0"/>
              </a:defRPr>
            </a:lvl3pPr>
            <a:lvl4pPr marL="1600200" indent="-228600" defTabSz="912813">
              <a:defRPr sz="3000">
                <a:solidFill>
                  <a:schemeClr val="tx1"/>
                </a:solidFill>
                <a:latin typeface="Arial Narrow" panose="020B0606020202030204" pitchFamily="34" charset="0"/>
              </a:defRPr>
            </a:lvl4pPr>
            <a:lvl5pPr marL="2057400" indent="-228600" defTabSz="912813">
              <a:defRPr sz="3000">
                <a:solidFill>
                  <a:schemeClr val="tx1"/>
                </a:solidFill>
                <a:latin typeface="Arial Narrow" panose="020B0606020202030204" pitchFamily="34" charset="0"/>
              </a:defRPr>
            </a:lvl5pPr>
            <a:lvl6pPr marL="2514600" indent="-228600" defTabSz="912813" eaLnBrk="0" fontAlgn="base" hangingPunct="0">
              <a:spcBef>
                <a:spcPct val="0"/>
              </a:spcBef>
              <a:spcAft>
                <a:spcPct val="0"/>
              </a:spcAft>
              <a:defRPr sz="3000">
                <a:solidFill>
                  <a:schemeClr val="tx1"/>
                </a:solidFill>
                <a:latin typeface="Arial Narrow" panose="020B0606020202030204" pitchFamily="34" charset="0"/>
              </a:defRPr>
            </a:lvl6pPr>
            <a:lvl7pPr marL="2971800" indent="-228600" defTabSz="912813" eaLnBrk="0" fontAlgn="base" hangingPunct="0">
              <a:spcBef>
                <a:spcPct val="0"/>
              </a:spcBef>
              <a:spcAft>
                <a:spcPct val="0"/>
              </a:spcAft>
              <a:defRPr sz="3000">
                <a:solidFill>
                  <a:schemeClr val="tx1"/>
                </a:solidFill>
                <a:latin typeface="Arial Narrow" panose="020B0606020202030204" pitchFamily="34" charset="0"/>
              </a:defRPr>
            </a:lvl7pPr>
            <a:lvl8pPr marL="3429000" indent="-228600" defTabSz="912813" eaLnBrk="0" fontAlgn="base" hangingPunct="0">
              <a:spcBef>
                <a:spcPct val="0"/>
              </a:spcBef>
              <a:spcAft>
                <a:spcPct val="0"/>
              </a:spcAft>
              <a:defRPr sz="3000">
                <a:solidFill>
                  <a:schemeClr val="tx1"/>
                </a:solidFill>
                <a:latin typeface="Arial Narrow" panose="020B0606020202030204" pitchFamily="34" charset="0"/>
              </a:defRPr>
            </a:lvl8pPr>
            <a:lvl9pPr marL="3886200" indent="-228600" defTabSz="912813" eaLnBrk="0" fontAlgn="base" hangingPunct="0">
              <a:spcBef>
                <a:spcPct val="0"/>
              </a:spcBef>
              <a:spcAft>
                <a:spcPct val="0"/>
              </a:spcAft>
              <a:defRPr sz="3000">
                <a:solidFill>
                  <a:schemeClr val="tx1"/>
                </a:solidFill>
                <a:latin typeface="Arial Narrow" panose="020B0606020202030204" pitchFamily="34" charset="0"/>
              </a:defRPr>
            </a:lvl9pPr>
          </a:lstStyle>
          <a:p>
            <a:pPr algn="ctr">
              <a:spcBef>
                <a:spcPct val="50000"/>
              </a:spcBef>
            </a:pPr>
            <a:r>
              <a:rPr lang="en-US" altLang="zh-CN" sz="4429" b="1">
                <a:solidFill>
                  <a:srgbClr val="F8F8F8"/>
                </a:solidFill>
                <a:latin typeface="Calibri" panose="020F0502020204030204" pitchFamily="34" charset="0"/>
                <a:ea typeface="宋体" panose="02010600030101010101" pitchFamily="2" charset="-122"/>
              </a:rPr>
              <a:t>Spacing </a:t>
            </a:r>
            <a:r>
              <a:rPr lang="en-US" altLang="zh-CN" sz="4429" b="1" i="1">
                <a:solidFill>
                  <a:srgbClr val="F8F8F8"/>
                </a:solidFill>
                <a:latin typeface="Calibri" panose="020F0502020204030204" pitchFamily="34" charset="0"/>
                <a:ea typeface="宋体" panose="02010600030101010101" pitchFamily="2" charset="-122"/>
              </a:rPr>
              <a:t>versus</a:t>
            </a:r>
            <a:r>
              <a:rPr lang="en-US" altLang="zh-CN" sz="4429" b="1">
                <a:solidFill>
                  <a:srgbClr val="F8F8F8"/>
                </a:solidFill>
                <a:latin typeface="Calibri" panose="020F0502020204030204" pitchFamily="34" charset="0"/>
                <a:ea typeface="宋体" panose="02010600030101010101" pitchFamily="2" charset="-122"/>
              </a:rPr>
              <a:t> applied field, anisotropy and racetrack width</a:t>
            </a:r>
          </a:p>
        </p:txBody>
      </p:sp>
      <p:sp>
        <p:nvSpPr>
          <p:cNvPr id="3092" name="Text Box 353"/>
          <p:cNvSpPr txBox="1">
            <a:spLocks noChangeArrowheads="1"/>
          </p:cNvSpPr>
          <p:nvPr/>
        </p:nvSpPr>
        <p:spPr bwMode="auto">
          <a:xfrm>
            <a:off x="15540956" y="22747214"/>
            <a:ext cx="14486152" cy="771886"/>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810" tIns="44895" rIns="89810" bIns="44895">
            <a:spAutoFit/>
          </a:bodyPr>
          <a:lstStyle>
            <a:lvl1pPr defTabSz="912813">
              <a:defRPr sz="3000">
                <a:solidFill>
                  <a:schemeClr val="tx1"/>
                </a:solidFill>
                <a:latin typeface="Arial Narrow" panose="020B0606020202030204" pitchFamily="34" charset="0"/>
              </a:defRPr>
            </a:lvl1pPr>
            <a:lvl2pPr marL="742950" indent="-285750" defTabSz="912813">
              <a:defRPr sz="3000">
                <a:solidFill>
                  <a:schemeClr val="tx1"/>
                </a:solidFill>
                <a:latin typeface="Arial Narrow" panose="020B0606020202030204" pitchFamily="34" charset="0"/>
              </a:defRPr>
            </a:lvl2pPr>
            <a:lvl3pPr marL="1143000" indent="-228600" defTabSz="912813">
              <a:defRPr sz="3000">
                <a:solidFill>
                  <a:schemeClr val="tx1"/>
                </a:solidFill>
                <a:latin typeface="Arial Narrow" panose="020B0606020202030204" pitchFamily="34" charset="0"/>
              </a:defRPr>
            </a:lvl3pPr>
            <a:lvl4pPr marL="1600200" indent="-228600" defTabSz="912813">
              <a:defRPr sz="3000">
                <a:solidFill>
                  <a:schemeClr val="tx1"/>
                </a:solidFill>
                <a:latin typeface="Arial Narrow" panose="020B0606020202030204" pitchFamily="34" charset="0"/>
              </a:defRPr>
            </a:lvl4pPr>
            <a:lvl5pPr marL="2057400" indent="-228600" defTabSz="912813">
              <a:defRPr sz="3000">
                <a:solidFill>
                  <a:schemeClr val="tx1"/>
                </a:solidFill>
                <a:latin typeface="Arial Narrow" panose="020B0606020202030204" pitchFamily="34" charset="0"/>
              </a:defRPr>
            </a:lvl5pPr>
            <a:lvl6pPr marL="2514600" indent="-228600" defTabSz="912813" eaLnBrk="0" fontAlgn="base" hangingPunct="0">
              <a:spcBef>
                <a:spcPct val="0"/>
              </a:spcBef>
              <a:spcAft>
                <a:spcPct val="0"/>
              </a:spcAft>
              <a:defRPr sz="3000">
                <a:solidFill>
                  <a:schemeClr val="tx1"/>
                </a:solidFill>
                <a:latin typeface="Arial Narrow" panose="020B0606020202030204" pitchFamily="34" charset="0"/>
              </a:defRPr>
            </a:lvl6pPr>
            <a:lvl7pPr marL="2971800" indent="-228600" defTabSz="912813" eaLnBrk="0" fontAlgn="base" hangingPunct="0">
              <a:spcBef>
                <a:spcPct val="0"/>
              </a:spcBef>
              <a:spcAft>
                <a:spcPct val="0"/>
              </a:spcAft>
              <a:defRPr sz="3000">
                <a:solidFill>
                  <a:schemeClr val="tx1"/>
                </a:solidFill>
                <a:latin typeface="Arial Narrow" panose="020B0606020202030204" pitchFamily="34" charset="0"/>
              </a:defRPr>
            </a:lvl7pPr>
            <a:lvl8pPr marL="3429000" indent="-228600" defTabSz="912813" eaLnBrk="0" fontAlgn="base" hangingPunct="0">
              <a:spcBef>
                <a:spcPct val="0"/>
              </a:spcBef>
              <a:spcAft>
                <a:spcPct val="0"/>
              </a:spcAft>
              <a:defRPr sz="3000">
                <a:solidFill>
                  <a:schemeClr val="tx1"/>
                </a:solidFill>
                <a:latin typeface="Arial Narrow" panose="020B0606020202030204" pitchFamily="34" charset="0"/>
              </a:defRPr>
            </a:lvl8pPr>
            <a:lvl9pPr marL="3886200" indent="-228600" defTabSz="912813" eaLnBrk="0" fontAlgn="base" hangingPunct="0">
              <a:spcBef>
                <a:spcPct val="0"/>
              </a:spcBef>
              <a:spcAft>
                <a:spcPct val="0"/>
              </a:spcAft>
              <a:defRPr sz="3000">
                <a:solidFill>
                  <a:schemeClr val="tx1"/>
                </a:solidFill>
                <a:latin typeface="Arial Narrow" panose="020B0606020202030204" pitchFamily="34" charset="0"/>
              </a:defRPr>
            </a:lvl9pPr>
          </a:lstStyle>
          <a:p>
            <a:pPr algn="ctr">
              <a:spcBef>
                <a:spcPct val="50000"/>
              </a:spcBef>
            </a:pPr>
            <a:r>
              <a:rPr lang="en-US" altLang="zh-CN" sz="4429" b="1">
                <a:solidFill>
                  <a:srgbClr val="FFFFFF"/>
                </a:solidFill>
                <a:latin typeface="Calibri" panose="020F0502020204030204" pitchFamily="34" charset="0"/>
                <a:ea typeface="宋体" panose="02010600030101010101" pitchFamily="2" charset="-122"/>
              </a:rPr>
              <a:t>Elimination of skyrmionic bits</a:t>
            </a:r>
          </a:p>
        </p:txBody>
      </p:sp>
      <p:grpSp>
        <p:nvGrpSpPr>
          <p:cNvPr id="3093" name="Group 12"/>
          <p:cNvGrpSpPr>
            <a:grpSpLocks/>
          </p:cNvGrpSpPr>
          <p:nvPr/>
        </p:nvGrpSpPr>
        <p:grpSpPr bwMode="auto">
          <a:xfrm>
            <a:off x="734487" y="7079793"/>
            <a:ext cx="7371984" cy="5768835"/>
            <a:chOff x="1059837" y="7279077"/>
            <a:chExt cx="7490528" cy="5860302"/>
          </a:xfrm>
        </p:grpSpPr>
        <p:pic>
          <p:nvPicPr>
            <p:cNvPr id="3123" name="Picture 287" descr="C:\Dropbox\SXichao-Jean\Digest\Digest 1\Figures\Figures\Fig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5165" y="7279077"/>
              <a:ext cx="7315200" cy="4505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24" name="TextBox 11"/>
            <p:cNvSpPr txBox="1">
              <a:spLocks noChangeArrowheads="1"/>
            </p:cNvSpPr>
            <p:nvPr/>
          </p:nvSpPr>
          <p:spPr bwMode="auto">
            <a:xfrm>
              <a:off x="1059837" y="11661604"/>
              <a:ext cx="7282546" cy="147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en-US" sz="2907">
                  <a:solidFill>
                    <a:srgbClr val="0066FF"/>
                  </a:solidFill>
                  <a:latin typeface="Calibri" panose="020F0502020204030204" pitchFamily="34" charset="0"/>
                </a:rPr>
                <a:t>Figure 1. Schematic of typical vertical-current-driven horizontal skyrmion-based racetrack memory. </a:t>
              </a:r>
            </a:p>
          </p:txBody>
        </p:sp>
      </p:grpSp>
      <p:grpSp>
        <p:nvGrpSpPr>
          <p:cNvPr id="3094" name="Group 22"/>
          <p:cNvGrpSpPr>
            <a:grpSpLocks/>
          </p:cNvGrpSpPr>
          <p:nvPr/>
        </p:nvGrpSpPr>
        <p:grpSpPr bwMode="auto">
          <a:xfrm>
            <a:off x="879800" y="14529902"/>
            <a:ext cx="7200106" cy="6481346"/>
            <a:chOff x="811834" y="18232219"/>
            <a:chExt cx="7315200" cy="6584517"/>
          </a:xfrm>
        </p:grpSpPr>
        <p:pic>
          <p:nvPicPr>
            <p:cNvPr id="3121" name="Picture 288" descr="C:\Dropbox\SXichao-Jean\Digest\Digest 1\Figures\Figures\Figure2.jpg"/>
            <p:cNvPicPr>
              <a:picLocks noChangeAspect="1" noChangeArrowheads="1"/>
            </p:cNvPicPr>
            <p:nvPr/>
          </p:nvPicPr>
          <p:blipFill>
            <a:blip r:embed="rId4" cstate="print">
              <a:extLst>
                <a:ext uri="{28A0092B-C50C-407E-A947-70E740481C1C}">
                  <a14:useLocalDpi xmlns:a14="http://schemas.microsoft.com/office/drawing/2010/main" val="0"/>
                </a:ext>
              </a:extLst>
            </a:blip>
            <a:srcRect l="8302" t="9555" r="3339" b="6152"/>
            <a:stretch>
              <a:fillRect/>
            </a:stretch>
          </p:blipFill>
          <p:spPr bwMode="auto">
            <a:xfrm>
              <a:off x="811834" y="18232219"/>
              <a:ext cx="7315200" cy="4935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22" name="TextBox 14"/>
            <p:cNvSpPr txBox="1">
              <a:spLocks noChangeArrowheads="1"/>
            </p:cNvSpPr>
            <p:nvPr/>
          </p:nvSpPr>
          <p:spPr bwMode="auto">
            <a:xfrm>
              <a:off x="922959" y="23339363"/>
              <a:ext cx="6767512" cy="1477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en-US" sz="2907">
                  <a:solidFill>
                    <a:srgbClr val="0066FF"/>
                  </a:solidFill>
                  <a:latin typeface="Calibri" panose="020F0502020204030204" pitchFamily="34" charset="0"/>
                </a:rPr>
                <a:t>Figure 2. Distance </a:t>
              </a:r>
              <a:r>
                <a:rPr lang="en-US" altLang="en-US" sz="2907" i="1">
                  <a:solidFill>
                    <a:srgbClr val="0066FF"/>
                  </a:solidFill>
                  <a:latin typeface="Calibri" panose="020F0502020204030204" pitchFamily="34" charset="0"/>
                </a:rPr>
                <a:t>d</a:t>
              </a:r>
              <a:r>
                <a:rPr lang="en-US" altLang="en-US" sz="2907">
                  <a:solidFill>
                    <a:srgbClr val="0066FF"/>
                  </a:solidFill>
                  <a:latin typeface="Calibri" panose="020F0502020204030204" pitchFamily="34" charset="0"/>
                </a:rPr>
                <a:t> and repulsive force </a:t>
              </a:r>
              <a:r>
                <a:rPr lang="en-US" altLang="en-US" sz="2907" i="1">
                  <a:solidFill>
                    <a:srgbClr val="0066FF"/>
                  </a:solidFill>
                  <a:latin typeface="Calibri" panose="020F0502020204030204" pitchFamily="34" charset="0"/>
                </a:rPr>
                <a:t>F</a:t>
              </a:r>
              <a:r>
                <a:rPr lang="en-US" altLang="en-US" sz="2907" baseline="-25000">
                  <a:solidFill>
                    <a:srgbClr val="0066FF"/>
                  </a:solidFill>
                  <a:latin typeface="Calibri" panose="020F0502020204030204" pitchFamily="34" charset="0"/>
                </a:rPr>
                <a:t>ss</a:t>
              </a:r>
              <a:r>
                <a:rPr lang="en-US" altLang="en-US" sz="2907">
                  <a:solidFill>
                    <a:srgbClr val="0066FF"/>
                  </a:solidFill>
                  <a:latin typeface="Calibri" panose="020F0502020204030204" pitchFamily="34" charset="0"/>
                </a:rPr>
                <a:t> between two skyrmions on the racetrack as functions of the simulation time. </a:t>
              </a:r>
            </a:p>
          </p:txBody>
        </p:sp>
      </p:grpSp>
      <p:sp>
        <p:nvSpPr>
          <p:cNvPr id="3095" name="TextBox 18"/>
          <p:cNvSpPr txBox="1">
            <a:spLocks noChangeArrowheads="1"/>
          </p:cNvSpPr>
          <p:nvPr/>
        </p:nvSpPr>
        <p:spPr bwMode="auto">
          <a:xfrm>
            <a:off x="15772209" y="20256549"/>
            <a:ext cx="7759490" cy="2362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en-US" sz="2907">
                <a:solidFill>
                  <a:srgbClr val="0066FF"/>
                </a:solidFill>
                <a:latin typeface="Calibri" panose="020F0502020204030204" pitchFamily="34" charset="0"/>
              </a:rPr>
              <a:t>Figure 5. Vertical-current-driven motion of a skyrmionic bit chain with initial spacing of 30 nm on the 40-nm-wide racetrack at (a) </a:t>
            </a:r>
            <a:r>
              <a:rPr lang="en-US" altLang="en-US" sz="2907" i="1">
                <a:solidFill>
                  <a:srgbClr val="0066FF"/>
                </a:solidFill>
                <a:latin typeface="Calibri" panose="020F0502020204030204" pitchFamily="34" charset="0"/>
              </a:rPr>
              <a:t>t</a:t>
            </a:r>
            <a:r>
              <a:rPr lang="en-US" altLang="en-US" sz="2907">
                <a:solidFill>
                  <a:srgbClr val="0066FF"/>
                </a:solidFill>
                <a:latin typeface="Calibri" panose="020F0502020204030204" pitchFamily="34" charset="0"/>
              </a:rPr>
              <a:t> = 0.4 ns, (b) </a:t>
            </a:r>
            <a:r>
              <a:rPr lang="en-US" altLang="en-US" sz="2907" i="1">
                <a:solidFill>
                  <a:srgbClr val="0066FF"/>
                </a:solidFill>
                <a:latin typeface="Calibri" panose="020F0502020204030204" pitchFamily="34" charset="0"/>
              </a:rPr>
              <a:t>t</a:t>
            </a:r>
            <a:r>
              <a:rPr lang="en-US" altLang="en-US" sz="2907">
                <a:solidFill>
                  <a:srgbClr val="0066FF"/>
                </a:solidFill>
                <a:latin typeface="Calibri" panose="020F0502020204030204" pitchFamily="34" charset="0"/>
              </a:rPr>
              <a:t> = 0.7 ns, and motion of a chain with initial spacing of 60 nm at (c) </a:t>
            </a:r>
            <a:r>
              <a:rPr lang="en-US" altLang="en-US" sz="2907" i="1">
                <a:solidFill>
                  <a:srgbClr val="0066FF"/>
                </a:solidFill>
                <a:latin typeface="Calibri" panose="020F0502020204030204" pitchFamily="34" charset="0"/>
              </a:rPr>
              <a:t>t</a:t>
            </a:r>
            <a:r>
              <a:rPr lang="en-US" altLang="en-US" sz="2907">
                <a:solidFill>
                  <a:srgbClr val="0066FF"/>
                </a:solidFill>
                <a:latin typeface="Calibri" panose="020F0502020204030204" pitchFamily="34" charset="0"/>
              </a:rPr>
              <a:t> = 0.4 ns, (d) </a:t>
            </a:r>
            <a:r>
              <a:rPr lang="en-US" altLang="en-US" sz="2907" i="1">
                <a:solidFill>
                  <a:srgbClr val="0066FF"/>
                </a:solidFill>
                <a:latin typeface="Calibri" panose="020F0502020204030204" pitchFamily="34" charset="0"/>
              </a:rPr>
              <a:t>t</a:t>
            </a:r>
            <a:r>
              <a:rPr lang="en-US" altLang="en-US" sz="2907">
                <a:solidFill>
                  <a:srgbClr val="0066FF"/>
                </a:solidFill>
                <a:latin typeface="Calibri" panose="020F0502020204030204" pitchFamily="34" charset="0"/>
              </a:rPr>
              <a:t> = 0.7 ns. </a:t>
            </a:r>
          </a:p>
        </p:txBody>
      </p:sp>
      <p:grpSp>
        <p:nvGrpSpPr>
          <p:cNvPr id="3096" name="Group 25"/>
          <p:cNvGrpSpPr>
            <a:grpSpLocks/>
          </p:cNvGrpSpPr>
          <p:nvPr/>
        </p:nvGrpSpPr>
        <p:grpSpPr bwMode="auto">
          <a:xfrm>
            <a:off x="16000336" y="23692538"/>
            <a:ext cx="13651764" cy="7881366"/>
            <a:chOff x="16148976" y="20412697"/>
            <a:chExt cx="13868622" cy="8006068"/>
          </a:xfrm>
        </p:grpSpPr>
        <p:grpSp>
          <p:nvGrpSpPr>
            <p:cNvPr id="3117" name="Group 20"/>
            <p:cNvGrpSpPr>
              <a:grpSpLocks/>
            </p:cNvGrpSpPr>
            <p:nvPr/>
          </p:nvGrpSpPr>
          <p:grpSpPr bwMode="auto">
            <a:xfrm>
              <a:off x="16148976" y="20412697"/>
              <a:ext cx="13397573" cy="8006068"/>
              <a:chOff x="16148976" y="18232219"/>
              <a:chExt cx="13397573" cy="8006068"/>
            </a:xfrm>
          </p:grpSpPr>
          <p:pic>
            <p:nvPicPr>
              <p:cNvPr id="3119" name="Picture 292" descr="C:\Dropbox\SXichao-Jean\Digest\Digest 1\Figures\Figures\Figure6.jpg"/>
              <p:cNvPicPr>
                <a:picLocks noChangeAspect="1" noChangeArrowheads="1"/>
              </p:cNvPicPr>
              <p:nvPr/>
            </p:nvPicPr>
            <p:blipFill>
              <a:blip r:embed="rId5">
                <a:extLst>
                  <a:ext uri="{28A0092B-C50C-407E-A947-70E740481C1C}">
                    <a14:useLocalDpi xmlns:a14="http://schemas.microsoft.com/office/drawing/2010/main" val="0"/>
                  </a:ext>
                </a:extLst>
              </a:blip>
              <a:srcRect b="50000"/>
              <a:stretch>
                <a:fillRect/>
              </a:stretch>
            </p:blipFill>
            <p:spPr bwMode="auto">
              <a:xfrm>
                <a:off x="16148976" y="18232219"/>
                <a:ext cx="7315200" cy="6860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20" name="TextBox 19"/>
              <p:cNvSpPr txBox="1">
                <a:spLocks noChangeArrowheads="1"/>
              </p:cNvSpPr>
              <p:nvPr/>
            </p:nvSpPr>
            <p:spPr bwMode="auto">
              <a:xfrm>
                <a:off x="16148976" y="25222450"/>
                <a:ext cx="13397180" cy="101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2907">
                    <a:solidFill>
                      <a:srgbClr val="0066FF"/>
                    </a:solidFill>
                    <a:latin typeface="Calibri" panose="020F0502020204030204" pitchFamily="34" charset="0"/>
                  </a:rPr>
                  <a:t>Figure 6. Vertical-current-driven motion of a skyrmionic bit chain </a:t>
                </a:r>
              </a:p>
              <a:p>
                <a:pPr algn="ctr" eaLnBrk="1" hangingPunct="1"/>
                <a:r>
                  <a:rPr lang="en-US" altLang="en-US" sz="2907">
                    <a:solidFill>
                      <a:srgbClr val="0066FF"/>
                    </a:solidFill>
                    <a:latin typeface="Calibri" panose="020F0502020204030204" pitchFamily="34" charset="0"/>
                  </a:rPr>
                  <a:t>at the end of the racetrack </a:t>
                </a:r>
              </a:p>
            </p:txBody>
          </p:sp>
        </p:grpSp>
        <p:pic>
          <p:nvPicPr>
            <p:cNvPr id="3118" name="Picture 292" descr="C:\Dropbox\SXichao-Jean\Digest\Digest 1\Figures\Figures\Figure6.jpg"/>
            <p:cNvPicPr>
              <a:picLocks noChangeAspect="1" noChangeArrowheads="1"/>
            </p:cNvPicPr>
            <p:nvPr/>
          </p:nvPicPr>
          <p:blipFill>
            <a:blip r:embed="rId5">
              <a:extLst>
                <a:ext uri="{28A0092B-C50C-407E-A947-70E740481C1C}">
                  <a14:useLocalDpi xmlns:a14="http://schemas.microsoft.com/office/drawing/2010/main" val="0"/>
                </a:ext>
              </a:extLst>
            </a:blip>
            <a:srcRect t="50000" r="10414"/>
            <a:stretch>
              <a:fillRect/>
            </a:stretch>
          </p:blipFill>
          <p:spPr bwMode="auto">
            <a:xfrm>
              <a:off x="23464176" y="20412697"/>
              <a:ext cx="6553422" cy="6860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97" name="TextBox 26"/>
          <p:cNvSpPr txBox="1">
            <a:spLocks noChangeArrowheads="1"/>
          </p:cNvSpPr>
          <p:nvPr/>
        </p:nvSpPr>
        <p:spPr bwMode="auto">
          <a:xfrm>
            <a:off x="3697031" y="21286252"/>
            <a:ext cx="9392327" cy="100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en-US" sz="2907" b="1" i="1">
                <a:latin typeface="Calibri" panose="020F0502020204030204" pitchFamily="34" charset="0"/>
                <a:cs typeface="Arial" panose="020B0604020202020204" pitchFamily="34" charset="0"/>
              </a:rPr>
              <a:t>d</a:t>
            </a:r>
            <a:r>
              <a:rPr lang="en-US" altLang="en-US" sz="2907" b="1" baseline="-25000">
                <a:latin typeface="Calibri" panose="020F0502020204030204" pitchFamily="34" charset="0"/>
                <a:cs typeface="Arial" panose="020B0604020202020204" pitchFamily="34" charset="0"/>
              </a:rPr>
              <a:t>i</a:t>
            </a:r>
            <a:r>
              <a:rPr lang="en-US" altLang="en-US" sz="2907" b="1">
                <a:latin typeface="Calibri" panose="020F0502020204030204" pitchFamily="34" charset="0"/>
                <a:cs typeface="Arial" panose="020B0604020202020204" pitchFamily="34" charset="0"/>
              </a:rPr>
              <a:t>: </a:t>
            </a:r>
            <a:r>
              <a:rPr lang="en-US" altLang="en-US" sz="2907">
                <a:latin typeface="Calibri" panose="020F0502020204030204" pitchFamily="34" charset="0"/>
                <a:cs typeface="Arial" panose="020B0604020202020204" pitchFamily="34" charset="0"/>
              </a:rPr>
              <a:t>	the initial spacing between the two skyrmions </a:t>
            </a:r>
          </a:p>
          <a:p>
            <a:pPr algn="just" eaLnBrk="1" hangingPunct="1"/>
            <a:r>
              <a:rPr lang="en-US" altLang="en-US" sz="2907" b="1" i="1">
                <a:latin typeface="Calibri" panose="020F0502020204030204" pitchFamily="34" charset="0"/>
                <a:cs typeface="Arial" panose="020B0604020202020204" pitchFamily="34" charset="0"/>
              </a:rPr>
              <a:t>F</a:t>
            </a:r>
            <a:r>
              <a:rPr lang="en-US" altLang="en-US" sz="2907" b="1" baseline="-25000">
                <a:latin typeface="Calibri" panose="020F0502020204030204" pitchFamily="34" charset="0"/>
                <a:cs typeface="Arial" panose="020B0604020202020204" pitchFamily="34" charset="0"/>
              </a:rPr>
              <a:t>ss</a:t>
            </a:r>
            <a:r>
              <a:rPr lang="en-US" altLang="en-US" sz="2907" b="1">
                <a:latin typeface="Calibri" panose="020F0502020204030204" pitchFamily="34" charset="0"/>
                <a:cs typeface="Arial" panose="020B0604020202020204" pitchFamily="34" charset="0"/>
              </a:rPr>
              <a:t>: </a:t>
            </a:r>
            <a:r>
              <a:rPr lang="en-US" altLang="en-US" sz="2907">
                <a:latin typeface="Calibri" panose="020F0502020204030204" pitchFamily="34" charset="0"/>
                <a:cs typeface="Arial" panose="020B0604020202020204" pitchFamily="34" charset="0"/>
              </a:rPr>
              <a:t>	the repulsive force between two skyrmions </a:t>
            </a:r>
          </a:p>
        </p:txBody>
      </p:sp>
      <p:sp>
        <p:nvSpPr>
          <p:cNvPr id="3098" name="Rectangle 27"/>
          <p:cNvSpPr>
            <a:spLocks noChangeArrowheads="1"/>
          </p:cNvSpPr>
          <p:nvPr/>
        </p:nvSpPr>
        <p:spPr bwMode="auto">
          <a:xfrm>
            <a:off x="8231471" y="14736156"/>
            <a:ext cx="6218842" cy="5460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en-US" sz="2907">
                <a:solidFill>
                  <a:srgbClr val="000000"/>
                </a:solidFill>
                <a:latin typeface="Calibri" panose="020F0502020204030204" pitchFamily="34" charset="0"/>
              </a:rPr>
              <a:t>As the initial spacing </a:t>
            </a:r>
            <a:r>
              <a:rPr lang="en-US" altLang="en-US" sz="2907" i="1">
                <a:solidFill>
                  <a:srgbClr val="000000"/>
                </a:solidFill>
                <a:latin typeface="Calibri" panose="020F0502020204030204" pitchFamily="34" charset="0"/>
              </a:rPr>
              <a:t>d</a:t>
            </a:r>
            <a:r>
              <a:rPr lang="en-US" altLang="en-US" sz="2907" i="1" baseline="-25000">
                <a:solidFill>
                  <a:srgbClr val="000000"/>
                </a:solidFill>
                <a:latin typeface="Calibri" panose="020F0502020204030204" pitchFamily="34" charset="0"/>
              </a:rPr>
              <a:t>i</a:t>
            </a:r>
            <a:r>
              <a:rPr lang="en-US" altLang="en-US" sz="2907">
                <a:solidFill>
                  <a:srgbClr val="000000"/>
                </a:solidFill>
                <a:latin typeface="Calibri" panose="020F0502020204030204" pitchFamily="34" charset="0"/>
              </a:rPr>
              <a:t> is small, the skyrmions separation distance </a:t>
            </a:r>
            <a:r>
              <a:rPr lang="en-US" altLang="en-US" sz="2907" i="1">
                <a:solidFill>
                  <a:srgbClr val="000000"/>
                </a:solidFill>
                <a:latin typeface="Calibri" panose="020F0502020204030204" pitchFamily="34" charset="0"/>
              </a:rPr>
              <a:t>d</a:t>
            </a:r>
            <a:r>
              <a:rPr lang="en-US" altLang="en-US" sz="2907">
                <a:solidFill>
                  <a:srgbClr val="000000"/>
                </a:solidFill>
                <a:latin typeface="Calibri" panose="020F0502020204030204" pitchFamily="34" charset="0"/>
              </a:rPr>
              <a:t> increases rapidly due to the repulsion between the skyrmions. At the same time, the size of skyrmion </a:t>
            </a:r>
            <a:r>
              <a:rPr lang="en-US" altLang="en-US" sz="2907" i="1">
                <a:solidFill>
                  <a:srgbClr val="000000"/>
                </a:solidFill>
                <a:latin typeface="Calibri" panose="020F0502020204030204" pitchFamily="34" charset="0"/>
              </a:rPr>
              <a:t>r</a:t>
            </a:r>
            <a:r>
              <a:rPr lang="en-US" altLang="en-US" sz="2907" i="1" baseline="-25000">
                <a:solidFill>
                  <a:srgbClr val="000000"/>
                </a:solidFill>
                <a:latin typeface="Calibri" panose="020F0502020204030204" pitchFamily="34" charset="0"/>
              </a:rPr>
              <a:t>s</a:t>
            </a:r>
            <a:r>
              <a:rPr lang="en-US" altLang="en-US" sz="2907" i="1">
                <a:solidFill>
                  <a:srgbClr val="000000"/>
                </a:solidFill>
                <a:latin typeface="Calibri" panose="020F0502020204030204" pitchFamily="34" charset="0"/>
              </a:rPr>
              <a:t> </a:t>
            </a:r>
            <a:r>
              <a:rPr lang="en-US" altLang="en-US" sz="2907">
                <a:solidFill>
                  <a:srgbClr val="000000"/>
                </a:solidFill>
                <a:latin typeface="Calibri" panose="020F0502020204030204" pitchFamily="34" charset="0"/>
              </a:rPr>
              <a:t>increases. </a:t>
            </a:r>
          </a:p>
          <a:p>
            <a:pPr algn="just" eaLnBrk="1" hangingPunct="1"/>
            <a:endParaRPr lang="en-US" altLang="en-US" sz="2907">
              <a:solidFill>
                <a:srgbClr val="000000"/>
              </a:solidFill>
              <a:latin typeface="Calibri" panose="020F0502020204030204" pitchFamily="34" charset="0"/>
            </a:endParaRPr>
          </a:p>
          <a:p>
            <a:pPr algn="just" eaLnBrk="1" hangingPunct="1"/>
            <a:r>
              <a:rPr lang="en-US" altLang="en-US" sz="2907">
                <a:solidFill>
                  <a:srgbClr val="000000"/>
                </a:solidFill>
                <a:latin typeface="Calibri" panose="020F0502020204030204" pitchFamily="34" charset="0"/>
              </a:rPr>
              <a:t>For </a:t>
            </a:r>
            <a:r>
              <a:rPr lang="en-US" altLang="en-US" sz="2907" i="1">
                <a:solidFill>
                  <a:srgbClr val="000000"/>
                </a:solidFill>
                <a:latin typeface="Calibri" panose="020F0502020204030204" pitchFamily="34" charset="0"/>
              </a:rPr>
              <a:t>d</a:t>
            </a:r>
            <a:r>
              <a:rPr lang="en-US" altLang="en-US" sz="2907" i="1" baseline="-25000">
                <a:solidFill>
                  <a:srgbClr val="000000"/>
                </a:solidFill>
                <a:latin typeface="Calibri" panose="020F0502020204030204" pitchFamily="34" charset="0"/>
              </a:rPr>
              <a:t>i</a:t>
            </a:r>
            <a:r>
              <a:rPr lang="en-US" altLang="en-US" sz="2907">
                <a:solidFill>
                  <a:srgbClr val="000000"/>
                </a:solidFill>
                <a:latin typeface="Calibri" panose="020F0502020204030204" pitchFamily="34" charset="0"/>
              </a:rPr>
              <a:t> &gt; </a:t>
            </a:r>
            <a:r>
              <a:rPr lang="en-US" altLang="en-US" sz="2907" i="1">
                <a:solidFill>
                  <a:srgbClr val="000000"/>
                </a:solidFill>
                <a:latin typeface="Calibri" panose="020F0502020204030204" pitchFamily="34" charset="0"/>
              </a:rPr>
              <a:t>L</a:t>
            </a:r>
            <a:r>
              <a:rPr lang="en-US" altLang="en-US" sz="2907" i="1" baseline="-25000">
                <a:solidFill>
                  <a:srgbClr val="000000"/>
                </a:solidFill>
                <a:latin typeface="Calibri" panose="020F0502020204030204" pitchFamily="34" charset="0"/>
              </a:rPr>
              <a:t>D</a:t>
            </a:r>
            <a:r>
              <a:rPr lang="en-US" altLang="en-US" sz="2907">
                <a:solidFill>
                  <a:srgbClr val="000000"/>
                </a:solidFill>
                <a:latin typeface="Calibri" panose="020F0502020204030204" pitchFamily="34" charset="0"/>
              </a:rPr>
              <a:t> (4</a:t>
            </a:r>
            <a:r>
              <a:rPr lang="en-US" altLang="en-US" sz="2907">
                <a:solidFill>
                  <a:srgbClr val="000000"/>
                </a:solidFill>
                <a:latin typeface="Calibri" panose="020F0502020204030204" pitchFamily="34" charset="0"/>
                <a:sym typeface="Symbol" panose="05050102010706020507" pitchFamily="18" charset="2"/>
              </a:rPr>
              <a:t></a:t>
            </a:r>
            <a:r>
              <a:rPr lang="en-US" altLang="en-US" sz="2907" i="1">
                <a:solidFill>
                  <a:srgbClr val="000000"/>
                </a:solidFill>
                <a:latin typeface="Calibri" panose="020F0502020204030204" pitchFamily="34" charset="0"/>
              </a:rPr>
              <a:t>A</a:t>
            </a:r>
            <a:r>
              <a:rPr lang="en-US" altLang="en-US" sz="2907">
                <a:solidFill>
                  <a:srgbClr val="000000"/>
                </a:solidFill>
                <a:latin typeface="Calibri" panose="020F0502020204030204" pitchFamily="34" charset="0"/>
              </a:rPr>
              <a:t>/|</a:t>
            </a:r>
            <a:r>
              <a:rPr lang="en-US" altLang="en-US" sz="2907" i="1">
                <a:solidFill>
                  <a:srgbClr val="000000"/>
                </a:solidFill>
                <a:latin typeface="Calibri" panose="020F0502020204030204" pitchFamily="34" charset="0"/>
              </a:rPr>
              <a:t>D</a:t>
            </a:r>
            <a:r>
              <a:rPr lang="en-US" altLang="en-US" sz="2907">
                <a:solidFill>
                  <a:srgbClr val="000000"/>
                </a:solidFill>
                <a:latin typeface="Calibri" panose="020F0502020204030204" pitchFamily="34" charset="0"/>
              </a:rPr>
              <a:t>|), </a:t>
            </a:r>
            <a:r>
              <a:rPr lang="en-US" altLang="en-US" sz="2907" i="1">
                <a:solidFill>
                  <a:srgbClr val="000000"/>
                </a:solidFill>
                <a:latin typeface="Calibri" panose="020F0502020204030204" pitchFamily="34" charset="0"/>
              </a:rPr>
              <a:t>d</a:t>
            </a:r>
            <a:r>
              <a:rPr lang="en-US" altLang="en-US" sz="2907">
                <a:solidFill>
                  <a:srgbClr val="000000"/>
                </a:solidFill>
                <a:latin typeface="Calibri" panose="020F0502020204030204" pitchFamily="34" charset="0"/>
              </a:rPr>
              <a:t> keeps a nearly constant due to the exponentially decaying interaction between skyrmions, which means that </a:t>
            </a:r>
            <a:r>
              <a:rPr lang="en-US" altLang="en-US" sz="2907" i="1">
                <a:solidFill>
                  <a:srgbClr val="000000"/>
                </a:solidFill>
                <a:latin typeface="Calibri" panose="020F0502020204030204" pitchFamily="34" charset="0"/>
              </a:rPr>
              <a:t>L</a:t>
            </a:r>
            <a:r>
              <a:rPr lang="en-US" altLang="en-US" sz="2907" i="1" baseline="-25000">
                <a:solidFill>
                  <a:srgbClr val="000000"/>
                </a:solidFill>
                <a:latin typeface="Calibri" panose="020F0502020204030204" pitchFamily="34" charset="0"/>
              </a:rPr>
              <a:t>D</a:t>
            </a:r>
            <a:r>
              <a:rPr lang="en-US" altLang="en-US" sz="2907">
                <a:solidFill>
                  <a:srgbClr val="000000"/>
                </a:solidFill>
                <a:latin typeface="Calibri" panose="020F0502020204030204" pitchFamily="34" charset="0"/>
              </a:rPr>
              <a:t> would be an ideal initial spacing for writing consecutive skyrmion bits.</a:t>
            </a:r>
            <a:endParaRPr lang="en-US" altLang="en-US" sz="2907">
              <a:solidFill>
                <a:srgbClr val="000000"/>
              </a:solidFill>
              <a:latin typeface="Calibri" panose="020F0502020204030204" pitchFamily="34" charset="0"/>
              <a:cs typeface="Arial" panose="020B0604020202020204" pitchFamily="34" charset="0"/>
            </a:endParaRPr>
          </a:p>
        </p:txBody>
      </p:sp>
      <p:sp>
        <p:nvSpPr>
          <p:cNvPr id="3099" name="TextBox 28"/>
          <p:cNvSpPr txBox="1">
            <a:spLocks noChangeArrowheads="1"/>
          </p:cNvSpPr>
          <p:nvPr/>
        </p:nvSpPr>
        <p:spPr bwMode="auto">
          <a:xfrm>
            <a:off x="737610" y="30291072"/>
            <a:ext cx="14001770" cy="2362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en-US" sz="2907">
                <a:latin typeface="Calibri" panose="020F0502020204030204" pitchFamily="34" charset="0"/>
                <a:cs typeface="Arial" panose="020B0604020202020204" pitchFamily="34" charset="0"/>
              </a:rPr>
              <a:t>Applied field perpendicular to the plane and opposite to the direction of the magnetization in the core of skyrmions (</a:t>
            </a:r>
            <a:r>
              <a:rPr lang="en-US" altLang="en-US" sz="2907" i="1">
                <a:latin typeface="Calibri" panose="020F0502020204030204" pitchFamily="34" charset="0"/>
                <a:cs typeface="Arial" panose="020B0604020202020204" pitchFamily="34" charset="0"/>
              </a:rPr>
              <a:t>i.e.</a:t>
            </a:r>
            <a:r>
              <a:rPr lang="en-US" altLang="en-US" sz="2907">
                <a:latin typeface="Calibri" panose="020F0502020204030204" pitchFamily="34" charset="0"/>
                <a:cs typeface="Arial" panose="020B0604020202020204" pitchFamily="34" charset="0"/>
              </a:rPr>
              <a:t> positive values) can marginally reduce the relaxed skyrmion size </a:t>
            </a:r>
            <a:r>
              <a:rPr lang="en-US" altLang="en-US" sz="2907" i="1">
                <a:latin typeface="Calibri" panose="020F0502020204030204" pitchFamily="34" charset="0"/>
                <a:cs typeface="Arial" panose="020B0604020202020204" pitchFamily="34" charset="0"/>
              </a:rPr>
              <a:t>r</a:t>
            </a:r>
            <a:r>
              <a:rPr lang="en-US" altLang="en-US" sz="2907" baseline="-25000">
                <a:latin typeface="Calibri" panose="020F0502020204030204" pitchFamily="34" charset="0"/>
                <a:cs typeface="Arial" panose="020B0604020202020204" pitchFamily="34" charset="0"/>
              </a:rPr>
              <a:t>s</a:t>
            </a:r>
            <a:r>
              <a:rPr lang="en-US" altLang="en-US" sz="2907">
                <a:latin typeface="Calibri" panose="020F0502020204030204" pitchFamily="34" charset="0"/>
                <a:cs typeface="Arial" panose="020B0604020202020204" pitchFamily="34" charset="0"/>
              </a:rPr>
              <a:t> as well as the equilibrium skyrmion distance </a:t>
            </a:r>
            <a:r>
              <a:rPr lang="en-US" altLang="en-US" sz="2907" i="1">
                <a:latin typeface="Calibri" panose="020F0502020204030204" pitchFamily="34" charset="0"/>
                <a:cs typeface="Arial" panose="020B0604020202020204" pitchFamily="34" charset="0"/>
              </a:rPr>
              <a:t>d</a:t>
            </a:r>
            <a:r>
              <a:rPr lang="en-US" altLang="en-US" sz="2907" baseline="-25000">
                <a:latin typeface="Calibri" panose="020F0502020204030204" pitchFamily="34" charset="0"/>
                <a:cs typeface="Arial" panose="020B0604020202020204" pitchFamily="34" charset="0"/>
              </a:rPr>
              <a:t>e. </a:t>
            </a:r>
          </a:p>
          <a:p>
            <a:pPr algn="just" eaLnBrk="1" hangingPunct="1"/>
            <a:endParaRPr lang="en-US" altLang="en-US" sz="2907" i="1">
              <a:latin typeface="Calibri" panose="020F0502020204030204" pitchFamily="34" charset="0"/>
              <a:cs typeface="Arial" panose="020B0604020202020204" pitchFamily="34" charset="0"/>
            </a:endParaRPr>
          </a:p>
          <a:p>
            <a:pPr algn="just" eaLnBrk="1" hangingPunct="1"/>
            <a:r>
              <a:rPr lang="en-US" altLang="en-US" sz="2907" i="1">
                <a:latin typeface="Calibri" panose="020F0502020204030204" pitchFamily="34" charset="0"/>
                <a:cs typeface="Arial" panose="020B0604020202020204" pitchFamily="34" charset="0"/>
              </a:rPr>
              <a:t>d</a:t>
            </a:r>
            <a:r>
              <a:rPr lang="en-US" altLang="en-US" sz="2907" baseline="-25000">
                <a:latin typeface="Calibri" panose="020F0502020204030204" pitchFamily="34" charset="0"/>
                <a:cs typeface="Arial" panose="020B0604020202020204" pitchFamily="34" charset="0"/>
              </a:rPr>
              <a:t>e</a:t>
            </a:r>
            <a:r>
              <a:rPr lang="en-US" altLang="en-US" sz="2907">
                <a:latin typeface="Calibri" panose="020F0502020204030204" pitchFamily="34" charset="0"/>
                <a:cs typeface="Arial" panose="020B0604020202020204" pitchFamily="34" charset="0"/>
              </a:rPr>
              <a:t> and relaxed </a:t>
            </a:r>
            <a:r>
              <a:rPr lang="en-US" altLang="en-US" sz="2907" i="1">
                <a:latin typeface="Calibri" panose="020F0502020204030204" pitchFamily="34" charset="0"/>
                <a:cs typeface="Arial" panose="020B0604020202020204" pitchFamily="34" charset="0"/>
              </a:rPr>
              <a:t>r</a:t>
            </a:r>
            <a:r>
              <a:rPr lang="en-US" altLang="en-US" sz="2907" baseline="-25000">
                <a:latin typeface="Calibri" panose="020F0502020204030204" pitchFamily="34" charset="0"/>
                <a:cs typeface="Arial" panose="020B0604020202020204" pitchFamily="34" charset="0"/>
              </a:rPr>
              <a:t>s</a:t>
            </a:r>
            <a:r>
              <a:rPr lang="en-US" altLang="en-US" sz="2907">
                <a:latin typeface="Calibri" panose="020F0502020204030204" pitchFamily="34" charset="0"/>
                <a:cs typeface="Arial" panose="020B0604020202020204" pitchFamily="34" charset="0"/>
              </a:rPr>
              <a:t> decrease approximately linearly with increasing PMA.</a:t>
            </a:r>
          </a:p>
        </p:txBody>
      </p:sp>
      <p:grpSp>
        <p:nvGrpSpPr>
          <p:cNvPr id="3100" name="Group 30"/>
          <p:cNvGrpSpPr>
            <a:grpSpLocks/>
          </p:cNvGrpSpPr>
          <p:nvPr/>
        </p:nvGrpSpPr>
        <p:grpSpPr bwMode="auto">
          <a:xfrm>
            <a:off x="1243868" y="23948792"/>
            <a:ext cx="13106443" cy="5623520"/>
            <a:chOff x="698984" y="30703136"/>
            <a:chExt cx="13316341" cy="5714174"/>
          </a:xfrm>
        </p:grpSpPr>
        <p:sp>
          <p:nvSpPr>
            <p:cNvPr id="3114" name="TextBox 15"/>
            <p:cNvSpPr txBox="1">
              <a:spLocks noChangeArrowheads="1"/>
            </p:cNvSpPr>
            <p:nvPr/>
          </p:nvSpPr>
          <p:spPr bwMode="auto">
            <a:xfrm>
              <a:off x="911715" y="34940738"/>
              <a:ext cx="13103610" cy="1476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en-US" sz="2907">
                  <a:solidFill>
                    <a:srgbClr val="0066FF"/>
                  </a:solidFill>
                  <a:latin typeface="Calibri" panose="020F0502020204030204" pitchFamily="34" charset="0"/>
                </a:rPr>
                <a:t>Figure 3. Effect of different (a) applied fields and (b) perpendicular magnetic anisotropies (PMA) on the equilibrium spacing de between consecutive skyrmions and equilibrium skyrmion size </a:t>
              </a:r>
              <a:r>
                <a:rPr lang="en-US" altLang="en-US" sz="2907" i="1">
                  <a:solidFill>
                    <a:srgbClr val="0066FF"/>
                  </a:solidFill>
                  <a:latin typeface="Calibri" panose="020F0502020204030204" pitchFamily="34" charset="0"/>
                </a:rPr>
                <a:t>r</a:t>
              </a:r>
              <a:r>
                <a:rPr lang="en-US" altLang="en-US" sz="2907" i="1" baseline="-25000">
                  <a:solidFill>
                    <a:srgbClr val="0066FF"/>
                  </a:solidFill>
                  <a:latin typeface="Calibri" panose="020F0502020204030204" pitchFamily="34" charset="0"/>
                </a:rPr>
                <a:t>s</a:t>
              </a:r>
              <a:r>
                <a:rPr lang="en-US" altLang="en-US" sz="2907">
                  <a:solidFill>
                    <a:srgbClr val="0066FF"/>
                  </a:solidFill>
                  <a:latin typeface="Calibri" panose="020F0502020204030204" pitchFamily="34" charset="0"/>
                </a:rPr>
                <a:t> on 40-nm-wide racetrack. </a:t>
              </a:r>
            </a:p>
          </p:txBody>
        </p:sp>
        <p:pic>
          <p:nvPicPr>
            <p:cNvPr id="3115" name="Picture 293" descr="C:\Dropbox\Graph2.bmp"/>
            <p:cNvPicPr>
              <a:picLocks noChangeAspect="1" noChangeArrowheads="1"/>
            </p:cNvPicPr>
            <p:nvPr/>
          </p:nvPicPr>
          <p:blipFill>
            <a:blip r:embed="rId6" cstate="print">
              <a:extLst>
                <a:ext uri="{28A0092B-C50C-407E-A947-70E740481C1C}">
                  <a14:useLocalDpi xmlns:a14="http://schemas.microsoft.com/office/drawing/2010/main" val="0"/>
                </a:ext>
              </a:extLst>
            </a:blip>
            <a:srcRect t="7784" b="48372"/>
            <a:stretch>
              <a:fillRect/>
            </a:stretch>
          </p:blipFill>
          <p:spPr bwMode="auto">
            <a:xfrm>
              <a:off x="698984" y="30703136"/>
              <a:ext cx="6400800" cy="3967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6" name="Picture 293" descr="C:\Dropbox\Graph2.bmp"/>
            <p:cNvPicPr>
              <a:picLocks noChangeAspect="1" noChangeArrowheads="1"/>
            </p:cNvPicPr>
            <p:nvPr/>
          </p:nvPicPr>
          <p:blipFill>
            <a:blip r:embed="rId6" cstate="print">
              <a:extLst>
                <a:ext uri="{28A0092B-C50C-407E-A947-70E740481C1C}">
                  <a14:useLocalDpi xmlns:a14="http://schemas.microsoft.com/office/drawing/2010/main" val="0"/>
                </a:ext>
              </a:extLst>
            </a:blip>
            <a:srcRect t="51628" b="4527"/>
            <a:stretch>
              <a:fillRect/>
            </a:stretch>
          </p:blipFill>
          <p:spPr bwMode="auto">
            <a:xfrm>
              <a:off x="7463692" y="30779337"/>
              <a:ext cx="6400800" cy="3967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101" name="Picture 294" descr="C:\Dropbox\SXichao-Jean\Digest\Digest 1\Figures\Figures\Figure4.jpg"/>
          <p:cNvPicPr>
            <a:picLocks noChangeAspect="1" noChangeArrowheads="1"/>
          </p:cNvPicPr>
          <p:nvPr/>
        </p:nvPicPr>
        <p:blipFill>
          <a:blip r:embed="rId7" cstate="print">
            <a:extLst>
              <a:ext uri="{28A0092B-C50C-407E-A947-70E740481C1C}">
                <a14:useLocalDpi xmlns:a14="http://schemas.microsoft.com/office/drawing/2010/main" val="0"/>
              </a:ext>
            </a:extLst>
          </a:blip>
          <a:srcRect l="3415" t="6303" b="4337"/>
          <a:stretch>
            <a:fillRect/>
          </a:stretch>
        </p:blipFill>
        <p:spPr bwMode="auto">
          <a:xfrm>
            <a:off x="854800" y="33047365"/>
            <a:ext cx="7200106" cy="471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2" name="TextBox 63"/>
          <p:cNvSpPr txBox="1">
            <a:spLocks noChangeArrowheads="1"/>
          </p:cNvSpPr>
          <p:nvPr/>
        </p:nvSpPr>
        <p:spPr bwMode="auto">
          <a:xfrm>
            <a:off x="906365" y="37927123"/>
            <a:ext cx="6811039" cy="1454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en-US" sz="2907">
                <a:solidFill>
                  <a:srgbClr val="0066FF"/>
                </a:solidFill>
                <a:latin typeface="Calibri" panose="020F0502020204030204" pitchFamily="34" charset="0"/>
              </a:rPr>
              <a:t>Figure 4. Skyrmion size </a:t>
            </a:r>
            <a:r>
              <a:rPr lang="en-US" altLang="en-US" sz="2907" i="1">
                <a:solidFill>
                  <a:srgbClr val="0066FF"/>
                </a:solidFill>
                <a:latin typeface="Calibri" panose="020F0502020204030204" pitchFamily="34" charset="0"/>
              </a:rPr>
              <a:t>r</a:t>
            </a:r>
            <a:r>
              <a:rPr lang="en-US" altLang="en-US" sz="2756" i="1" baseline="-25000">
                <a:solidFill>
                  <a:srgbClr val="0066FF"/>
                </a:solidFill>
                <a:latin typeface="Calibri" panose="020F0502020204030204" pitchFamily="34" charset="0"/>
              </a:rPr>
              <a:t>s</a:t>
            </a:r>
            <a:r>
              <a:rPr lang="en-US" altLang="en-US" sz="2907">
                <a:solidFill>
                  <a:srgbClr val="0066FF"/>
                </a:solidFill>
                <a:latin typeface="Calibri" panose="020F0502020204030204" pitchFamily="34" charset="0"/>
              </a:rPr>
              <a:t> and equilibrium spacing between consecutive bits de as a function of racetrack width.</a:t>
            </a:r>
          </a:p>
        </p:txBody>
      </p:sp>
      <p:sp>
        <p:nvSpPr>
          <p:cNvPr id="3103" name="TextBox 64"/>
          <p:cNvSpPr txBox="1">
            <a:spLocks noChangeArrowheads="1"/>
          </p:cNvSpPr>
          <p:nvPr/>
        </p:nvSpPr>
        <p:spPr bwMode="auto">
          <a:xfrm>
            <a:off x="8134597" y="33750498"/>
            <a:ext cx="6604785" cy="4565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en-US" sz="2907" i="1">
                <a:latin typeface="Calibri" panose="020F0502020204030204" pitchFamily="34" charset="0"/>
                <a:cs typeface="Arial" panose="020B0604020202020204" pitchFamily="34" charset="0"/>
              </a:rPr>
              <a:t>d</a:t>
            </a:r>
            <a:r>
              <a:rPr lang="en-US" altLang="en-US" sz="2907" baseline="-25000">
                <a:latin typeface="Calibri" panose="020F0502020204030204" pitchFamily="34" charset="0"/>
                <a:cs typeface="Arial" panose="020B0604020202020204" pitchFamily="34" charset="0"/>
              </a:rPr>
              <a:t>e</a:t>
            </a:r>
            <a:r>
              <a:rPr lang="en-US" altLang="en-US" sz="2907">
                <a:latin typeface="Calibri" panose="020F0502020204030204" pitchFamily="34" charset="0"/>
                <a:cs typeface="Arial" panose="020B0604020202020204" pitchFamily="34" charset="0"/>
              </a:rPr>
              <a:t> rapidly goes up from ~ 50 nm to ~ 90 nm with the width increasing from 30 nm to 80 nm, then decreases to 75 nm when the width continually increases to 100 nm.</a:t>
            </a:r>
          </a:p>
          <a:p>
            <a:pPr algn="just" eaLnBrk="1" hangingPunct="1"/>
            <a:endParaRPr lang="en-US" altLang="en-US" sz="2907">
              <a:latin typeface="Calibri" panose="020F0502020204030204" pitchFamily="34" charset="0"/>
              <a:cs typeface="Arial" panose="020B0604020202020204" pitchFamily="34" charset="0"/>
            </a:endParaRPr>
          </a:p>
          <a:p>
            <a:pPr algn="just" eaLnBrk="1" hangingPunct="1"/>
            <a:r>
              <a:rPr lang="en-US" altLang="en-US" sz="2907">
                <a:latin typeface="Calibri" panose="020F0502020204030204" pitchFamily="34" charset="0"/>
                <a:cs typeface="Arial" panose="020B0604020202020204" pitchFamily="34" charset="0"/>
              </a:rPr>
              <a:t>When the width of the racetrack is smaller than a certain threshold (~ 20 nm in our simulation), the skyrmionic bits are not stable on the racetrack, which may quickly evolve to domain walls.</a:t>
            </a:r>
          </a:p>
        </p:txBody>
      </p:sp>
      <p:sp>
        <p:nvSpPr>
          <p:cNvPr id="3104" name="TextBox 65"/>
          <p:cNvSpPr txBox="1">
            <a:spLocks noChangeArrowheads="1"/>
          </p:cNvSpPr>
          <p:nvPr/>
        </p:nvSpPr>
        <p:spPr bwMode="auto">
          <a:xfrm>
            <a:off x="23700449" y="15328351"/>
            <a:ext cx="6093840" cy="5460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zh-CN" sz="2907">
                <a:latin typeface="Calibri" panose="020F0502020204030204" pitchFamily="34" charset="0"/>
                <a:ea typeface="宋体" panose="02010600030101010101" pitchFamily="2" charset="-122"/>
              </a:rPr>
              <a:t>For </a:t>
            </a:r>
            <a:r>
              <a:rPr lang="en-US" altLang="zh-CN" sz="2907" i="1">
                <a:latin typeface="Calibri" panose="020F0502020204030204" pitchFamily="34" charset="0"/>
                <a:ea typeface="宋体" panose="02010600030101010101" pitchFamily="2" charset="-122"/>
              </a:rPr>
              <a:t>d</a:t>
            </a:r>
            <a:r>
              <a:rPr lang="en-US" altLang="zh-CN" sz="2907" baseline="-25000">
                <a:latin typeface="Calibri" panose="020F0502020204030204" pitchFamily="34" charset="0"/>
                <a:ea typeface="宋体" panose="02010600030101010101" pitchFamily="2" charset="-122"/>
              </a:rPr>
              <a:t>i</a:t>
            </a:r>
            <a:r>
              <a:rPr lang="en-US" altLang="zh-CN" sz="2907">
                <a:latin typeface="Calibri" panose="020F0502020204030204" pitchFamily="34" charset="0"/>
                <a:ea typeface="宋体" panose="02010600030101010101" pitchFamily="2" charset="-122"/>
              </a:rPr>
              <a:t> = 30 nm, the spacing increases to </a:t>
            </a:r>
            <a:r>
              <a:rPr lang="en-US" altLang="zh-CN" sz="2907" i="1">
                <a:latin typeface="Calibri" panose="020F0502020204030204" pitchFamily="34" charset="0"/>
                <a:ea typeface="宋体" panose="02010600030101010101" pitchFamily="2" charset="-122"/>
              </a:rPr>
              <a:t>d</a:t>
            </a:r>
            <a:r>
              <a:rPr lang="en-US" altLang="zh-CN" sz="2907" baseline="-25000">
                <a:latin typeface="Calibri" panose="020F0502020204030204" pitchFamily="34" charset="0"/>
                <a:ea typeface="宋体" panose="02010600030101010101" pitchFamily="2" charset="-122"/>
              </a:rPr>
              <a:t>e</a:t>
            </a:r>
            <a:r>
              <a:rPr lang="en-US" altLang="zh-CN" sz="2907">
                <a:latin typeface="Calibri" panose="020F0502020204030204" pitchFamily="34" charset="0"/>
                <a:ea typeface="宋体" panose="02010600030101010101" pitchFamily="2" charset="-122"/>
              </a:rPr>
              <a:t> due to the skyrmion-skyrmion repulsion, leading to the different velocities. From </a:t>
            </a:r>
            <a:r>
              <a:rPr lang="en-US" altLang="zh-CN" sz="2907" i="1">
                <a:latin typeface="Calibri" panose="020F0502020204030204" pitchFamily="34" charset="0"/>
                <a:ea typeface="宋体" panose="02010600030101010101" pitchFamily="2" charset="-122"/>
              </a:rPr>
              <a:t>t</a:t>
            </a:r>
            <a:r>
              <a:rPr lang="en-US" altLang="zh-CN" sz="2907">
                <a:latin typeface="Calibri" panose="020F0502020204030204" pitchFamily="34" charset="0"/>
                <a:ea typeface="宋体" panose="02010600030101010101" pitchFamily="2" charset="-122"/>
              </a:rPr>
              <a:t> = 0.4 ns to </a:t>
            </a:r>
            <a:r>
              <a:rPr lang="en-US" altLang="zh-CN" sz="2907" i="1">
                <a:latin typeface="Calibri" panose="020F0502020204030204" pitchFamily="34" charset="0"/>
                <a:ea typeface="宋体" panose="02010600030101010101" pitchFamily="2" charset="-122"/>
              </a:rPr>
              <a:t>t</a:t>
            </a:r>
            <a:r>
              <a:rPr lang="en-US" altLang="zh-CN" sz="2907">
                <a:latin typeface="Calibri" panose="020F0502020204030204" pitchFamily="34" charset="0"/>
                <a:ea typeface="宋体" panose="02010600030101010101" pitchFamily="2" charset="-122"/>
              </a:rPr>
              <a:t> = 0.7 ns, the right skyrmionic bit moves 17.5 nm (</a:t>
            </a:r>
            <a:r>
              <a:rPr lang="en-US" altLang="zh-CN" sz="2907" i="1">
                <a:latin typeface="Calibri" panose="020F0502020204030204" pitchFamily="34" charset="0"/>
                <a:ea typeface="宋体" panose="02010600030101010101" pitchFamily="2" charset="-122"/>
              </a:rPr>
              <a:t>v</a:t>
            </a:r>
            <a:r>
              <a:rPr lang="en-US" altLang="zh-CN" sz="2907">
                <a:latin typeface="Calibri" panose="020F0502020204030204" pitchFamily="34" charset="0"/>
                <a:ea typeface="宋体" panose="02010600030101010101" pitchFamily="2" charset="-122"/>
              </a:rPr>
              <a:t> = 58 m/s) while the left skyrmionic bit only moves 10.4 nm (</a:t>
            </a:r>
            <a:r>
              <a:rPr lang="en-US" altLang="zh-CN" sz="2907" i="1">
                <a:latin typeface="Calibri" panose="020F0502020204030204" pitchFamily="34" charset="0"/>
                <a:ea typeface="宋体" panose="02010600030101010101" pitchFamily="2" charset="-122"/>
              </a:rPr>
              <a:t>v</a:t>
            </a:r>
            <a:r>
              <a:rPr lang="en-US" altLang="zh-CN" sz="2907">
                <a:latin typeface="Calibri" panose="020F0502020204030204" pitchFamily="34" charset="0"/>
                <a:ea typeface="宋体" panose="02010600030101010101" pitchFamily="2" charset="-122"/>
              </a:rPr>
              <a:t> = 35 m/s). </a:t>
            </a:r>
          </a:p>
          <a:p>
            <a:pPr algn="just" eaLnBrk="1" hangingPunct="1"/>
            <a:endParaRPr lang="en-US" altLang="zh-CN" sz="2907">
              <a:latin typeface="Calibri" panose="020F0502020204030204" pitchFamily="34" charset="0"/>
              <a:ea typeface="宋体" panose="02010600030101010101" pitchFamily="2" charset="-122"/>
            </a:endParaRPr>
          </a:p>
          <a:p>
            <a:pPr algn="just" eaLnBrk="1" hangingPunct="1"/>
            <a:r>
              <a:rPr lang="en-US" altLang="zh-CN" sz="2907">
                <a:latin typeface="Calibri" panose="020F0502020204030204" pitchFamily="34" charset="0"/>
                <a:ea typeface="宋体" panose="02010600030101010101" pitchFamily="2" charset="-122"/>
              </a:rPr>
              <a:t>For </a:t>
            </a:r>
            <a:r>
              <a:rPr lang="en-US" altLang="zh-CN" sz="2907" i="1">
                <a:latin typeface="Calibri" panose="020F0502020204030204" pitchFamily="34" charset="0"/>
                <a:ea typeface="宋体" panose="02010600030101010101" pitchFamily="2" charset="-122"/>
              </a:rPr>
              <a:t>d</a:t>
            </a:r>
            <a:r>
              <a:rPr lang="en-US" altLang="zh-CN" sz="2907" baseline="-25000">
                <a:latin typeface="Calibri" panose="020F0502020204030204" pitchFamily="34" charset="0"/>
                <a:ea typeface="宋体" panose="02010600030101010101" pitchFamily="2" charset="-122"/>
              </a:rPr>
              <a:t>i</a:t>
            </a:r>
            <a:r>
              <a:rPr lang="en-US" altLang="zh-CN" sz="2907">
                <a:latin typeface="Calibri" panose="020F0502020204030204" pitchFamily="34" charset="0"/>
                <a:ea typeface="宋体" panose="02010600030101010101" pitchFamily="2" charset="-122"/>
              </a:rPr>
              <a:t> = 60 nm, as shown in Fig. 5 c-d, within the same time frame, both skyrmionic bits move 13.8 nm with a steady velocity of 46 m/s.</a:t>
            </a:r>
          </a:p>
        </p:txBody>
      </p:sp>
      <p:sp>
        <p:nvSpPr>
          <p:cNvPr id="3105" name="TextBox 66"/>
          <p:cNvSpPr txBox="1">
            <a:spLocks noChangeArrowheads="1"/>
          </p:cNvSpPr>
          <p:nvPr/>
        </p:nvSpPr>
        <p:spPr bwMode="auto">
          <a:xfrm>
            <a:off x="16000336" y="31616094"/>
            <a:ext cx="13651764" cy="41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zh-CN" sz="2907">
                <a:latin typeface="Calibri" panose="020F0502020204030204" pitchFamily="34" charset="0"/>
                <a:ea typeface="宋体" panose="02010600030101010101" pitchFamily="2" charset="-122"/>
              </a:rPr>
              <a:t>For the racetrack without any notch (Fig. 6 a-b), the skyrmionic bit chain gets clogged at the end of the racetrack and the size of skyrmions will reduce, which is caused by the repulsions between skyrmions and edges as well as the repulsions between skyrmions and skyrmions. </a:t>
            </a:r>
            <a:r>
              <a:rPr lang="en-GB" altLang="zh-CN" sz="2907">
                <a:latin typeface="Calibri" panose="020F0502020204030204" pitchFamily="34" charset="0"/>
                <a:ea typeface="宋体" panose="02010600030101010101" pitchFamily="2" charset="-122"/>
              </a:rPr>
              <a:t>Figure 6 d-l show the process of the annihilation of a skyrmion within 0.2 ns, where the skyrmionic bit is firstly attracted by the tilts of magnetization around the notch-tip, then evolves to a domain wall pair when touching the notch edge and is eventually cleared away by the currents. In this process (</a:t>
            </a:r>
            <a:r>
              <a:rPr lang="en-GB" altLang="zh-CN" sz="2907" i="1">
                <a:latin typeface="Calibri" panose="020F0502020204030204" pitchFamily="34" charset="0"/>
                <a:ea typeface="宋体" panose="02010600030101010101" pitchFamily="2" charset="-122"/>
              </a:rPr>
              <a:t>j</a:t>
            </a:r>
            <a:r>
              <a:rPr lang="en-GB" altLang="zh-CN" sz="2907">
                <a:latin typeface="Calibri" panose="020F0502020204030204" pitchFamily="34" charset="0"/>
                <a:ea typeface="宋体" panose="02010600030101010101" pitchFamily="2" charset="-122"/>
              </a:rPr>
              <a:t> = ~10</a:t>
            </a:r>
            <a:r>
              <a:rPr lang="en-GB" altLang="zh-CN" sz="2907" baseline="30000">
                <a:latin typeface="Calibri" panose="020F0502020204030204" pitchFamily="34" charset="0"/>
                <a:ea typeface="宋体" panose="02010600030101010101" pitchFamily="2" charset="-122"/>
              </a:rPr>
              <a:t>10</a:t>
            </a:r>
            <a:r>
              <a:rPr lang="en-GB" altLang="zh-CN" sz="2907">
                <a:latin typeface="Calibri" panose="020F0502020204030204" pitchFamily="34" charset="0"/>
                <a:ea typeface="宋体" panose="02010600030101010101" pitchFamily="2" charset="-122"/>
              </a:rPr>
              <a:t> A/m</a:t>
            </a:r>
            <a:r>
              <a:rPr lang="en-GB" altLang="zh-CN" sz="2907" baseline="30000">
                <a:latin typeface="Calibri" panose="020F0502020204030204" pitchFamily="34" charset="0"/>
                <a:ea typeface="宋体" panose="02010600030101010101" pitchFamily="2" charset="-122"/>
              </a:rPr>
              <a:t>2</a:t>
            </a:r>
            <a:r>
              <a:rPr lang="en-GB" altLang="zh-CN" sz="2907">
                <a:latin typeface="Calibri" panose="020F0502020204030204" pitchFamily="34" charset="0"/>
                <a:ea typeface="宋体" panose="02010600030101010101" pitchFamily="2" charset="-122"/>
              </a:rPr>
              <a:t>), the skyrmionic bit chain is not compressed at the end of the racetrack, in which all skyrmions move together coherently.</a:t>
            </a:r>
            <a:endParaRPr lang="en-US" altLang="zh-CN" sz="2907">
              <a:latin typeface="Calibri" panose="020F0502020204030204" pitchFamily="34" charset="0"/>
              <a:ea typeface="宋体" panose="02010600030101010101" pitchFamily="2" charset="-122"/>
            </a:endParaRPr>
          </a:p>
        </p:txBody>
      </p:sp>
      <p:sp>
        <p:nvSpPr>
          <p:cNvPr id="3106" name="TextBox 67"/>
          <p:cNvSpPr txBox="1">
            <a:spLocks noChangeArrowheads="1"/>
          </p:cNvSpPr>
          <p:nvPr/>
        </p:nvSpPr>
        <p:spPr bwMode="auto">
          <a:xfrm>
            <a:off x="232917" y="42439692"/>
            <a:ext cx="30172320" cy="515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2756" b="1">
                <a:latin typeface="Calibri" panose="020F0502020204030204" pitchFamily="34" charset="0"/>
              </a:rPr>
              <a:t>G. P. Zhao thanks the support by NSFC (Grant No. 11074179 and No. 10747007), the Construction Plan for Scientific Research Innovation Teams of Universities in Sichuan (No. 12TD008), and SSRIP of SICNU.</a:t>
            </a:r>
          </a:p>
        </p:txBody>
      </p:sp>
      <p:sp>
        <p:nvSpPr>
          <p:cNvPr id="3107" name="TextBox 68"/>
          <p:cNvSpPr txBox="1">
            <a:spLocks noChangeArrowheads="1"/>
          </p:cNvSpPr>
          <p:nvPr/>
        </p:nvSpPr>
        <p:spPr bwMode="auto">
          <a:xfrm>
            <a:off x="15801896" y="37230237"/>
            <a:ext cx="13992393" cy="417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zh-CN" sz="2907">
                <a:latin typeface="Calibri" panose="020F0502020204030204" pitchFamily="34" charset="0"/>
                <a:ea typeface="宋体" panose="02010600030101010101" pitchFamily="2" charset="-122"/>
              </a:rPr>
              <a:t>The reliable and practicable spacing between consecutive skyrmionic bits on skyrmion-based racetrack memory has been studied, which is important for the writing process, reading process and storage density. We have tested that the reliable and practicable spacing can be adjusted in a limited range by tuning the perpendicular anisotropy and/or applying an external magnetic field perpendicular to the racetrack plane. We conclude that the notch-tip is a practical way to assist skyrmionic bits moving beyond the reading element to exit from the racetrack easily. Our results are relevant to the fundamental understanding of magnetic skyrmions, and more practically, to the application of magnetic skyrmions in memory technology.</a:t>
            </a:r>
          </a:p>
        </p:txBody>
      </p:sp>
      <p:pic>
        <p:nvPicPr>
          <p:cNvPr id="3108" name="Picture 1"/>
          <p:cNvPicPr>
            <a:picLocks noChangeAspect="1"/>
          </p:cNvPicPr>
          <p:nvPr/>
        </p:nvPicPr>
        <p:blipFill>
          <a:blip r:embed="rId8" cstate="print">
            <a:extLst>
              <a:ext uri="{28A0092B-C50C-407E-A947-70E740481C1C}">
                <a14:useLocalDpi xmlns:a14="http://schemas.microsoft.com/office/drawing/2010/main" val="0"/>
              </a:ext>
            </a:extLst>
          </a:blip>
          <a:srcRect l="9071" t="3207" r="9605" b="14088"/>
          <a:stretch>
            <a:fillRect/>
          </a:stretch>
        </p:blipFill>
        <p:spPr bwMode="auto">
          <a:xfrm>
            <a:off x="15636270" y="14339275"/>
            <a:ext cx="8064181" cy="58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9" name="TextBox 2"/>
          <p:cNvSpPr txBox="1">
            <a:spLocks noChangeArrowheads="1"/>
          </p:cNvSpPr>
          <p:nvPr/>
        </p:nvSpPr>
        <p:spPr bwMode="auto">
          <a:xfrm>
            <a:off x="18637874" y="41499051"/>
            <a:ext cx="8737629" cy="575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150" b="1">
                <a:latin typeface="Calibri" panose="020F0502020204030204" pitchFamily="34" charset="0"/>
                <a:ea typeface="宋体" panose="02010600030101010101" pitchFamily="2" charset="-122"/>
              </a:rPr>
              <a:t>*Correspondence E-mail:  zhaogp@uestc.edu.cn</a:t>
            </a:r>
            <a:endParaRPr lang="zh-CN" altLang="en-US" sz="3150" b="1">
              <a:latin typeface="Calibri" panose="020F0502020204030204" pitchFamily="34" charset="0"/>
              <a:ea typeface="宋体" panose="02010600030101010101" pitchFamily="2" charset="-122"/>
            </a:endParaRPr>
          </a:p>
        </p:txBody>
      </p:sp>
      <p:pic>
        <p:nvPicPr>
          <p:cNvPr id="3110" name="Picture 52" descr="D:\IDropbox\Dropbox\S Conference Preparation\ICCP9 Poseter 2 SkSkR\SkSkR.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5741" y="932827"/>
            <a:ext cx="3012544" cy="301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76374" y="4096252"/>
            <a:ext cx="3783837" cy="908803"/>
          </a:xfrm>
          <a:prstGeom prst="rect">
            <a:avLst/>
          </a:prstGeom>
          <a:noFill/>
        </p:spPr>
        <p:txBody>
          <a:bodyPr wrap="none">
            <a:spAutoFit/>
          </a:bodyPr>
          <a:lstStyle/>
          <a:p>
            <a:pPr algn="ctr">
              <a:defRPr/>
            </a:pPr>
            <a:r>
              <a:rPr lang="en-US" sz="5315" b="1" dirty="0">
                <a:ln w="12700">
                  <a:solidFill>
                    <a:schemeClr val="accent3">
                      <a:lumMod val="50000"/>
                    </a:schemeClr>
                  </a:solidFill>
                  <a:prstDash val="solid"/>
                </a:ln>
                <a:solidFill>
                  <a:srgbClr val="00FF99"/>
                </a:solidFill>
                <a:effectLst>
                  <a:innerShdw blurRad="177800">
                    <a:schemeClr val="accent3">
                      <a:lumMod val="50000"/>
                    </a:schemeClr>
                  </a:innerShdw>
                </a:effectLst>
              </a:rPr>
              <a:t>Download Me</a:t>
            </a:r>
          </a:p>
        </p:txBody>
      </p:sp>
      <p:sp>
        <p:nvSpPr>
          <p:cNvPr id="3112" name="Text Box 353"/>
          <p:cNvSpPr txBox="1">
            <a:spLocks noChangeArrowheads="1"/>
          </p:cNvSpPr>
          <p:nvPr/>
        </p:nvSpPr>
        <p:spPr bwMode="auto">
          <a:xfrm>
            <a:off x="495419" y="39630276"/>
            <a:ext cx="14486151" cy="771886"/>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810" tIns="44895" rIns="89810" bIns="44895">
            <a:spAutoFit/>
          </a:bodyPr>
          <a:lstStyle>
            <a:lvl1pPr defTabSz="912813">
              <a:defRPr sz="3000">
                <a:solidFill>
                  <a:schemeClr val="tx1"/>
                </a:solidFill>
                <a:latin typeface="Arial Narrow" panose="020B0606020202030204" pitchFamily="34" charset="0"/>
              </a:defRPr>
            </a:lvl1pPr>
            <a:lvl2pPr marL="742950" indent="-285750" defTabSz="912813">
              <a:defRPr sz="3000">
                <a:solidFill>
                  <a:schemeClr val="tx1"/>
                </a:solidFill>
                <a:latin typeface="Arial Narrow" panose="020B0606020202030204" pitchFamily="34" charset="0"/>
              </a:defRPr>
            </a:lvl2pPr>
            <a:lvl3pPr marL="1143000" indent="-228600" defTabSz="912813">
              <a:defRPr sz="3000">
                <a:solidFill>
                  <a:schemeClr val="tx1"/>
                </a:solidFill>
                <a:latin typeface="Arial Narrow" panose="020B0606020202030204" pitchFamily="34" charset="0"/>
              </a:defRPr>
            </a:lvl3pPr>
            <a:lvl4pPr marL="1600200" indent="-228600" defTabSz="912813">
              <a:defRPr sz="3000">
                <a:solidFill>
                  <a:schemeClr val="tx1"/>
                </a:solidFill>
                <a:latin typeface="Arial Narrow" panose="020B0606020202030204" pitchFamily="34" charset="0"/>
              </a:defRPr>
            </a:lvl4pPr>
            <a:lvl5pPr marL="2057400" indent="-228600" defTabSz="912813">
              <a:defRPr sz="3000">
                <a:solidFill>
                  <a:schemeClr val="tx1"/>
                </a:solidFill>
                <a:latin typeface="Arial Narrow" panose="020B0606020202030204" pitchFamily="34" charset="0"/>
              </a:defRPr>
            </a:lvl5pPr>
            <a:lvl6pPr marL="2514600" indent="-228600" defTabSz="912813" eaLnBrk="0" fontAlgn="base" hangingPunct="0">
              <a:spcBef>
                <a:spcPct val="0"/>
              </a:spcBef>
              <a:spcAft>
                <a:spcPct val="0"/>
              </a:spcAft>
              <a:defRPr sz="3000">
                <a:solidFill>
                  <a:schemeClr val="tx1"/>
                </a:solidFill>
                <a:latin typeface="Arial Narrow" panose="020B0606020202030204" pitchFamily="34" charset="0"/>
              </a:defRPr>
            </a:lvl6pPr>
            <a:lvl7pPr marL="2971800" indent="-228600" defTabSz="912813" eaLnBrk="0" fontAlgn="base" hangingPunct="0">
              <a:spcBef>
                <a:spcPct val="0"/>
              </a:spcBef>
              <a:spcAft>
                <a:spcPct val="0"/>
              </a:spcAft>
              <a:defRPr sz="3000">
                <a:solidFill>
                  <a:schemeClr val="tx1"/>
                </a:solidFill>
                <a:latin typeface="Arial Narrow" panose="020B0606020202030204" pitchFamily="34" charset="0"/>
              </a:defRPr>
            </a:lvl7pPr>
            <a:lvl8pPr marL="3429000" indent="-228600" defTabSz="912813" eaLnBrk="0" fontAlgn="base" hangingPunct="0">
              <a:spcBef>
                <a:spcPct val="0"/>
              </a:spcBef>
              <a:spcAft>
                <a:spcPct val="0"/>
              </a:spcAft>
              <a:defRPr sz="3000">
                <a:solidFill>
                  <a:schemeClr val="tx1"/>
                </a:solidFill>
                <a:latin typeface="Arial Narrow" panose="020B0606020202030204" pitchFamily="34" charset="0"/>
              </a:defRPr>
            </a:lvl8pPr>
            <a:lvl9pPr marL="3886200" indent="-228600" defTabSz="912813" eaLnBrk="0" fontAlgn="base" hangingPunct="0">
              <a:spcBef>
                <a:spcPct val="0"/>
              </a:spcBef>
              <a:spcAft>
                <a:spcPct val="0"/>
              </a:spcAft>
              <a:defRPr sz="3000">
                <a:solidFill>
                  <a:schemeClr val="tx1"/>
                </a:solidFill>
                <a:latin typeface="Arial Narrow" panose="020B0606020202030204" pitchFamily="34" charset="0"/>
              </a:defRPr>
            </a:lvl9pPr>
          </a:lstStyle>
          <a:p>
            <a:pPr algn="ctr">
              <a:spcBef>
                <a:spcPct val="50000"/>
              </a:spcBef>
            </a:pPr>
            <a:r>
              <a:rPr lang="en-US" altLang="zh-CN" sz="4429" b="1">
                <a:solidFill>
                  <a:srgbClr val="F8F8F8"/>
                </a:solidFill>
                <a:latin typeface="Calibri" panose="020F0502020204030204" pitchFamily="34" charset="0"/>
                <a:ea typeface="宋体" panose="02010600030101010101" pitchFamily="2" charset="-122"/>
              </a:rPr>
              <a:t>How to cite this work </a:t>
            </a:r>
          </a:p>
        </p:txBody>
      </p:sp>
      <p:sp>
        <p:nvSpPr>
          <p:cNvPr id="3113" name="TextBox 2"/>
          <p:cNvSpPr txBox="1">
            <a:spLocks noChangeArrowheads="1"/>
          </p:cNvSpPr>
          <p:nvPr/>
        </p:nvSpPr>
        <p:spPr bwMode="auto">
          <a:xfrm>
            <a:off x="701673" y="40730289"/>
            <a:ext cx="14111145" cy="106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3150">
                <a:latin typeface="Calibri" panose="020F0502020204030204" pitchFamily="34" charset="0"/>
                <a:ea typeface="宋体" panose="02010600030101010101" pitchFamily="2" charset="-122"/>
              </a:rPr>
              <a:t>Zhang, X. C. </a:t>
            </a:r>
            <a:r>
              <a:rPr lang="en-US" altLang="zh-CN" sz="3150" i="1">
                <a:latin typeface="Calibri" panose="020F0502020204030204" pitchFamily="34" charset="0"/>
                <a:ea typeface="宋体" panose="02010600030101010101" pitchFamily="2" charset="-122"/>
              </a:rPr>
              <a:t>et al.</a:t>
            </a:r>
            <a:r>
              <a:rPr lang="en-US" altLang="zh-CN" sz="3150">
                <a:latin typeface="Calibri" panose="020F0502020204030204" pitchFamily="34" charset="0"/>
                <a:ea typeface="宋体" panose="02010600030101010101" pitchFamily="2" charset="-122"/>
              </a:rPr>
              <a:t> Skyrmion-skyrmion and skyrmion-edge repulsions in skyrmion-based racetrack memory. </a:t>
            </a:r>
            <a:r>
              <a:rPr lang="en-US" altLang="zh-CN" sz="3150" i="1">
                <a:latin typeface="Calibri" panose="020F0502020204030204" pitchFamily="34" charset="0"/>
                <a:ea typeface="宋体" panose="02010600030101010101" pitchFamily="2" charset="-122"/>
              </a:rPr>
              <a:t>Sci. Rep.</a:t>
            </a:r>
            <a:r>
              <a:rPr lang="en-US" altLang="zh-CN" sz="3150">
                <a:latin typeface="Calibri" panose="020F0502020204030204" pitchFamily="34" charset="0"/>
                <a:ea typeface="宋体" panose="02010600030101010101" pitchFamily="2" charset="-122"/>
              </a:rPr>
              <a:t> </a:t>
            </a:r>
            <a:r>
              <a:rPr lang="en-US" altLang="zh-CN" sz="3150" b="1">
                <a:latin typeface="Calibri" panose="020F0502020204030204" pitchFamily="34" charset="0"/>
                <a:ea typeface="宋体" panose="02010600030101010101" pitchFamily="2" charset="-122"/>
              </a:rPr>
              <a:t>5</a:t>
            </a:r>
            <a:r>
              <a:rPr lang="en-US" altLang="zh-CN" sz="3150">
                <a:latin typeface="Calibri" panose="020F0502020204030204" pitchFamily="34" charset="0"/>
                <a:ea typeface="宋体" panose="02010600030101010101" pitchFamily="2" charset="-122"/>
              </a:rPr>
              <a:t>, 7643; DOI:10.1038/srep07643 (2015).</a:t>
            </a:r>
            <a:endParaRPr lang="zh-CN" altLang="en-US" sz="3150">
              <a:latin typeface="Calibri" panose="020F050202020403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wrap="none" lIns="91432" tIns="45715" rIns="91432" bIns="45715" anchor="ctr"/>
      <a:lstStyle>
        <a:defPPr eaLnBrk="1" hangingPunct="1">
          <a:defRPr smtClean="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altLang="zh-CN" sz="30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8915</TotalTime>
  <Words>1178</Words>
  <Application>Microsoft Office PowerPoint</Application>
  <PresentationFormat>Custom</PresentationFormat>
  <Paragraphs>45</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宋体</vt:lpstr>
      <vt:lpstr>Arial</vt:lpstr>
      <vt:lpstr>Arial Black</vt:lpstr>
      <vt:lpstr>Arial Narrow</vt:lpstr>
      <vt:lpstr>Calibri</vt:lpstr>
      <vt:lpstr>Symbol</vt:lpstr>
      <vt:lpstr>Times New Roman</vt:lpstr>
      <vt:lpstr>Custom Design</vt:lpstr>
      <vt:lpstr>PowerPoint Presentation</vt:lpstr>
    </vt:vector>
  </TitlesOfParts>
  <Company>www.posterpresentations.com</Company>
  <LinksUpToDate>false</LinksUpToDate>
  <SharedDoc>false</SharedDoc>
  <HyperlinkBase>http://www.posterpresentations.com</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91.5x122 cm Poster Template</dc:title>
  <dc:subject>Free PowerPoint poster templates</dc:subject>
  <dc:creator>jingxia</dc:creator>
  <cp:keywords>poster presentation, poster design, poster template</cp:keywords>
  <dc:description>Call us if you need help with this poster template._x000d_
1-866-649-3004           _x000d_
 (c)PosterPresentations.com</dc:description>
  <cp:lastModifiedBy>Xichao ZHANG</cp:lastModifiedBy>
  <cp:revision>411</cp:revision>
  <dcterms:created xsi:type="dcterms:W3CDTF">2005-05-18T01:24:28Z</dcterms:created>
  <dcterms:modified xsi:type="dcterms:W3CDTF">2014-12-23T09:16:43Z</dcterms:modified>
  <cp:category>Powerpoint poster templates</cp:category>
</cp:coreProperties>
</file>