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52" y="-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1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7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1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7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7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1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9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2D60-5A29-4A92-8B36-50C42741782D}" type="datetimeFigureOut">
              <a:rPr lang="en-GB" smtClean="0"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7304-1CB8-4518-8A54-C92F5B520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81000"/>
            <a:ext cx="5972175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3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61963"/>
            <a:ext cx="5019675" cy="822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09588"/>
            <a:ext cx="5276850" cy="812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633413"/>
            <a:ext cx="4981575" cy="787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19125"/>
            <a:ext cx="4991100" cy="79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66750"/>
            <a:ext cx="4953000" cy="7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90550"/>
            <a:ext cx="5143500" cy="79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604838"/>
            <a:ext cx="4962525" cy="793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4838"/>
            <a:ext cx="5143500" cy="793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19125"/>
            <a:ext cx="5114925" cy="79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GJR</dc:creator>
  <cp:lastModifiedBy>GJR</cp:lastModifiedBy>
  <cp:revision>12</cp:revision>
  <dcterms:created xsi:type="dcterms:W3CDTF">2012-02-10T16:46:49Z</dcterms:created>
  <dcterms:modified xsi:type="dcterms:W3CDTF">2012-02-10T17:18:01Z</dcterms:modified>
</cp:coreProperties>
</file>